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"/>
  </p:notesMasterIdLst>
  <p:sldIdLst>
    <p:sldId id="297" r:id="rId2"/>
    <p:sldId id="299" r:id="rId3"/>
    <p:sldId id="327" r:id="rId4"/>
    <p:sldId id="328" r:id="rId5"/>
    <p:sldId id="329" r:id="rId6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Tutton" initials="LT" lastIdx="1" clrIdx="0">
    <p:extLst>
      <p:ext uri="{19B8F6BF-5375-455C-9EA6-DF929625EA0E}">
        <p15:presenceInfo xmlns:p15="http://schemas.microsoft.com/office/powerpoint/2012/main" userId="S-1-5-21-2005284258-899379159-336231458-6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9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4B1D82-7726-4E58-A5FE-247C36749E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8C7B36-9ACC-4488-99B1-D57DFD1DF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259A5E-AB20-44CB-B07C-4598ADE563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A888B1-BCEF-40C4-90D5-A7BD74B85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3">
            <a:extLst>
              <a:ext uri="{FF2B5EF4-FFF2-40B4-BE49-F238E27FC236}">
                <a16:creationId xmlns:a16="http://schemas.microsoft.com/office/drawing/2014/main" id="{EBA0370B-C286-4037-84B1-DFA690791274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D913F4-A157-4D09-8F2E-1B787AD287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D8F884-BDE6-441A-889C-38A1A760F5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19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2.jpeg"/><Relationship Id="rId10" Type="http://schemas.openxmlformats.org/officeDocument/2006/relationships/image" Target="../media/image15.png"/><Relationship Id="rId4" Type="http://schemas.openxmlformats.org/officeDocument/2006/relationships/image" Target="../media/image20.jpeg"/><Relationship Id="rId9" Type="http://schemas.openxmlformats.org/officeDocument/2006/relationships/image" Target="../media/image14.sv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22.jpe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11" Type="http://schemas.openxmlformats.org/officeDocument/2006/relationships/image" Target="../media/image15.png"/><Relationship Id="rId5" Type="http://schemas.openxmlformats.org/officeDocument/2006/relationships/image" Target="../media/image20.jpeg"/><Relationship Id="rId10" Type="http://schemas.openxmlformats.org/officeDocument/2006/relationships/image" Target="../media/image14.svg"/><Relationship Id="rId4" Type="http://schemas.openxmlformats.org/officeDocument/2006/relationships/image" Target="../media/image21.jpe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Asthma attack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dirty="0"/>
              <a:t>First aid champions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C745-183C-4F97-8F3E-DC8A8A9A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4351194"/>
            <a:ext cx="7440017" cy="615553"/>
          </a:xfrm>
        </p:spPr>
        <p:txBody>
          <a:bodyPr/>
          <a:lstStyle/>
          <a:p>
            <a:r>
              <a:rPr lang="en-GB" sz="2000" dirty="0"/>
              <a:t>Learn how to help someone who is having an asthma attack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1581478"/>
            <a:ext cx="10153128" cy="2316088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Sequencing activity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Put the images on the next slide in order of how to help someone who is having an asthma attack.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lvl="1"/>
            <a:endParaRPr lang="en-GB" dirty="0"/>
          </a:p>
          <a:p>
            <a:pPr lvl="1"/>
            <a:r>
              <a:rPr lang="en-GB" dirty="0"/>
              <a:t>You can look at the ‘how to help’ someone who is having an asthma attack card to help you.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Asthma attack - learn activity</a:t>
            </a:r>
            <a:endParaRPr lang="en-GB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5" y="-120899"/>
            <a:ext cx="1698304" cy="1702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BABC4-376A-4A28-B4CD-0E05CA07E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480" y="5362807"/>
            <a:ext cx="523875" cy="714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AEA055-EBD0-4C21-BA19-5838F800B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884" y="5024024"/>
            <a:ext cx="733425" cy="76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34B409-3620-4592-BAA8-E08E0DA42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0159" y="5405024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B39052-A592-4F45-9964-362BF8B7B1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6609" y="5237851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2424086" cy="514431"/>
          </a:xfrm>
        </p:spPr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Asthma attack – learn activity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sz="2000" dirty="0">
                <a:latin typeface="+mn-lt"/>
              </a:rPr>
              <a:t>Put the numbers on the images in the order you think would be best to help someone who is </a:t>
            </a: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having an asthma attack</a:t>
            </a:r>
            <a:endParaRPr lang="en-GB" dirty="0">
              <a:latin typeface="+mn-lt"/>
            </a:endParaRP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1021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567610"/>
            <a:ext cx="4320000" cy="2880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1380972" cy="13842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9CBD6C-76E9-4230-AAF4-9A6AC6986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480" y="3722654"/>
            <a:ext cx="523875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E52605-571E-42FB-AA85-108828C32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2932" y="3747902"/>
            <a:ext cx="733425" cy="76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9A82B53-5901-4EDD-A9E3-5650CF6197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2854" y="4611113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162F51-4139-4ED3-BA80-DD56C41EEA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99324" y="5181740"/>
            <a:ext cx="676275" cy="742950"/>
          </a:xfrm>
          <a:prstGeom prst="rect">
            <a:avLst/>
          </a:prstGeom>
        </p:spPr>
      </p:pic>
      <p:pic>
        <p:nvPicPr>
          <p:cNvPr id="16" name="Picture Placeholder 7" descr="A picture containing person, indoor, boy, holding&#10;&#10;Description automatically generated">
            <a:extLst>
              <a:ext uri="{FF2B5EF4-FFF2-40B4-BE49-F238E27FC236}">
                <a16:creationId xmlns:a16="http://schemas.microsoft.com/office/drawing/2014/main" id="{D54E8058-EDF9-4398-BD26-106687B0902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" b="640"/>
          <a:stretch>
            <a:fillRect/>
          </a:stretch>
        </p:blipFill>
        <p:spPr>
          <a:xfrm>
            <a:off x="2808260" y="617573"/>
            <a:ext cx="4320000" cy="2843144"/>
          </a:xfrm>
          <a:prstGeom prst="rect">
            <a:avLst/>
          </a:prstGeom>
        </p:spPr>
      </p:pic>
      <p:pic>
        <p:nvPicPr>
          <p:cNvPr id="17" name="Picture 2" descr="Ekam helps Jonjo use his inhaler">
            <a:extLst>
              <a:ext uri="{FF2B5EF4-FFF2-40B4-BE49-F238E27FC236}">
                <a16:creationId xmlns:a16="http://schemas.microsoft.com/office/drawing/2014/main" id="{DEA3DEC0-D882-46AC-94A8-D67F4FD12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2" r="2998" b="3941"/>
          <a:stretch/>
        </p:blipFill>
        <p:spPr bwMode="auto">
          <a:xfrm>
            <a:off x="7293695" y="3604519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kam helps Jonjo use his inhaler">
            <a:extLst>
              <a:ext uri="{FF2B5EF4-FFF2-40B4-BE49-F238E27FC236}">
                <a16:creationId xmlns:a16="http://schemas.microsoft.com/office/drawing/2014/main" id="{4FA93B23-D22B-4E65-9B07-D771A8610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2" r="2998" b="3941"/>
          <a:stretch/>
        </p:blipFill>
        <p:spPr bwMode="auto">
          <a:xfrm>
            <a:off x="7317307" y="621020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7" descr="A picture containing person, indoor, boy, holding&#10;&#10;Description automatically generated">
            <a:extLst>
              <a:ext uri="{FF2B5EF4-FFF2-40B4-BE49-F238E27FC236}">
                <a16:creationId xmlns:a16="http://schemas.microsoft.com/office/drawing/2014/main" id="{2A244C69-A0DF-4347-887A-1AFF7466978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" b="640"/>
          <a:stretch>
            <a:fillRect/>
          </a:stretch>
        </p:blipFill>
        <p:spPr>
          <a:xfrm>
            <a:off x="2808260" y="3655838"/>
            <a:ext cx="4320000" cy="2843144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243589"/>
            <a:ext cx="2616917" cy="514431"/>
          </a:xfrm>
        </p:spPr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Asthma attack – learn activity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sz="2000" dirty="0">
                <a:latin typeface="+mn-lt"/>
              </a:rPr>
              <a:t>Now see if you got the steps to help in the right order</a:t>
            </a:r>
            <a:endParaRPr lang="en-GB" dirty="0">
              <a:latin typeface="+mn-lt"/>
            </a:endParaRP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0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637410"/>
            <a:ext cx="4320000" cy="2880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BD7C93-37A5-42FF-9E29-64ACE1E5752F}"/>
              </a:ext>
            </a:extLst>
          </p:cNvPr>
          <p:cNvSpPr/>
          <p:nvPr/>
        </p:nvSpPr>
        <p:spPr>
          <a:xfrm>
            <a:off x="191343" y="1805217"/>
            <a:ext cx="244798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EF2A24"/>
                </a:solidFill>
                <a:latin typeface="HelveticaNeueLTPro-Hv"/>
              </a:rPr>
              <a:t>How to help someone who is having an asthma attack</a:t>
            </a:r>
          </a:p>
          <a:p>
            <a:endParaRPr lang="en-GB" sz="1400" dirty="0">
              <a:solidFill>
                <a:srgbClr val="EF2A24"/>
              </a:solidFill>
            </a:endParaRPr>
          </a:p>
          <a:p>
            <a:r>
              <a:rPr lang="en-GB" sz="1400" dirty="0"/>
              <a:t>Someone having an asthma attack may find it hard to breathe. They may make a wheezing sound. Help them to sit down and rest in a comfortable position.</a:t>
            </a:r>
          </a:p>
          <a:p>
            <a:endParaRPr lang="en-GB" sz="1400" dirty="0">
              <a:solidFill>
                <a:srgbClr val="000000"/>
              </a:solidFill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Tell them not to worry, and that you are going to help them.</a:t>
            </a:r>
          </a:p>
          <a:p>
            <a:r>
              <a:rPr lang="en-GB" sz="1400" dirty="0">
                <a:solidFill>
                  <a:srgbClr val="000000"/>
                </a:solidFill>
              </a:rPr>
              <a:t>Help them to use their inhaler.</a:t>
            </a:r>
          </a:p>
          <a:p>
            <a:r>
              <a:rPr lang="en-GB" sz="1400" dirty="0">
                <a:solidFill>
                  <a:srgbClr val="000000"/>
                </a:solidFill>
              </a:rPr>
              <a:t>Tell an adult. If there is no adult around call 999.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054A27-59F0-4062-8627-724B7698A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7649" y="778264"/>
            <a:ext cx="288031" cy="3927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0D4861B-7C00-4888-BC4F-F6693A06DD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72164" y="701178"/>
            <a:ext cx="423880" cy="4403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9408B56-E34B-41C2-899B-BA339FD583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7649" y="3765192"/>
            <a:ext cx="373757" cy="4496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FD2E60-E0BF-4821-A813-7C9FC6B015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92144" y="3708936"/>
            <a:ext cx="360040" cy="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39F6FD-6A8E-48A8-B402-36C601C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5495801" cy="514431"/>
          </a:xfrm>
        </p:spPr>
        <p:txBody>
          <a:bodyPr/>
          <a:lstStyle/>
          <a:p>
            <a:r>
              <a:rPr lang="en-GB" sz="3600" dirty="0"/>
              <a:t>How to help someone who is having an asthma attack card</a:t>
            </a: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Remind yourself of the steps to take to help someone who</a:t>
            </a:r>
            <a:br>
              <a:rPr lang="en-GB" sz="3600" dirty="0"/>
            </a:br>
            <a:r>
              <a:rPr lang="en-GB" sz="3600" dirty="0"/>
              <a:t>is having an asthma attack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3089D-4556-4F78-AFC4-D4902E16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1F03-D33D-464E-BC62-C581570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53370-5D98-4965-9E6C-899DF7A41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363806"/>
            <a:ext cx="4229491" cy="594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Asthma attack learn_ppt</Template>
  <TotalTime>186</TotalTime>
  <Words>253</Words>
  <Application>Microsoft Office PowerPoint</Application>
  <PresentationFormat>Widescreen</PresentationFormat>
  <Paragraphs>33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HelveticaNeueLT Pro 45 Lt</vt:lpstr>
      <vt:lpstr>HelveticaNeueLT Pro 55 Roman</vt:lpstr>
      <vt:lpstr>HelveticaNeueLT Pro 65 Md</vt:lpstr>
      <vt:lpstr>HelveticaNeueLTPro-Hv</vt:lpstr>
      <vt:lpstr>Red Cross FA V1</vt:lpstr>
      <vt:lpstr>Asthma attack.</vt:lpstr>
      <vt:lpstr>First aid skills Asthma attack - learn activity</vt:lpstr>
      <vt:lpstr>First aid skills Asthma attack – learn activity  Put the numbers on the images in the order you think would be best to help someone who is  having an asthma attack</vt:lpstr>
      <vt:lpstr>First aid skills Asthma attack – learn activity  Now see if you got the steps to help in the right order</vt:lpstr>
      <vt:lpstr>How to help someone who is having an asthma attack card   Remind yourself of the steps to take to help someone who is having an asthma attack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to help.</dc:title>
  <dc:creator>Kerry Cabbin</dc:creator>
  <cp:lastModifiedBy>Chloe</cp:lastModifiedBy>
  <cp:revision>18</cp:revision>
  <dcterms:created xsi:type="dcterms:W3CDTF">2019-10-07T09:46:31Z</dcterms:created>
  <dcterms:modified xsi:type="dcterms:W3CDTF">2021-06-07T13:40:55Z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</Properties>
</file>