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4"/>
  </p:notesMasterIdLst>
  <p:sldIdLst>
    <p:sldId id="297" r:id="rId2"/>
    <p:sldId id="298" r:id="rId3"/>
    <p:sldId id="292" r:id="rId4"/>
    <p:sldId id="328" r:id="rId5"/>
    <p:sldId id="329" r:id="rId6"/>
    <p:sldId id="330" r:id="rId7"/>
    <p:sldId id="331" r:id="rId8"/>
    <p:sldId id="332" r:id="rId9"/>
    <p:sldId id="336" r:id="rId10"/>
    <p:sldId id="333" r:id="rId11"/>
    <p:sldId id="334" r:id="rId12"/>
    <p:sldId id="335" r:id="rId13"/>
  </p:sldIdLst>
  <p:sldSz cx="12192000" cy="6858000"/>
  <p:notesSz cx="16256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B2FDD-8526-4A4B-B29B-E0E059738543}" v="5" dt="2021-07-16T09:54:59.64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92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92205-E3CE-4B42-907A-C3BB5D21EF03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8070E-2810-4E5C-83CC-655FBDA013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17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90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13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52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4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863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7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12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269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43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11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D4B1D82-7726-4E58-A5FE-247C36749E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3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0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2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3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 numCol="2" spcCol="288000">
            <a:noAutofit/>
          </a:bodyPr>
          <a:lstStyle>
            <a:lvl1pPr marL="449263" indent="-449263">
              <a:lnSpc>
                <a:spcPts val="2800"/>
              </a:lnSpc>
              <a:buFontTx/>
              <a:buBlip>
                <a:blip r:embed="rId2"/>
              </a:buBlip>
              <a:defRPr sz="2600">
                <a:latin typeface="+mj-lt"/>
              </a:defRPr>
            </a:lvl1pPr>
            <a:lvl2pPr marL="449263" indent="-449263">
              <a:lnSpc>
                <a:spcPts val="2800"/>
              </a:lnSpc>
              <a:buFontTx/>
              <a:buBlip>
                <a:blip r:embed="rId2"/>
              </a:buBlip>
              <a:defRPr sz="2600"/>
            </a:lvl2pPr>
            <a:lvl3pPr marL="449263" indent="-449263">
              <a:lnSpc>
                <a:spcPts val="2200"/>
              </a:lnSpc>
              <a:buFontTx/>
              <a:buBlip>
                <a:blip r:embed="rId2"/>
              </a:buBlip>
              <a:defRPr sz="1800" b="1">
                <a:latin typeface="HelveticaNeueLT Pro 65 Md" panose="020B0804020202020204" pitchFamily="34" charset="0"/>
              </a:defRPr>
            </a:lvl3pPr>
            <a:lvl4pPr marL="449263" indent="-449263">
              <a:lnSpc>
                <a:spcPts val="2200"/>
              </a:lnSpc>
              <a:buFontTx/>
              <a:buBlip>
                <a:blip r:embed="rId2"/>
              </a:buBlip>
              <a:defRPr sz="1800"/>
            </a:lvl4pPr>
            <a:lvl5pPr marL="449263" indent="-449263">
              <a:lnSpc>
                <a:spcPts val="1800"/>
              </a:lnSpc>
              <a:buFontTx/>
              <a:buBlip>
                <a:blip r:embed="rId2"/>
              </a:buBlip>
              <a:defRPr sz="1400">
                <a:latin typeface="+mj-lt"/>
              </a:defRPr>
            </a:lvl5pPr>
            <a:lvl6pPr marL="449263" indent="-449263">
              <a:lnSpc>
                <a:spcPts val="1800"/>
              </a:lnSpc>
              <a:buFontTx/>
              <a:buBlip>
                <a:blip r:embed="rId2"/>
              </a:buBlip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3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87206E47-11C3-4F5E-A8CD-1AA2590C16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6617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0A421C5-7388-47E2-9567-86FD03EBAD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92309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8F10E54-5F13-4F43-8409-F9BB60B0DE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28000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A38649F-9E1D-480C-9A3A-60FFB0F11FA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56617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40B9A4C1-F987-43F2-86E8-1D10E8EBC9E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92309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D67D4B6A-6E32-445D-8D04-460F35CBFE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28000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16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0D8A5CD-17B2-4EED-9EC4-BE701E8C5BE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92838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79E375-A75B-42F5-B0F6-760979F90B6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92838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512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011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F6CDB5-BC0A-4E4C-A80D-92F3DF182B3D}"/>
              </a:ext>
            </a:extLst>
          </p:cNvPr>
          <p:cNvCxnSpPr/>
          <p:nvPr userDrawn="1"/>
        </p:nvCxnSpPr>
        <p:spPr>
          <a:xfrm>
            <a:off x="2320925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290FFE-CED4-4D82-A880-9D0CE9D0EA5B}"/>
              </a:ext>
            </a:extLst>
          </p:cNvPr>
          <p:cNvCxnSpPr/>
          <p:nvPr userDrawn="1"/>
        </p:nvCxnSpPr>
        <p:spPr>
          <a:xfrm>
            <a:off x="4901944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00F567-DBA3-4E2D-9154-4A0BF260FCB3}"/>
              </a:ext>
            </a:extLst>
          </p:cNvPr>
          <p:cNvCxnSpPr/>
          <p:nvPr userDrawn="1"/>
        </p:nvCxnSpPr>
        <p:spPr>
          <a:xfrm>
            <a:off x="7480213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831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572000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4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3728DA0-6434-4449-8395-40DCFB6ECAE9}"/>
              </a:ext>
            </a:extLst>
          </p:cNvPr>
          <p:cNvSpPr/>
          <p:nvPr userDrawn="1"/>
        </p:nvSpPr>
        <p:spPr>
          <a:xfrm>
            <a:off x="0" y="5868219"/>
            <a:ext cx="12192000" cy="990124"/>
          </a:xfrm>
          <a:custGeom>
            <a:avLst/>
            <a:gdLst/>
            <a:ahLst/>
            <a:cxnLst/>
            <a:rect l="l" t="t" r="r" b="b"/>
            <a:pathLst>
              <a:path w="16256000" h="1320165">
                <a:moveTo>
                  <a:pt x="0" y="1319707"/>
                </a:moveTo>
                <a:lnTo>
                  <a:pt x="16256000" y="1319707"/>
                </a:lnTo>
                <a:lnTo>
                  <a:pt x="16256000" y="0"/>
                </a:lnTo>
                <a:lnTo>
                  <a:pt x="0" y="0"/>
                </a:lnTo>
                <a:lnTo>
                  <a:pt x="0" y="1319707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46581DE0-12BA-42B4-B32E-0C2D90035AA7}"/>
              </a:ext>
            </a:extLst>
          </p:cNvPr>
          <p:cNvSpPr txBox="1"/>
          <p:nvPr userDrawn="1"/>
        </p:nvSpPr>
        <p:spPr>
          <a:xfrm>
            <a:off x="352425" y="5868220"/>
            <a:ext cx="3705223" cy="989780"/>
          </a:xfrm>
          <a:prstGeom prst="rect">
            <a:avLst/>
          </a:prstGeom>
        </p:spPr>
        <p:txBody>
          <a:bodyPr vert="horz" wrap="square" lIns="0" tIns="9525" rIns="0" bIns="0" rtlCol="0" anchor="ctr">
            <a:noAutofit/>
          </a:bodyPr>
          <a:lstStyle/>
          <a:p>
            <a:pPr marL="0">
              <a:spcBef>
                <a:spcPts val="0"/>
              </a:spcBef>
            </a:pPr>
            <a:r>
              <a:rPr lang="en-US" sz="3300" b="1" spc="0" baseline="0" dirty="0">
                <a:latin typeface="+mj-lt"/>
                <a:cs typeface="Arial"/>
              </a:rPr>
              <a:t>Primary</a:t>
            </a:r>
            <a:r>
              <a:rPr sz="3300" b="1" spc="0" baseline="0" dirty="0">
                <a:solidFill>
                  <a:srgbClr val="EE2A24"/>
                </a:solidFill>
                <a:latin typeface="+mj-lt"/>
                <a:cs typeface="Arial"/>
              </a:rPr>
              <a:t>.</a:t>
            </a:r>
            <a:endParaRPr sz="3300" spc="0" baseline="0" dirty="0">
              <a:latin typeface="+mj-lt"/>
              <a:cs typeface="Arial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344218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48C7B36-9ACC-4488-99B1-D57DFD1DF9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3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Thank you.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40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B259A5E-AB20-44CB-B07C-4598ADE563D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7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FA888B1-BCEF-40C4-90D5-A7BD74B85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F881A22-8FBC-49C5-916F-49606800B6C9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ject 53">
            <a:extLst>
              <a:ext uri="{FF2B5EF4-FFF2-40B4-BE49-F238E27FC236}">
                <a16:creationId xmlns:a16="http://schemas.microsoft.com/office/drawing/2014/main" id="{EBA0370B-C286-4037-84B1-DFA690791274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9D913F4-A157-4D09-8F2E-1B787AD287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11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487C321F-FBB6-42E9-8664-F54F5E12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43B823B2-E7E8-4020-982B-09237B60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133E9DF7-E566-4EDE-A439-55D40FB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C704E8A-65C4-4B4F-BB59-DC16385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Media Placeholder 22">
            <a:extLst>
              <a:ext uri="{FF2B5EF4-FFF2-40B4-BE49-F238E27FC236}">
                <a16:creationId xmlns:a16="http://schemas.microsoft.com/office/drawing/2014/main" id="{2795416A-107D-42E6-9D2D-E6CEDF8F58A7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32014" y="1794046"/>
            <a:ext cx="7542239" cy="4236707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5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4418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309BE967-8952-480B-BF46-8148DCD1B728}"/>
              </a:ext>
            </a:extLst>
          </p:cNvPr>
          <p:cNvSpPr/>
          <p:nvPr userDrawn="1"/>
        </p:nvSpPr>
        <p:spPr>
          <a:xfrm>
            <a:off x="9241125" y="0"/>
            <a:ext cx="2951321" cy="3498533"/>
          </a:xfrm>
          <a:custGeom>
            <a:avLst/>
            <a:gdLst/>
            <a:ahLst/>
            <a:cxnLst/>
            <a:rect l="l" t="t" r="r" b="b"/>
            <a:pathLst>
              <a:path w="3935094" h="4664710">
                <a:moveTo>
                  <a:pt x="3934500" y="0"/>
                </a:moveTo>
                <a:lnTo>
                  <a:pt x="457805" y="0"/>
                </a:lnTo>
                <a:lnTo>
                  <a:pt x="458489" y="7019"/>
                </a:lnTo>
                <a:lnTo>
                  <a:pt x="465156" y="55216"/>
                </a:lnTo>
                <a:lnTo>
                  <a:pt x="472886" y="103634"/>
                </a:lnTo>
                <a:lnTo>
                  <a:pt x="481519" y="152255"/>
                </a:lnTo>
                <a:lnTo>
                  <a:pt x="490897" y="201061"/>
                </a:lnTo>
                <a:lnTo>
                  <a:pt x="500860" y="250035"/>
                </a:lnTo>
                <a:lnTo>
                  <a:pt x="511247" y="299159"/>
                </a:lnTo>
                <a:lnTo>
                  <a:pt x="521899" y="348415"/>
                </a:lnTo>
                <a:lnTo>
                  <a:pt x="532655" y="397785"/>
                </a:lnTo>
                <a:lnTo>
                  <a:pt x="543358" y="447253"/>
                </a:lnTo>
                <a:lnTo>
                  <a:pt x="553846" y="496799"/>
                </a:lnTo>
                <a:lnTo>
                  <a:pt x="563959" y="546407"/>
                </a:lnTo>
                <a:lnTo>
                  <a:pt x="573539" y="596058"/>
                </a:lnTo>
                <a:lnTo>
                  <a:pt x="582425" y="645735"/>
                </a:lnTo>
                <a:lnTo>
                  <a:pt x="590458" y="695421"/>
                </a:lnTo>
                <a:lnTo>
                  <a:pt x="597477" y="745096"/>
                </a:lnTo>
                <a:lnTo>
                  <a:pt x="603324" y="794745"/>
                </a:lnTo>
                <a:lnTo>
                  <a:pt x="607838" y="844349"/>
                </a:lnTo>
                <a:lnTo>
                  <a:pt x="610860" y="893889"/>
                </a:lnTo>
                <a:lnTo>
                  <a:pt x="612229" y="943350"/>
                </a:lnTo>
                <a:lnTo>
                  <a:pt x="611786" y="992712"/>
                </a:lnTo>
                <a:lnTo>
                  <a:pt x="609372" y="1041959"/>
                </a:lnTo>
                <a:lnTo>
                  <a:pt x="604826" y="1091071"/>
                </a:lnTo>
                <a:lnTo>
                  <a:pt x="597989" y="1140033"/>
                </a:lnTo>
                <a:lnTo>
                  <a:pt x="588701" y="1188826"/>
                </a:lnTo>
                <a:lnTo>
                  <a:pt x="576803" y="1237431"/>
                </a:lnTo>
                <a:lnTo>
                  <a:pt x="562134" y="1285833"/>
                </a:lnTo>
                <a:lnTo>
                  <a:pt x="544084" y="1334879"/>
                </a:lnTo>
                <a:lnTo>
                  <a:pt x="523336" y="1382676"/>
                </a:lnTo>
                <a:lnTo>
                  <a:pt x="500246" y="1429381"/>
                </a:lnTo>
                <a:lnTo>
                  <a:pt x="475165" y="1475155"/>
                </a:lnTo>
                <a:lnTo>
                  <a:pt x="448448" y="1520154"/>
                </a:lnTo>
                <a:lnTo>
                  <a:pt x="420448" y="1564537"/>
                </a:lnTo>
                <a:lnTo>
                  <a:pt x="391518" y="1608464"/>
                </a:lnTo>
                <a:lnTo>
                  <a:pt x="362013" y="1652092"/>
                </a:lnTo>
                <a:lnTo>
                  <a:pt x="302689" y="1739087"/>
                </a:lnTo>
                <a:lnTo>
                  <a:pt x="273577" y="1782771"/>
                </a:lnTo>
                <a:lnTo>
                  <a:pt x="246015" y="1825653"/>
                </a:lnTo>
                <a:lnTo>
                  <a:pt x="219244" y="1869185"/>
                </a:lnTo>
                <a:lnTo>
                  <a:pt x="193392" y="1913351"/>
                </a:lnTo>
                <a:lnTo>
                  <a:pt x="168590" y="1958134"/>
                </a:lnTo>
                <a:lnTo>
                  <a:pt x="144966" y="2003520"/>
                </a:lnTo>
                <a:lnTo>
                  <a:pt x="122649" y="2049493"/>
                </a:lnTo>
                <a:lnTo>
                  <a:pt x="101768" y="2096038"/>
                </a:lnTo>
                <a:lnTo>
                  <a:pt x="82453" y="2143138"/>
                </a:lnTo>
                <a:lnTo>
                  <a:pt x="64832" y="2190779"/>
                </a:lnTo>
                <a:lnTo>
                  <a:pt x="49035" y="2238945"/>
                </a:lnTo>
                <a:lnTo>
                  <a:pt x="35191" y="2287620"/>
                </a:lnTo>
                <a:lnTo>
                  <a:pt x="23429" y="2336788"/>
                </a:lnTo>
                <a:lnTo>
                  <a:pt x="13878" y="2386435"/>
                </a:lnTo>
                <a:lnTo>
                  <a:pt x="6666" y="2436544"/>
                </a:lnTo>
                <a:lnTo>
                  <a:pt x="1924" y="2487100"/>
                </a:lnTo>
                <a:lnTo>
                  <a:pt x="0" y="2534879"/>
                </a:lnTo>
                <a:lnTo>
                  <a:pt x="718" y="2582873"/>
                </a:lnTo>
                <a:lnTo>
                  <a:pt x="4083" y="2630870"/>
                </a:lnTo>
                <a:lnTo>
                  <a:pt x="10094" y="2678656"/>
                </a:lnTo>
                <a:lnTo>
                  <a:pt x="18756" y="2726015"/>
                </a:lnTo>
                <a:lnTo>
                  <a:pt x="30068" y="2772735"/>
                </a:lnTo>
                <a:lnTo>
                  <a:pt x="44035" y="2818600"/>
                </a:lnTo>
                <a:lnTo>
                  <a:pt x="60657" y="2863398"/>
                </a:lnTo>
                <a:lnTo>
                  <a:pt x="79936" y="2906914"/>
                </a:lnTo>
                <a:lnTo>
                  <a:pt x="101876" y="2948934"/>
                </a:lnTo>
                <a:lnTo>
                  <a:pt x="126477" y="2989243"/>
                </a:lnTo>
                <a:lnTo>
                  <a:pt x="153741" y="3027629"/>
                </a:lnTo>
                <a:lnTo>
                  <a:pt x="183672" y="3063876"/>
                </a:lnTo>
                <a:lnTo>
                  <a:pt x="216270" y="3097771"/>
                </a:lnTo>
                <a:lnTo>
                  <a:pt x="251538" y="3129099"/>
                </a:lnTo>
                <a:lnTo>
                  <a:pt x="289478" y="3157648"/>
                </a:lnTo>
                <a:lnTo>
                  <a:pt x="333264" y="3185240"/>
                </a:lnTo>
                <a:lnTo>
                  <a:pt x="378857" y="3209470"/>
                </a:lnTo>
                <a:lnTo>
                  <a:pt x="425896" y="3230998"/>
                </a:lnTo>
                <a:lnTo>
                  <a:pt x="474020" y="3250488"/>
                </a:lnTo>
                <a:lnTo>
                  <a:pt x="522866" y="3268600"/>
                </a:lnTo>
                <a:lnTo>
                  <a:pt x="621285" y="3303338"/>
                </a:lnTo>
                <a:lnTo>
                  <a:pt x="670135" y="3321287"/>
                </a:lnTo>
                <a:lnTo>
                  <a:pt x="717536" y="3340093"/>
                </a:lnTo>
                <a:lnTo>
                  <a:pt x="764387" y="3360220"/>
                </a:lnTo>
                <a:lnTo>
                  <a:pt x="810658" y="3381647"/>
                </a:lnTo>
                <a:lnTo>
                  <a:pt x="856316" y="3404350"/>
                </a:lnTo>
                <a:lnTo>
                  <a:pt x="901329" y="3428308"/>
                </a:lnTo>
                <a:lnTo>
                  <a:pt x="945665" y="3453498"/>
                </a:lnTo>
                <a:lnTo>
                  <a:pt x="989294" y="3479898"/>
                </a:lnTo>
                <a:lnTo>
                  <a:pt x="1032182" y="3507485"/>
                </a:lnTo>
                <a:lnTo>
                  <a:pt x="1074299" y="3536238"/>
                </a:lnTo>
                <a:lnTo>
                  <a:pt x="1115613" y="3566133"/>
                </a:lnTo>
                <a:lnTo>
                  <a:pt x="1156091" y="3597148"/>
                </a:lnTo>
                <a:lnTo>
                  <a:pt x="1195703" y="3629262"/>
                </a:lnTo>
                <a:lnTo>
                  <a:pt x="1234416" y="3662452"/>
                </a:lnTo>
                <a:lnTo>
                  <a:pt x="1272198" y="3696694"/>
                </a:lnTo>
                <a:lnTo>
                  <a:pt x="1309019" y="3731968"/>
                </a:lnTo>
                <a:lnTo>
                  <a:pt x="1344845" y="3768251"/>
                </a:lnTo>
                <a:lnTo>
                  <a:pt x="1379646" y="3805520"/>
                </a:lnTo>
                <a:lnTo>
                  <a:pt x="1413389" y="3843752"/>
                </a:lnTo>
                <a:lnTo>
                  <a:pt x="1444212" y="3880521"/>
                </a:lnTo>
                <a:lnTo>
                  <a:pt x="1474511" y="3918163"/>
                </a:lnTo>
                <a:lnTo>
                  <a:pt x="1504388" y="3956513"/>
                </a:lnTo>
                <a:lnTo>
                  <a:pt x="1533946" y="3995407"/>
                </a:lnTo>
                <a:lnTo>
                  <a:pt x="1563289" y="4034681"/>
                </a:lnTo>
                <a:lnTo>
                  <a:pt x="1651060" y="4153132"/>
                </a:lnTo>
                <a:lnTo>
                  <a:pt x="1680574" y="4192278"/>
                </a:lnTo>
                <a:lnTo>
                  <a:pt x="1710388" y="4230980"/>
                </a:lnTo>
                <a:lnTo>
                  <a:pt x="1740607" y="4269075"/>
                </a:lnTo>
                <a:lnTo>
                  <a:pt x="1771333" y="4306398"/>
                </a:lnTo>
                <a:lnTo>
                  <a:pt x="1802668" y="4342783"/>
                </a:lnTo>
                <a:lnTo>
                  <a:pt x="1834717" y="4378068"/>
                </a:lnTo>
                <a:lnTo>
                  <a:pt x="1867583" y="4412087"/>
                </a:lnTo>
                <a:lnTo>
                  <a:pt x="1901368" y="4444675"/>
                </a:lnTo>
                <a:lnTo>
                  <a:pt x="1936175" y="4475669"/>
                </a:lnTo>
                <a:lnTo>
                  <a:pt x="1972109" y="4504903"/>
                </a:lnTo>
                <a:lnTo>
                  <a:pt x="2009272" y="4532213"/>
                </a:lnTo>
                <a:lnTo>
                  <a:pt x="2047767" y="4557435"/>
                </a:lnTo>
                <a:lnTo>
                  <a:pt x="2087698" y="4580405"/>
                </a:lnTo>
                <a:lnTo>
                  <a:pt x="2129167" y="4600956"/>
                </a:lnTo>
                <a:lnTo>
                  <a:pt x="2172278" y="4618926"/>
                </a:lnTo>
                <a:lnTo>
                  <a:pt x="2217134" y="4634150"/>
                </a:lnTo>
                <a:lnTo>
                  <a:pt x="2264663" y="4646630"/>
                </a:lnTo>
                <a:lnTo>
                  <a:pt x="2312390" y="4655650"/>
                </a:lnTo>
                <a:lnTo>
                  <a:pt x="2360300" y="4661462"/>
                </a:lnTo>
                <a:lnTo>
                  <a:pt x="2408377" y="4664317"/>
                </a:lnTo>
                <a:lnTo>
                  <a:pt x="2456606" y="4664470"/>
                </a:lnTo>
                <a:lnTo>
                  <a:pt x="2504972" y="4662171"/>
                </a:lnTo>
                <a:lnTo>
                  <a:pt x="2553458" y="4657674"/>
                </a:lnTo>
                <a:lnTo>
                  <a:pt x="2602051" y="4651231"/>
                </a:lnTo>
                <a:lnTo>
                  <a:pt x="2650733" y="4643095"/>
                </a:lnTo>
                <a:lnTo>
                  <a:pt x="2699491" y="4633518"/>
                </a:lnTo>
                <a:lnTo>
                  <a:pt x="2748309" y="4622752"/>
                </a:lnTo>
                <a:lnTo>
                  <a:pt x="2797171" y="4611050"/>
                </a:lnTo>
                <a:lnTo>
                  <a:pt x="3041609" y="4547336"/>
                </a:lnTo>
                <a:lnTo>
                  <a:pt x="3090415" y="4535320"/>
                </a:lnTo>
                <a:lnTo>
                  <a:pt x="3139157" y="4524135"/>
                </a:lnTo>
                <a:lnTo>
                  <a:pt x="3187821" y="4514033"/>
                </a:lnTo>
                <a:lnTo>
                  <a:pt x="3234993" y="4505472"/>
                </a:lnTo>
                <a:lnTo>
                  <a:pt x="3282193" y="4498143"/>
                </a:lnTo>
                <a:lnTo>
                  <a:pt x="3329420" y="4492005"/>
                </a:lnTo>
                <a:lnTo>
                  <a:pt x="3376672" y="4487015"/>
                </a:lnTo>
                <a:lnTo>
                  <a:pt x="3423949" y="4483132"/>
                </a:lnTo>
                <a:lnTo>
                  <a:pt x="3471251" y="4480313"/>
                </a:lnTo>
                <a:lnTo>
                  <a:pt x="3518576" y="4478516"/>
                </a:lnTo>
                <a:lnTo>
                  <a:pt x="3565924" y="4477700"/>
                </a:lnTo>
                <a:lnTo>
                  <a:pt x="3934500" y="4477700"/>
                </a:lnTo>
                <a:lnTo>
                  <a:pt x="3934500" y="0"/>
                </a:lnTo>
                <a:close/>
              </a:path>
              <a:path w="3935094" h="4664710">
                <a:moveTo>
                  <a:pt x="3934500" y="4477700"/>
                </a:moveTo>
                <a:lnTo>
                  <a:pt x="3565924" y="4477700"/>
                </a:lnTo>
                <a:lnTo>
                  <a:pt x="3613295" y="4477823"/>
                </a:lnTo>
                <a:lnTo>
                  <a:pt x="3660686" y="4478843"/>
                </a:lnTo>
                <a:lnTo>
                  <a:pt x="3708099" y="4480717"/>
                </a:lnTo>
                <a:lnTo>
                  <a:pt x="3755531" y="4483404"/>
                </a:lnTo>
                <a:lnTo>
                  <a:pt x="3802982" y="4486862"/>
                </a:lnTo>
                <a:lnTo>
                  <a:pt x="3850452" y="4491049"/>
                </a:lnTo>
                <a:lnTo>
                  <a:pt x="3897940" y="4495922"/>
                </a:lnTo>
                <a:lnTo>
                  <a:pt x="3934500" y="4500170"/>
                </a:lnTo>
                <a:lnTo>
                  <a:pt x="3934500" y="44777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1D8F884-BDE6-441A-889C-38A1A760F5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0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No First Ai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C1A6CAE0-540A-4ACA-93E6-D3E8EF4F5975}"/>
              </a:ext>
            </a:extLst>
          </p:cNvPr>
          <p:cNvSpPr/>
          <p:nvPr userDrawn="1"/>
        </p:nvSpPr>
        <p:spPr>
          <a:xfrm>
            <a:off x="9241125" y="0"/>
            <a:ext cx="2951321" cy="4241483"/>
          </a:xfrm>
          <a:custGeom>
            <a:avLst/>
            <a:gdLst/>
            <a:ahLst/>
            <a:cxnLst/>
            <a:rect l="l" t="t" r="r" b="b"/>
            <a:pathLst>
              <a:path w="3935094" h="5655310">
                <a:moveTo>
                  <a:pt x="3934500" y="0"/>
                </a:moveTo>
                <a:lnTo>
                  <a:pt x="944959" y="0"/>
                </a:lnTo>
                <a:lnTo>
                  <a:pt x="879253" y="56409"/>
                </a:lnTo>
                <a:lnTo>
                  <a:pt x="842865" y="88908"/>
                </a:lnTo>
                <a:lnTo>
                  <a:pt x="807474" y="122615"/>
                </a:lnTo>
                <a:lnTo>
                  <a:pt x="773176" y="157496"/>
                </a:lnTo>
                <a:lnTo>
                  <a:pt x="740069" y="193516"/>
                </a:lnTo>
                <a:lnTo>
                  <a:pt x="708249" y="230643"/>
                </a:lnTo>
                <a:lnTo>
                  <a:pt x="677814" y="268840"/>
                </a:lnTo>
                <a:lnTo>
                  <a:pt x="648861" y="308074"/>
                </a:lnTo>
                <a:lnTo>
                  <a:pt x="621487" y="348310"/>
                </a:lnTo>
                <a:lnTo>
                  <a:pt x="595790" y="389514"/>
                </a:lnTo>
                <a:lnTo>
                  <a:pt x="571866" y="431652"/>
                </a:lnTo>
                <a:lnTo>
                  <a:pt x="549813" y="474688"/>
                </a:lnTo>
                <a:lnTo>
                  <a:pt x="529728" y="518590"/>
                </a:lnTo>
                <a:lnTo>
                  <a:pt x="511708" y="563323"/>
                </a:lnTo>
                <a:lnTo>
                  <a:pt x="495850" y="608851"/>
                </a:lnTo>
                <a:lnTo>
                  <a:pt x="482252" y="655142"/>
                </a:lnTo>
                <a:lnTo>
                  <a:pt x="471010" y="702159"/>
                </a:lnTo>
                <a:lnTo>
                  <a:pt x="462222" y="749870"/>
                </a:lnTo>
                <a:lnTo>
                  <a:pt x="455985" y="798240"/>
                </a:lnTo>
                <a:lnTo>
                  <a:pt x="452396" y="847234"/>
                </a:lnTo>
                <a:lnTo>
                  <a:pt x="451552" y="896818"/>
                </a:lnTo>
                <a:lnTo>
                  <a:pt x="453551" y="946958"/>
                </a:lnTo>
                <a:lnTo>
                  <a:pt x="458489" y="997619"/>
                </a:lnTo>
                <a:lnTo>
                  <a:pt x="465156" y="1045816"/>
                </a:lnTo>
                <a:lnTo>
                  <a:pt x="472886" y="1094234"/>
                </a:lnTo>
                <a:lnTo>
                  <a:pt x="481519" y="1142855"/>
                </a:lnTo>
                <a:lnTo>
                  <a:pt x="490897" y="1191661"/>
                </a:lnTo>
                <a:lnTo>
                  <a:pt x="500860" y="1240635"/>
                </a:lnTo>
                <a:lnTo>
                  <a:pt x="511247" y="1289759"/>
                </a:lnTo>
                <a:lnTo>
                  <a:pt x="521899" y="1339015"/>
                </a:lnTo>
                <a:lnTo>
                  <a:pt x="532655" y="1388385"/>
                </a:lnTo>
                <a:lnTo>
                  <a:pt x="543358" y="1437853"/>
                </a:lnTo>
                <a:lnTo>
                  <a:pt x="553846" y="1487399"/>
                </a:lnTo>
                <a:lnTo>
                  <a:pt x="563959" y="1537007"/>
                </a:lnTo>
                <a:lnTo>
                  <a:pt x="573539" y="1586658"/>
                </a:lnTo>
                <a:lnTo>
                  <a:pt x="582425" y="1636335"/>
                </a:lnTo>
                <a:lnTo>
                  <a:pt x="590458" y="1686021"/>
                </a:lnTo>
                <a:lnTo>
                  <a:pt x="597477" y="1735696"/>
                </a:lnTo>
                <a:lnTo>
                  <a:pt x="603324" y="1785345"/>
                </a:lnTo>
                <a:lnTo>
                  <a:pt x="607838" y="1834949"/>
                </a:lnTo>
                <a:lnTo>
                  <a:pt x="610860" y="1884489"/>
                </a:lnTo>
                <a:lnTo>
                  <a:pt x="612229" y="1933950"/>
                </a:lnTo>
                <a:lnTo>
                  <a:pt x="611786" y="1983312"/>
                </a:lnTo>
                <a:lnTo>
                  <a:pt x="609372" y="2032559"/>
                </a:lnTo>
                <a:lnTo>
                  <a:pt x="604826" y="2081671"/>
                </a:lnTo>
                <a:lnTo>
                  <a:pt x="597989" y="2130633"/>
                </a:lnTo>
                <a:lnTo>
                  <a:pt x="588701" y="2179426"/>
                </a:lnTo>
                <a:lnTo>
                  <a:pt x="576803" y="2228031"/>
                </a:lnTo>
                <a:lnTo>
                  <a:pt x="562134" y="2276433"/>
                </a:lnTo>
                <a:lnTo>
                  <a:pt x="544084" y="2325479"/>
                </a:lnTo>
                <a:lnTo>
                  <a:pt x="523336" y="2373276"/>
                </a:lnTo>
                <a:lnTo>
                  <a:pt x="500246" y="2419981"/>
                </a:lnTo>
                <a:lnTo>
                  <a:pt x="475165" y="2465755"/>
                </a:lnTo>
                <a:lnTo>
                  <a:pt x="448448" y="2510754"/>
                </a:lnTo>
                <a:lnTo>
                  <a:pt x="420448" y="2555137"/>
                </a:lnTo>
                <a:lnTo>
                  <a:pt x="391518" y="2599064"/>
                </a:lnTo>
                <a:lnTo>
                  <a:pt x="362013" y="2642692"/>
                </a:lnTo>
                <a:lnTo>
                  <a:pt x="302689" y="2729687"/>
                </a:lnTo>
                <a:lnTo>
                  <a:pt x="273577" y="2773371"/>
                </a:lnTo>
                <a:lnTo>
                  <a:pt x="246015" y="2816253"/>
                </a:lnTo>
                <a:lnTo>
                  <a:pt x="219244" y="2859785"/>
                </a:lnTo>
                <a:lnTo>
                  <a:pt x="193392" y="2903951"/>
                </a:lnTo>
                <a:lnTo>
                  <a:pt x="168590" y="2948734"/>
                </a:lnTo>
                <a:lnTo>
                  <a:pt x="144966" y="2994120"/>
                </a:lnTo>
                <a:lnTo>
                  <a:pt x="122649" y="3040093"/>
                </a:lnTo>
                <a:lnTo>
                  <a:pt x="101768" y="3086638"/>
                </a:lnTo>
                <a:lnTo>
                  <a:pt x="82453" y="3133738"/>
                </a:lnTo>
                <a:lnTo>
                  <a:pt x="64832" y="3181379"/>
                </a:lnTo>
                <a:lnTo>
                  <a:pt x="49035" y="3229545"/>
                </a:lnTo>
                <a:lnTo>
                  <a:pt x="35191" y="3278220"/>
                </a:lnTo>
                <a:lnTo>
                  <a:pt x="23429" y="3327388"/>
                </a:lnTo>
                <a:lnTo>
                  <a:pt x="13878" y="3377035"/>
                </a:lnTo>
                <a:lnTo>
                  <a:pt x="6666" y="3427144"/>
                </a:lnTo>
                <a:lnTo>
                  <a:pt x="1924" y="3477700"/>
                </a:lnTo>
                <a:lnTo>
                  <a:pt x="0" y="3525479"/>
                </a:lnTo>
                <a:lnTo>
                  <a:pt x="718" y="3573473"/>
                </a:lnTo>
                <a:lnTo>
                  <a:pt x="4083" y="3621470"/>
                </a:lnTo>
                <a:lnTo>
                  <a:pt x="10094" y="3669256"/>
                </a:lnTo>
                <a:lnTo>
                  <a:pt x="18756" y="3716615"/>
                </a:lnTo>
                <a:lnTo>
                  <a:pt x="30068" y="3763335"/>
                </a:lnTo>
                <a:lnTo>
                  <a:pt x="44035" y="3809200"/>
                </a:lnTo>
                <a:lnTo>
                  <a:pt x="60657" y="3853998"/>
                </a:lnTo>
                <a:lnTo>
                  <a:pt x="79936" y="3897514"/>
                </a:lnTo>
                <a:lnTo>
                  <a:pt x="101876" y="3939534"/>
                </a:lnTo>
                <a:lnTo>
                  <a:pt x="126477" y="3979843"/>
                </a:lnTo>
                <a:lnTo>
                  <a:pt x="153741" y="4018229"/>
                </a:lnTo>
                <a:lnTo>
                  <a:pt x="183672" y="4054476"/>
                </a:lnTo>
                <a:lnTo>
                  <a:pt x="216270" y="4088371"/>
                </a:lnTo>
                <a:lnTo>
                  <a:pt x="251538" y="4119699"/>
                </a:lnTo>
                <a:lnTo>
                  <a:pt x="289478" y="4148248"/>
                </a:lnTo>
                <a:lnTo>
                  <a:pt x="333264" y="4175840"/>
                </a:lnTo>
                <a:lnTo>
                  <a:pt x="378857" y="4200070"/>
                </a:lnTo>
                <a:lnTo>
                  <a:pt x="425896" y="4221598"/>
                </a:lnTo>
                <a:lnTo>
                  <a:pt x="474020" y="4241088"/>
                </a:lnTo>
                <a:lnTo>
                  <a:pt x="522866" y="4259200"/>
                </a:lnTo>
                <a:lnTo>
                  <a:pt x="621285" y="4293938"/>
                </a:lnTo>
                <a:lnTo>
                  <a:pt x="670135" y="4311887"/>
                </a:lnTo>
                <a:lnTo>
                  <a:pt x="717536" y="4330693"/>
                </a:lnTo>
                <a:lnTo>
                  <a:pt x="764387" y="4350820"/>
                </a:lnTo>
                <a:lnTo>
                  <a:pt x="810658" y="4372247"/>
                </a:lnTo>
                <a:lnTo>
                  <a:pt x="856316" y="4394950"/>
                </a:lnTo>
                <a:lnTo>
                  <a:pt x="901329" y="4418908"/>
                </a:lnTo>
                <a:lnTo>
                  <a:pt x="945665" y="4444098"/>
                </a:lnTo>
                <a:lnTo>
                  <a:pt x="989294" y="4470498"/>
                </a:lnTo>
                <a:lnTo>
                  <a:pt x="1032182" y="4498085"/>
                </a:lnTo>
                <a:lnTo>
                  <a:pt x="1074299" y="4526838"/>
                </a:lnTo>
                <a:lnTo>
                  <a:pt x="1115613" y="4556733"/>
                </a:lnTo>
                <a:lnTo>
                  <a:pt x="1156091" y="4587748"/>
                </a:lnTo>
                <a:lnTo>
                  <a:pt x="1195703" y="4619862"/>
                </a:lnTo>
                <a:lnTo>
                  <a:pt x="1234416" y="4653052"/>
                </a:lnTo>
                <a:lnTo>
                  <a:pt x="1272198" y="4687294"/>
                </a:lnTo>
                <a:lnTo>
                  <a:pt x="1309019" y="4722568"/>
                </a:lnTo>
                <a:lnTo>
                  <a:pt x="1344845" y="4758851"/>
                </a:lnTo>
                <a:lnTo>
                  <a:pt x="1379646" y="4796120"/>
                </a:lnTo>
                <a:lnTo>
                  <a:pt x="1413389" y="4834352"/>
                </a:lnTo>
                <a:lnTo>
                  <a:pt x="1444212" y="4871121"/>
                </a:lnTo>
                <a:lnTo>
                  <a:pt x="1474511" y="4908763"/>
                </a:lnTo>
                <a:lnTo>
                  <a:pt x="1504388" y="4947113"/>
                </a:lnTo>
                <a:lnTo>
                  <a:pt x="1533946" y="4986007"/>
                </a:lnTo>
                <a:lnTo>
                  <a:pt x="1563289" y="5025281"/>
                </a:lnTo>
                <a:lnTo>
                  <a:pt x="1651060" y="5143732"/>
                </a:lnTo>
                <a:lnTo>
                  <a:pt x="1680574" y="5182878"/>
                </a:lnTo>
                <a:lnTo>
                  <a:pt x="1710388" y="5221580"/>
                </a:lnTo>
                <a:lnTo>
                  <a:pt x="1740607" y="5259675"/>
                </a:lnTo>
                <a:lnTo>
                  <a:pt x="1771333" y="5296998"/>
                </a:lnTo>
                <a:lnTo>
                  <a:pt x="1802668" y="5333383"/>
                </a:lnTo>
                <a:lnTo>
                  <a:pt x="1834717" y="5368668"/>
                </a:lnTo>
                <a:lnTo>
                  <a:pt x="1867583" y="5402687"/>
                </a:lnTo>
                <a:lnTo>
                  <a:pt x="1901368" y="5435275"/>
                </a:lnTo>
                <a:lnTo>
                  <a:pt x="1936175" y="5466269"/>
                </a:lnTo>
                <a:lnTo>
                  <a:pt x="1972109" y="5495503"/>
                </a:lnTo>
                <a:lnTo>
                  <a:pt x="2009272" y="5522813"/>
                </a:lnTo>
                <a:lnTo>
                  <a:pt x="2047767" y="5548035"/>
                </a:lnTo>
                <a:lnTo>
                  <a:pt x="2087698" y="5571005"/>
                </a:lnTo>
                <a:lnTo>
                  <a:pt x="2129167" y="5591556"/>
                </a:lnTo>
                <a:lnTo>
                  <a:pt x="2172278" y="5609526"/>
                </a:lnTo>
                <a:lnTo>
                  <a:pt x="2217134" y="5624750"/>
                </a:lnTo>
                <a:lnTo>
                  <a:pt x="2264663" y="5637230"/>
                </a:lnTo>
                <a:lnTo>
                  <a:pt x="2312390" y="5646250"/>
                </a:lnTo>
                <a:lnTo>
                  <a:pt x="2360300" y="5652062"/>
                </a:lnTo>
                <a:lnTo>
                  <a:pt x="2408377" y="5654917"/>
                </a:lnTo>
                <a:lnTo>
                  <a:pt x="2456606" y="5655070"/>
                </a:lnTo>
                <a:lnTo>
                  <a:pt x="2504972" y="5652771"/>
                </a:lnTo>
                <a:lnTo>
                  <a:pt x="2553458" y="5648274"/>
                </a:lnTo>
                <a:lnTo>
                  <a:pt x="2602051" y="5641831"/>
                </a:lnTo>
                <a:lnTo>
                  <a:pt x="2650733" y="5633695"/>
                </a:lnTo>
                <a:lnTo>
                  <a:pt x="2699491" y="5624118"/>
                </a:lnTo>
                <a:lnTo>
                  <a:pt x="2748309" y="5613352"/>
                </a:lnTo>
                <a:lnTo>
                  <a:pt x="2797171" y="5601650"/>
                </a:lnTo>
                <a:lnTo>
                  <a:pt x="3041609" y="5537936"/>
                </a:lnTo>
                <a:lnTo>
                  <a:pt x="3090415" y="5525920"/>
                </a:lnTo>
                <a:lnTo>
                  <a:pt x="3139157" y="5514735"/>
                </a:lnTo>
                <a:lnTo>
                  <a:pt x="3187821" y="5504633"/>
                </a:lnTo>
                <a:lnTo>
                  <a:pt x="3234993" y="5496072"/>
                </a:lnTo>
                <a:lnTo>
                  <a:pt x="3282193" y="5488743"/>
                </a:lnTo>
                <a:lnTo>
                  <a:pt x="3329420" y="5482605"/>
                </a:lnTo>
                <a:lnTo>
                  <a:pt x="3376672" y="5477615"/>
                </a:lnTo>
                <a:lnTo>
                  <a:pt x="3423949" y="5473732"/>
                </a:lnTo>
                <a:lnTo>
                  <a:pt x="3471251" y="5470913"/>
                </a:lnTo>
                <a:lnTo>
                  <a:pt x="3518576" y="5469116"/>
                </a:lnTo>
                <a:lnTo>
                  <a:pt x="3565924" y="5468300"/>
                </a:lnTo>
                <a:lnTo>
                  <a:pt x="3934500" y="5468300"/>
                </a:lnTo>
                <a:lnTo>
                  <a:pt x="3934500" y="0"/>
                </a:lnTo>
                <a:close/>
              </a:path>
              <a:path w="3935094" h="5655310">
                <a:moveTo>
                  <a:pt x="3934500" y="5468300"/>
                </a:moveTo>
                <a:lnTo>
                  <a:pt x="3565924" y="5468300"/>
                </a:lnTo>
                <a:lnTo>
                  <a:pt x="3613295" y="5468423"/>
                </a:lnTo>
                <a:lnTo>
                  <a:pt x="3660686" y="5469443"/>
                </a:lnTo>
                <a:lnTo>
                  <a:pt x="3708099" y="5471317"/>
                </a:lnTo>
                <a:lnTo>
                  <a:pt x="3755531" y="5474004"/>
                </a:lnTo>
                <a:lnTo>
                  <a:pt x="3802982" y="5477462"/>
                </a:lnTo>
                <a:lnTo>
                  <a:pt x="3850452" y="5481649"/>
                </a:lnTo>
                <a:lnTo>
                  <a:pt x="3897940" y="5486522"/>
                </a:lnTo>
                <a:lnTo>
                  <a:pt x="3934500" y="5490770"/>
                </a:lnTo>
                <a:lnTo>
                  <a:pt x="3934500" y="54683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10" name="object 31">
            <a:extLst>
              <a:ext uri="{FF2B5EF4-FFF2-40B4-BE49-F238E27FC236}">
                <a16:creationId xmlns:a16="http://schemas.microsoft.com/office/drawing/2014/main" id="{2FD12909-16AA-4497-930A-EC9377324004}"/>
              </a:ext>
            </a:extLst>
          </p:cNvPr>
          <p:cNvSpPr/>
          <p:nvPr userDrawn="1"/>
        </p:nvSpPr>
        <p:spPr>
          <a:xfrm>
            <a:off x="0" y="4566964"/>
            <a:ext cx="1925955" cy="2291239"/>
          </a:xfrm>
          <a:custGeom>
            <a:avLst/>
            <a:gdLst/>
            <a:ahLst/>
            <a:cxnLst/>
            <a:rect l="l" t="t" r="r" b="b"/>
            <a:pathLst>
              <a:path w="2567940" h="3054984">
                <a:moveTo>
                  <a:pt x="0" y="0"/>
                </a:moveTo>
                <a:lnTo>
                  <a:pt x="0" y="3054714"/>
                </a:lnTo>
                <a:lnTo>
                  <a:pt x="2396758" y="3054714"/>
                </a:lnTo>
                <a:lnTo>
                  <a:pt x="2428820" y="3007478"/>
                </a:lnTo>
                <a:lnTo>
                  <a:pt x="2454679" y="2964680"/>
                </a:lnTo>
                <a:lnTo>
                  <a:pt x="2478418" y="2920679"/>
                </a:lnTo>
                <a:lnTo>
                  <a:pt x="2499826" y="2875651"/>
                </a:lnTo>
                <a:lnTo>
                  <a:pt x="2518688" y="2829772"/>
                </a:lnTo>
                <a:lnTo>
                  <a:pt x="2534792" y="2783219"/>
                </a:lnTo>
                <a:lnTo>
                  <a:pt x="2547923" y="2736166"/>
                </a:lnTo>
                <a:lnTo>
                  <a:pt x="2557870" y="2688789"/>
                </a:lnTo>
                <a:lnTo>
                  <a:pt x="2564418" y="2641265"/>
                </a:lnTo>
                <a:lnTo>
                  <a:pt x="2567355" y="2593770"/>
                </a:lnTo>
                <a:lnTo>
                  <a:pt x="2566468" y="2546478"/>
                </a:lnTo>
                <a:lnTo>
                  <a:pt x="2561542" y="2499566"/>
                </a:lnTo>
                <a:lnTo>
                  <a:pt x="2552365" y="2453210"/>
                </a:lnTo>
                <a:lnTo>
                  <a:pt x="2538724" y="2407586"/>
                </a:lnTo>
                <a:lnTo>
                  <a:pt x="2520405" y="2362868"/>
                </a:lnTo>
                <a:lnTo>
                  <a:pt x="2498024" y="2320507"/>
                </a:lnTo>
                <a:lnTo>
                  <a:pt x="2472227" y="2281201"/>
                </a:lnTo>
                <a:lnTo>
                  <a:pt x="2443243" y="2244840"/>
                </a:lnTo>
                <a:lnTo>
                  <a:pt x="2411303" y="2211312"/>
                </a:lnTo>
                <a:lnTo>
                  <a:pt x="2376637" y="2180506"/>
                </a:lnTo>
                <a:lnTo>
                  <a:pt x="2339474" y="2152309"/>
                </a:lnTo>
                <a:lnTo>
                  <a:pt x="2300045" y="2126611"/>
                </a:lnTo>
                <a:lnTo>
                  <a:pt x="2258580" y="2103300"/>
                </a:lnTo>
                <a:lnTo>
                  <a:pt x="2215308" y="2082264"/>
                </a:lnTo>
                <a:lnTo>
                  <a:pt x="2170461" y="2063391"/>
                </a:lnTo>
                <a:lnTo>
                  <a:pt x="2124267" y="2046570"/>
                </a:lnTo>
                <a:lnTo>
                  <a:pt x="2076957" y="2031690"/>
                </a:lnTo>
                <a:lnTo>
                  <a:pt x="2028761" y="2018638"/>
                </a:lnTo>
                <a:lnTo>
                  <a:pt x="1979908" y="2007304"/>
                </a:lnTo>
                <a:lnTo>
                  <a:pt x="1930630" y="1997575"/>
                </a:lnTo>
                <a:lnTo>
                  <a:pt x="1881155" y="1989340"/>
                </a:lnTo>
                <a:lnTo>
                  <a:pt x="1831715" y="1982488"/>
                </a:lnTo>
                <a:lnTo>
                  <a:pt x="1782538" y="1976906"/>
                </a:lnTo>
                <a:lnTo>
                  <a:pt x="1733856" y="1972483"/>
                </a:lnTo>
                <a:lnTo>
                  <a:pt x="1537493" y="1957368"/>
                </a:lnTo>
                <a:lnTo>
                  <a:pt x="1488012" y="1952915"/>
                </a:lnTo>
                <a:lnTo>
                  <a:pt x="1438627" y="1947807"/>
                </a:lnTo>
                <a:lnTo>
                  <a:pt x="1389462" y="1941853"/>
                </a:lnTo>
                <a:lnTo>
                  <a:pt x="1340645" y="1934860"/>
                </a:lnTo>
                <a:lnTo>
                  <a:pt x="1292301" y="1926635"/>
                </a:lnTo>
                <a:lnTo>
                  <a:pt x="1244555" y="1916987"/>
                </a:lnTo>
                <a:lnTo>
                  <a:pt x="1197534" y="1905722"/>
                </a:lnTo>
                <a:lnTo>
                  <a:pt x="1151363" y="1892650"/>
                </a:lnTo>
                <a:lnTo>
                  <a:pt x="1106169" y="1877577"/>
                </a:lnTo>
                <a:lnTo>
                  <a:pt x="1062076" y="1860311"/>
                </a:lnTo>
                <a:lnTo>
                  <a:pt x="1019212" y="1840660"/>
                </a:lnTo>
                <a:lnTo>
                  <a:pt x="977700" y="1818431"/>
                </a:lnTo>
                <a:lnTo>
                  <a:pt x="937669" y="1793433"/>
                </a:lnTo>
                <a:lnTo>
                  <a:pt x="899242" y="1765473"/>
                </a:lnTo>
                <a:lnTo>
                  <a:pt x="862547" y="1734358"/>
                </a:lnTo>
                <a:lnTo>
                  <a:pt x="827203" y="1699352"/>
                </a:lnTo>
                <a:lnTo>
                  <a:pt x="795051" y="1662178"/>
                </a:lnTo>
                <a:lnTo>
                  <a:pt x="765909" y="1622997"/>
                </a:lnTo>
                <a:lnTo>
                  <a:pt x="739596" y="1581969"/>
                </a:lnTo>
                <a:lnTo>
                  <a:pt x="715927" y="1539253"/>
                </a:lnTo>
                <a:lnTo>
                  <a:pt x="694721" y="1495010"/>
                </a:lnTo>
                <a:lnTo>
                  <a:pt x="675795" y="1449400"/>
                </a:lnTo>
                <a:lnTo>
                  <a:pt x="658967" y="1402583"/>
                </a:lnTo>
                <a:lnTo>
                  <a:pt x="644054" y="1354720"/>
                </a:lnTo>
                <a:lnTo>
                  <a:pt x="630874" y="1305971"/>
                </a:lnTo>
                <a:lnTo>
                  <a:pt x="619245" y="1256495"/>
                </a:lnTo>
                <a:lnTo>
                  <a:pt x="608982" y="1206453"/>
                </a:lnTo>
                <a:lnTo>
                  <a:pt x="599906" y="1156005"/>
                </a:lnTo>
                <a:lnTo>
                  <a:pt x="591831" y="1105312"/>
                </a:lnTo>
                <a:lnTo>
                  <a:pt x="584578" y="1054532"/>
                </a:lnTo>
                <a:lnTo>
                  <a:pt x="577962" y="1003828"/>
                </a:lnTo>
                <a:lnTo>
                  <a:pt x="571801" y="953358"/>
                </a:lnTo>
                <a:lnTo>
                  <a:pt x="565913" y="903283"/>
                </a:lnTo>
                <a:lnTo>
                  <a:pt x="559809" y="853190"/>
                </a:lnTo>
                <a:lnTo>
                  <a:pt x="553023" y="802688"/>
                </a:lnTo>
                <a:lnTo>
                  <a:pt x="545396" y="751971"/>
                </a:lnTo>
                <a:lnTo>
                  <a:pt x="536770" y="701235"/>
                </a:lnTo>
                <a:lnTo>
                  <a:pt x="526989" y="650672"/>
                </a:lnTo>
                <a:lnTo>
                  <a:pt x="515896" y="600479"/>
                </a:lnTo>
                <a:lnTo>
                  <a:pt x="503331" y="550848"/>
                </a:lnTo>
                <a:lnTo>
                  <a:pt x="489139" y="501974"/>
                </a:lnTo>
                <a:lnTo>
                  <a:pt x="473162" y="454052"/>
                </a:lnTo>
                <a:lnTo>
                  <a:pt x="455241" y="407276"/>
                </a:lnTo>
                <a:lnTo>
                  <a:pt x="435220" y="361840"/>
                </a:lnTo>
                <a:lnTo>
                  <a:pt x="412942" y="317938"/>
                </a:lnTo>
                <a:lnTo>
                  <a:pt x="388248" y="275765"/>
                </a:lnTo>
                <a:lnTo>
                  <a:pt x="360982" y="235515"/>
                </a:lnTo>
                <a:lnTo>
                  <a:pt x="330985" y="197383"/>
                </a:lnTo>
                <a:lnTo>
                  <a:pt x="298100" y="161562"/>
                </a:lnTo>
                <a:lnTo>
                  <a:pt x="262171" y="128247"/>
                </a:lnTo>
                <a:lnTo>
                  <a:pt x="223038" y="97633"/>
                </a:lnTo>
                <a:lnTo>
                  <a:pt x="182544" y="71197"/>
                </a:lnTo>
                <a:lnTo>
                  <a:pt x="140311" y="48449"/>
                </a:lnTo>
                <a:lnTo>
                  <a:pt x="96537" y="29257"/>
                </a:lnTo>
                <a:lnTo>
                  <a:pt x="51416" y="13489"/>
                </a:lnTo>
                <a:lnTo>
                  <a:pt x="5145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158AC0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2421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7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1800"/>
              </a:lnSpc>
              <a:defRPr sz="14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/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F1B1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6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2800"/>
              </a:lnSpc>
              <a:defRPr sz="2400">
                <a:solidFill>
                  <a:schemeClr val="bg1"/>
                </a:solidFill>
              </a:defRPr>
            </a:lvl2pPr>
            <a:lvl3pPr marL="0" indent="0">
              <a:lnSpc>
                <a:spcPts val="1800"/>
              </a:lnSpc>
              <a:defRPr sz="1400" b="1">
                <a:solidFill>
                  <a:schemeClr val="bg1"/>
                </a:solidFill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>
                <a:solidFill>
                  <a:schemeClr val="bg1"/>
                </a:solidFill>
              </a:defRPr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CA1F7D-92C3-4A55-9F70-1D45D695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6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9206" y="1828799"/>
            <a:ext cx="3846194" cy="4267201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2200"/>
              </a:lnSpc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defRPr sz="1800"/>
            </a:lvl4pPr>
            <a:lvl5pPr marL="0" indent="0">
              <a:lnSpc>
                <a:spcPts val="1800"/>
              </a:lnSpc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F86B70E-AD9A-41AA-81FB-D22780CCE5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81000"/>
            <a:ext cx="5715000" cy="5715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0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>
            <a:noAutofit/>
          </a:bodyPr>
          <a:lstStyle>
            <a:lvl1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>
                <a:latin typeface="+mj-lt"/>
              </a:defRPr>
            </a:lvl1pPr>
            <a:lvl2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0924" y="1577341"/>
            <a:ext cx="9485314" cy="185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205" y="6514200"/>
            <a:ext cx="7559358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GB" sz="900" b="1" kern="1200" spc="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34353" y="6514201"/>
            <a:ext cx="1731960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US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B62648B-16FF-48A6-83BA-50BC14487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63313" y="6514200"/>
            <a:ext cx="542925" cy="1384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GB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00" r:id="rId2"/>
    <p:sldLayoutId id="2147483678" r:id="rId3"/>
    <p:sldLayoutId id="2147483677" r:id="rId4"/>
    <p:sldLayoutId id="2147483676" r:id="rId5"/>
    <p:sldLayoutId id="2147483681" r:id="rId6"/>
    <p:sldLayoutId id="2147483682" r:id="rId7"/>
    <p:sldLayoutId id="2147483684" r:id="rId8"/>
    <p:sldLayoutId id="2147483686" r:id="rId9"/>
    <p:sldLayoutId id="2147483688" r:id="rId10"/>
    <p:sldLayoutId id="2147483689" r:id="rId11"/>
    <p:sldLayoutId id="2147483690" r:id="rId12"/>
    <p:sldLayoutId id="2147483687" r:id="rId13"/>
    <p:sldLayoutId id="2147483691" r:id="rId14"/>
    <p:sldLayoutId id="2147483692" r:id="rId15"/>
    <p:sldLayoutId id="2147483693" r:id="rId16"/>
    <p:sldLayoutId id="2147483694" r:id="rId17"/>
    <p:sldLayoutId id="2147483685" r:id="rId18"/>
    <p:sldLayoutId id="2147483703" r:id="rId19"/>
    <p:sldLayoutId id="2147483699" r:id="rId20"/>
    <p:sldLayoutId id="2147483671" r:id="rId21"/>
  </p:sldLayoutIdLst>
  <p:hf hdr="0" dt="0"/>
  <p:txStyles>
    <p:titleStyle>
      <a:lvl1pPr eaLnBrk="1" hangingPunct="1">
        <a:defRPr lang="en-GB" sz="1400" b="1" kern="1200" spc="4" dirty="0">
          <a:solidFill>
            <a:schemeClr val="tx1"/>
          </a:solidFill>
          <a:latin typeface="+mj-lt"/>
          <a:ea typeface="+mn-ea"/>
          <a:cs typeface="Arial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3" userDrawn="1">
          <p15:clr>
            <a:srgbClr val="F26B43"/>
          </p15:clr>
        </p15:guide>
        <p15:guide id="2" orient="horz" pos="4077" userDrawn="1">
          <p15:clr>
            <a:srgbClr val="F26B43"/>
          </p15:clr>
        </p15:guide>
        <p15:guide id="3" pos="242" userDrawn="1">
          <p15:clr>
            <a:srgbClr val="F26B43"/>
          </p15:clr>
        </p15:guide>
        <p15:guide id="4" pos="1337" userDrawn="1">
          <p15:clr>
            <a:srgbClr val="F26B43"/>
          </p15:clr>
        </p15:guide>
        <p15:guide id="5" pos="1462" userDrawn="1">
          <p15:clr>
            <a:srgbClr val="F26B43"/>
          </p15:clr>
        </p15:guide>
        <p15:guide id="6" pos="2556" userDrawn="1">
          <p15:clr>
            <a:srgbClr val="F26B43"/>
          </p15:clr>
        </p15:guide>
        <p15:guide id="7" pos="2681" userDrawn="1">
          <p15:clr>
            <a:srgbClr val="F26B43"/>
          </p15:clr>
        </p15:guide>
        <p15:guide id="8" pos="3776" userDrawn="1">
          <p15:clr>
            <a:srgbClr val="F26B43"/>
          </p15:clr>
        </p15:guide>
        <p15:guide id="9" pos="3901" userDrawn="1">
          <p15:clr>
            <a:srgbClr val="F26B43"/>
          </p15:clr>
        </p15:guide>
        <p15:guide id="10" pos="4995" userDrawn="1">
          <p15:clr>
            <a:srgbClr val="F26B43"/>
          </p15:clr>
        </p15:guide>
        <p15:guide id="11" pos="5120" userDrawn="1">
          <p15:clr>
            <a:srgbClr val="F26B43"/>
          </p15:clr>
        </p15:guide>
        <p15:guide id="12" pos="6215" userDrawn="1">
          <p15:clr>
            <a:srgbClr val="F26B43"/>
          </p15:clr>
        </p15:guide>
        <p15:guide id="13" pos="6343" userDrawn="1">
          <p15:clr>
            <a:srgbClr val="F26B43"/>
          </p15:clr>
        </p15:guide>
        <p15:guide id="14" pos="7437" userDrawn="1">
          <p15:clr>
            <a:srgbClr val="F26B43"/>
          </p15:clr>
        </p15:guide>
        <p15:guide id="15" orient="horz" pos="2160" userDrawn="1">
          <p15:clr>
            <a:srgbClr val="5ACBF0"/>
          </p15:clr>
        </p15:guide>
        <p15:guide id="16" pos="3840" userDrawn="1">
          <p15:clr>
            <a:srgbClr val="5ACBF0"/>
          </p15:clr>
        </p15:guide>
        <p15:guide id="17" orient="horz" pos="3692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://firstaidchampions.redcross.org.uk/primary/first-aid-skills/burn" TargetMode="External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hyperlink" Target="http://firstaidchampions.redcross.org.uk/primary/first-aid-skills/bleeding" TargetMode="External"/><Relationship Id="rId4" Type="http://schemas.openxmlformats.org/officeDocument/2006/relationships/hyperlink" Target="https://firstaidchampions.redcross.org.uk/primary/first-aid-skills/head-injury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rstaidchampions.redcross.org.uk/primary/safe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Spot the danger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AED71-405E-403E-91C2-DFAF88790B0D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US" dirty="0"/>
              <a:t>Safety - </a:t>
            </a:r>
            <a:r>
              <a:rPr lang="en-US" dirty="0" err="1"/>
              <a:t>practise</a:t>
            </a:r>
            <a:endParaRPr lang="en-US" dirty="0"/>
          </a:p>
          <a:p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B59C72C9-C684-4A20-9C4F-2145B5B5EB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87688" y="3814466"/>
            <a:ext cx="1228725" cy="113347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F3020A1-DBC5-4CC7-A9E5-A309887E5C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20862"/>
          <a:stretch/>
        </p:blipFill>
        <p:spPr>
          <a:xfrm>
            <a:off x="1468983" y="0"/>
            <a:ext cx="2238375" cy="1748790"/>
          </a:xfrm>
          <a:prstGeom prst="rect">
            <a:avLst/>
          </a:prstGeom>
          <a:effectLst>
            <a:outerShdw blurRad="38100" dist="12700" dir="2700000" algn="t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305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119336" y="-315416"/>
            <a:ext cx="11521280" cy="4680520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4700" dirty="0">
                <a:ea typeface="Calibri" panose="020F0502020204030204" pitchFamily="34" charset="0"/>
              </a:rPr>
              <a:t>Now think about what someone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4700" dirty="0">
                <a:ea typeface="Calibri" panose="020F0502020204030204" pitchFamily="34" charset="0"/>
              </a:rPr>
              <a:t>could do to make the kitchen safer.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4800" dirty="0"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4800" i="1" dirty="0"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4800" i="1" dirty="0"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4800" i="1" dirty="0">
                <a:ea typeface="Calibri" panose="020F0502020204030204" pitchFamily="34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4800" i="1" dirty="0">
                <a:ea typeface="Calibri" panose="020F0502020204030204" pitchFamily="34" charset="0"/>
              </a:rPr>
              <a:t>			You could note your ideas down</a:t>
            </a:r>
            <a:b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000" kern="0" dirty="0">
              <a:solidFill>
                <a:sysClr val="windowText" lastClr="000000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A162580-BF37-4C28-A05D-B71705CA6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83832" y="1928738"/>
            <a:ext cx="3024336" cy="300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1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DEFDED-BFE7-43B6-AF10-463CFF3187AF}"/>
              </a:ext>
            </a:extLst>
          </p:cNvPr>
          <p:cNvSpPr/>
          <p:nvPr/>
        </p:nvSpPr>
        <p:spPr>
          <a:xfrm>
            <a:off x="479376" y="24046"/>
            <a:ext cx="9058519" cy="6069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Now you’ve learned about the dangers in the kitchen, think about what first aid skills someone might use to help someone who has: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burn</a:t>
            </a:r>
            <a:endParaRPr lang="en-GB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bumped their head</a:t>
            </a:r>
            <a:endParaRPr lang="en-GB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57400" lvl="5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a cut that is </a:t>
            </a: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bleeding</a:t>
            </a: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 a lot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BE4E7A-7B8F-4F0E-A770-35B808EC99E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67" y="2564904"/>
            <a:ext cx="1271019" cy="1271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9FEA71-EC57-4FAB-BBC2-1257A461ECE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7" y="3632247"/>
            <a:ext cx="1274067" cy="12710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A692A0-19F5-427B-98BB-4CE908BE2E9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5085184"/>
            <a:ext cx="1274067" cy="12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0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C5D30D-72E5-43A3-9575-500EA5CEC8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9336" y="116632"/>
            <a:ext cx="11821795" cy="4267200"/>
          </a:xfrm>
        </p:spPr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</a:rPr>
              <a:t>Below is a list of the dangers in the 360 photo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Toaster</a:t>
            </a:r>
            <a:r>
              <a:rPr lang="en-GB" sz="2000" dirty="0">
                <a:solidFill>
                  <a:schemeClr val="tx1"/>
                </a:solidFill>
              </a:rPr>
              <a:t> – things that use electricity should not be near water as it could cause an electric shock. Bad electric shocks can cause </a:t>
            </a:r>
            <a:r>
              <a:rPr lang="en-GB" sz="2000" b="1" dirty="0">
                <a:solidFill>
                  <a:schemeClr val="tx1"/>
                </a:solidFill>
              </a:rPr>
              <a:t>burns</a:t>
            </a:r>
            <a:r>
              <a:rPr lang="en-GB" sz="2000" dirty="0">
                <a:solidFill>
                  <a:schemeClr val="tx1"/>
                </a:solidFill>
              </a:rPr>
              <a:t> or even make someone become </a:t>
            </a:r>
            <a:r>
              <a:rPr lang="en-GB" sz="2000" b="1" dirty="0">
                <a:solidFill>
                  <a:schemeClr val="tx1"/>
                </a:solidFill>
              </a:rPr>
              <a:t>unresponsive and stop breathing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Hot pans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on the cooker should always have their handles turned safely away from where they can be knocked. Hot pans can lead to bad</a:t>
            </a:r>
            <a:r>
              <a:rPr lang="en-GB" sz="2000" b="1" dirty="0">
                <a:solidFill>
                  <a:schemeClr val="tx1"/>
                </a:solidFill>
              </a:rPr>
              <a:t> burns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Liquitabs</a:t>
            </a:r>
            <a:r>
              <a:rPr lang="en-GB" sz="2000" dirty="0">
                <a:solidFill>
                  <a:schemeClr val="tx1"/>
                </a:solidFill>
              </a:rPr>
              <a:t> – for washing clothes or dishes have very dangerous chemicals inside them.  They are often brightly coloured, so they may look fun but they can cause </a:t>
            </a:r>
            <a:r>
              <a:rPr lang="en-GB" sz="2000" b="1" dirty="0">
                <a:solidFill>
                  <a:schemeClr val="tx1"/>
                </a:solidFill>
              </a:rPr>
              <a:t>burns or poisoning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Hot irons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can cause </a:t>
            </a:r>
            <a:r>
              <a:rPr lang="en-GB" sz="2000" b="1" dirty="0">
                <a:solidFill>
                  <a:schemeClr val="tx1"/>
                </a:solidFill>
              </a:rPr>
              <a:t>burns</a:t>
            </a:r>
            <a:r>
              <a:rPr lang="en-GB" sz="2000" dirty="0">
                <a:solidFill>
                  <a:schemeClr val="tx1"/>
                </a:solidFill>
              </a:rPr>
              <a:t>. They are also very heavy and can cause </a:t>
            </a:r>
            <a:r>
              <a:rPr lang="en-GB" sz="2000" b="1" dirty="0">
                <a:solidFill>
                  <a:schemeClr val="tx1"/>
                </a:solidFill>
              </a:rPr>
              <a:t>bumps and bruises </a:t>
            </a:r>
            <a:r>
              <a:rPr lang="en-GB" sz="2000" dirty="0">
                <a:solidFill>
                  <a:schemeClr val="tx1"/>
                </a:solidFill>
              </a:rPr>
              <a:t>if they fall on someone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Wires/trips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things lying on the floor like power cables could cause someone to trip over and fall.  This could cause a nasty bump or even a </a:t>
            </a:r>
            <a:r>
              <a:rPr lang="en-GB" sz="2000" b="1" dirty="0">
                <a:solidFill>
                  <a:schemeClr val="tx1"/>
                </a:solidFill>
              </a:rPr>
              <a:t>broken bone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Heavy objects that could fall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heavy things close to the edge of surface could fall and cause bad </a:t>
            </a:r>
            <a:r>
              <a:rPr lang="en-GB" sz="2000" b="1" dirty="0">
                <a:solidFill>
                  <a:schemeClr val="tx1"/>
                </a:solidFill>
              </a:rPr>
              <a:t>bumps and bruises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Knives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should not be left out where young children could reach them.  Accidents can lead to bad cuts and </a:t>
            </a:r>
            <a:r>
              <a:rPr lang="en-GB" sz="2000" b="1" dirty="0">
                <a:solidFill>
                  <a:schemeClr val="tx1"/>
                </a:solidFill>
              </a:rPr>
              <a:t>bleeding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GB" sz="2000" b="1" u="sng" dirty="0">
                <a:solidFill>
                  <a:schemeClr val="tx1"/>
                </a:solidFill>
              </a:rPr>
              <a:t>Cloths near hobs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- tea towels and other items near a hob can catch fire. Fires can cause damage and </a:t>
            </a:r>
            <a:r>
              <a:rPr lang="en-GB" sz="2000" b="1" dirty="0">
                <a:solidFill>
                  <a:schemeClr val="tx1"/>
                </a:solidFill>
              </a:rPr>
              <a:t>burns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7C013-4299-4691-B7CD-54A46769D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12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1556792"/>
            <a:ext cx="9561138" cy="1279196"/>
          </a:xfrm>
        </p:spPr>
        <p:txBody>
          <a:bodyPr/>
          <a:lstStyle/>
          <a:p>
            <a:pPr algn="ctr"/>
            <a:r>
              <a:rPr lang="en-GB" dirty="0"/>
              <a:t>Go to the 360 photograph on the </a:t>
            </a:r>
            <a:r>
              <a:rPr lang="en-GB" dirty="0">
                <a:hlinkClick r:id="rId3"/>
              </a:rPr>
              <a:t>safety page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00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448" y="692696"/>
            <a:ext cx="9561138" cy="1279196"/>
          </a:xfrm>
        </p:spPr>
        <p:txBody>
          <a:bodyPr/>
          <a:lstStyle/>
          <a:p>
            <a:r>
              <a:rPr lang="en-GB" dirty="0"/>
              <a:t>Quiz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06A0A5D-B7CC-4CF4-B22A-11D845DF66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9736" y="1700808"/>
            <a:ext cx="2980092" cy="298009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88BD569F-AFD1-409B-B630-13E302CD97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16080" y="3573016"/>
            <a:ext cx="32575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0" y="-675456"/>
            <a:ext cx="9793088" cy="4572000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algn="ctr" defTabSz="914400"/>
            <a:r>
              <a:rPr lang="en-GB" sz="6000" kern="0" dirty="0">
                <a:solidFill>
                  <a:sysClr val="windowText" lastClr="000000"/>
                </a:solidFill>
              </a:rPr>
              <a:t>The best way we can spot a danger is by ‘looking’ and which of these…?</a:t>
            </a:r>
          </a:p>
          <a:p>
            <a:pPr algn="ctr" defTabSz="914400"/>
            <a:endParaRPr lang="en-US" sz="4800" kern="0" dirty="0">
              <a:solidFill>
                <a:sysClr val="windowText" lastClr="000000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GB" sz="4000" dirty="0"/>
              <a:t>a) Feeling</a:t>
            </a:r>
          </a:p>
          <a:p>
            <a:pPr lvl="0" algn="ctr">
              <a:lnSpc>
                <a:spcPct val="150000"/>
              </a:lnSpc>
            </a:pPr>
            <a:r>
              <a:rPr lang="en-GB" sz="4000" dirty="0"/>
              <a:t>b) Talking</a:t>
            </a:r>
          </a:p>
          <a:p>
            <a:pPr lvl="0" algn="ctr">
              <a:lnSpc>
                <a:spcPct val="150000"/>
              </a:lnSpc>
            </a:pPr>
            <a:r>
              <a:rPr lang="en-GB" sz="4000" dirty="0"/>
              <a:t>c) Looking</a:t>
            </a:r>
          </a:p>
          <a:p>
            <a:pPr defTabSz="914400"/>
            <a:endParaRPr lang="en-GB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6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119728" y="-675456"/>
            <a:ext cx="9793088" cy="4176464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6000" dirty="0">
                <a:ea typeface="Calibri" panose="020F0502020204030204" pitchFamily="34" charset="0"/>
                <a:cs typeface="Times New Roman" panose="02020603050405020304" pitchFamily="18" charset="0"/>
              </a:rPr>
              <a:t>Why must we think about our safety when we help a person who is hurt?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2000" kern="0" dirty="0">
              <a:solidFill>
                <a:sysClr val="windowText" lastClr="000000"/>
              </a:solidFill>
            </a:endParaRP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a) I could get hurt too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		b) They might not want help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		c) My clothes might get dirty</a:t>
            </a:r>
          </a:p>
          <a:p>
            <a:pPr algn="ctr" defTabSz="914400"/>
            <a:endParaRPr lang="en-GB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7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119336" y="-603448"/>
            <a:ext cx="9793088" cy="4572000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6000" dirty="0">
                <a:ea typeface="Calibri" panose="020F0502020204030204" pitchFamily="34" charset="0"/>
                <a:cs typeface="Times New Roman" panose="02020603050405020304" pitchFamily="18" charset="0"/>
              </a:rPr>
              <a:t>If we help at an accident, we should first check if the area is what?</a:t>
            </a:r>
          </a:p>
          <a:p>
            <a:pPr algn="ctr" defTabSz="914400"/>
            <a:endParaRPr lang="en-US" sz="3600" kern="0" dirty="0">
              <a:solidFill>
                <a:sysClr val="windowText" lastClr="000000"/>
              </a:solidFill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 Quiet</a:t>
            </a: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 Safe</a:t>
            </a: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4000" dirty="0">
                <a:ea typeface="Calibri" panose="020F0502020204030204" pitchFamily="34" charset="0"/>
                <a:cs typeface="Arial" panose="020B0604020202020204" pitchFamily="34" charset="0"/>
              </a:rPr>
              <a:t> Clean</a:t>
            </a:r>
          </a:p>
          <a:p>
            <a:pPr algn="ctr" defTabSz="914400"/>
            <a:endParaRPr lang="en-GB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6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191344" y="-459432"/>
            <a:ext cx="9793088" cy="4572000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6000" dirty="0">
                <a:ea typeface="Calibri" panose="020F0502020204030204" pitchFamily="34" charset="0"/>
                <a:cs typeface="Times New Roman" panose="02020603050405020304" pitchFamily="18" charset="0"/>
              </a:rPr>
              <a:t>Which of these is a danger in a house?</a:t>
            </a:r>
          </a:p>
          <a:p>
            <a:pPr algn="ctr" defTabSz="914400"/>
            <a:endParaRPr lang="en-US" sz="6000" kern="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a) A cushion on a sofa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b) A t-shirt in a cupboard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c) A hot pan on a cooker</a:t>
            </a:r>
          </a:p>
          <a:p>
            <a:pPr algn="ctr" defTabSz="914400"/>
            <a:endParaRPr lang="en-GB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18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F39796F-B91D-469F-AB81-FFB4315D8BFD}"/>
              </a:ext>
            </a:extLst>
          </p:cNvPr>
          <p:cNvSpPr txBox="1">
            <a:spLocks/>
          </p:cNvSpPr>
          <p:nvPr/>
        </p:nvSpPr>
        <p:spPr>
          <a:xfrm>
            <a:off x="119336" y="-675456"/>
            <a:ext cx="9793088" cy="4680520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 defTabSz="914400"/>
            <a:endParaRPr lang="en-US" sz="2000" kern="0" dirty="0">
              <a:solidFill>
                <a:sysClr val="windowText" lastClr="000000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6000" dirty="0">
                <a:ea typeface="Calibri" panose="020F0502020204030204" pitchFamily="34" charset="0"/>
                <a:cs typeface="Times New Roman" panose="02020603050405020304" pitchFamily="18" charset="0"/>
              </a:rPr>
              <a:t>If we see a pile of toys left on the stairs, what should we do? 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b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a) Play with them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b) Safely move them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ea typeface="Calibri" panose="020F0502020204030204" pitchFamily="34" charset="0"/>
                <a:cs typeface="Times New Roman" panose="02020603050405020304" pitchFamily="18" charset="0"/>
              </a:rPr>
              <a:t>c) Leave them</a:t>
            </a:r>
          </a:p>
          <a:p>
            <a:pPr algn="ctr" defTabSz="914400"/>
            <a:endParaRPr lang="en-GB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8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7880-3388-44E6-9D6F-1EA03EBBD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404664"/>
            <a:ext cx="9561138" cy="1279196"/>
          </a:xfrm>
        </p:spPr>
        <p:txBody>
          <a:bodyPr/>
          <a:lstStyle/>
          <a:p>
            <a:r>
              <a:rPr lang="en-GB" sz="6000" dirty="0"/>
              <a:t>The correct answers are: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4D84C-BDB8-433D-BFA4-7C1C9FBEF80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65134" y="1683860"/>
            <a:ext cx="9143234" cy="76694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kern="0" dirty="0">
                <a:solidFill>
                  <a:sysClr val="windowText" lastClr="000000"/>
                </a:solidFill>
              </a:rPr>
              <a:t>The best way we can spot a danger is by looking and which of these…? </a:t>
            </a:r>
            <a:r>
              <a:rPr lang="en-GB" sz="2800" kern="0" dirty="0">
                <a:solidFill>
                  <a:srgbClr val="40A22A"/>
                </a:solidFill>
              </a:rPr>
              <a:t>C) looking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must we think about our safety when we help a person who is hurt? </a:t>
            </a:r>
            <a:r>
              <a:rPr lang="en-GB" sz="2800" dirty="0">
                <a:solidFill>
                  <a:srgbClr val="40A22A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I could get hurt too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ea typeface="Calibri" panose="020F0502020204030204" pitchFamily="34" charset="0"/>
                <a:cs typeface="Times New Roman" panose="02020603050405020304" pitchFamily="18" charset="0"/>
              </a:rPr>
              <a:t>If we help at an accident, we should first check if the area is what? </a:t>
            </a:r>
            <a:r>
              <a:rPr lang="en-GB" sz="2800" dirty="0">
                <a:solidFill>
                  <a:srgbClr val="40A22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safe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ea typeface="Calibri" panose="020F0502020204030204" pitchFamily="34" charset="0"/>
                <a:cs typeface="Times New Roman" panose="02020603050405020304" pitchFamily="18" charset="0"/>
              </a:rPr>
              <a:t>Which of these is a danger in a house? </a:t>
            </a:r>
            <a:r>
              <a:rPr lang="en-GB" sz="2800" dirty="0">
                <a:solidFill>
                  <a:srgbClr val="40A22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C) a hot pan on a cooker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ea typeface="Calibri" panose="020F0502020204030204" pitchFamily="34" charset="0"/>
                <a:cs typeface="Times New Roman" panose="02020603050405020304" pitchFamily="18" charset="0"/>
              </a:rPr>
              <a:t>If we see a pile of toys left on the stairs, what should we do? </a:t>
            </a:r>
            <a:r>
              <a:rPr lang="en-GB" sz="2800" dirty="0">
                <a:solidFill>
                  <a:srgbClr val="40A22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safely move them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kern="0" dirty="0">
              <a:solidFill>
                <a:sysClr val="windowText" lastClr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kern="0" dirty="0">
              <a:solidFill>
                <a:sysClr val="windowText" lastClr="000000"/>
              </a:solidFill>
            </a:endParaRPr>
          </a:p>
          <a:p>
            <a:pPr algn="l"/>
            <a:endParaRPr lang="en-GB" sz="2800" kern="0" dirty="0">
              <a:solidFill>
                <a:sysClr val="windowText" lastClr="000000"/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022477"/>
      </p:ext>
    </p:extLst>
  </p:cSld>
  <p:clrMapOvr>
    <a:masterClrMapping/>
  </p:clrMapOvr>
</p:sld>
</file>

<file path=ppt/theme/theme1.xml><?xml version="1.0" encoding="utf-8"?>
<a:theme xmlns:a="http://schemas.openxmlformats.org/drawingml/2006/main" name="Red Cross FA V1">
  <a:themeElements>
    <a:clrScheme name="Office">
      <a:dk1>
        <a:srgbClr val="000000"/>
      </a:dk1>
      <a:lt1>
        <a:srgbClr val="FFFFFF"/>
      </a:lt1>
      <a:dk2>
        <a:srgbClr val="EE2A24"/>
      </a:dk2>
      <a:lt2>
        <a:srgbClr val="F6F6F6"/>
      </a:lt2>
      <a:accent1>
        <a:srgbClr val="D0011B"/>
      </a:accent1>
      <a:accent2>
        <a:srgbClr val="AFA48F"/>
      </a:accent2>
      <a:accent3>
        <a:srgbClr val="E95153"/>
      </a:accent3>
      <a:accent4>
        <a:srgbClr val="9D1F21"/>
      </a:accent4>
      <a:accent5>
        <a:srgbClr val="D7D8D7"/>
      </a:accent5>
      <a:accent6>
        <a:srgbClr val="65181B"/>
      </a:accent6>
      <a:hlink>
        <a:srgbClr val="EE2A24"/>
      </a:hlink>
      <a:folHlink>
        <a:srgbClr val="AFA48F"/>
      </a:folHlink>
    </a:clrScheme>
    <a:fontScheme name="Red Cross FA">
      <a:majorFont>
        <a:latin typeface="HelveticaNeueLT Pro 65 Md"/>
        <a:ea typeface=""/>
        <a:cs typeface=""/>
      </a:majorFont>
      <a:minorFont>
        <a:latin typeface="HelveticaNeueLT Pro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100" dirty="0" smtClean="0"/>
        </a:defPPr>
      </a:lstStyle>
    </a:txDef>
  </a:objectDefaults>
  <a:extraClrSchemeLst/>
  <a:custClrLst>
    <a:custClr name="Teacher Sand">
      <a:srgbClr val="E4D7AC"/>
    </a:custClr>
    <a:custClr name="Secondary Duck">
      <a:srgbClr val="BADDEA"/>
    </a:custClr>
    <a:custClr name="Primary Mustard">
      <a:srgbClr val="F1B13B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Blue">
      <a:srgbClr val="193351"/>
    </a:custClr>
    <a:custClr name="Secondary Grey">
      <a:srgbClr val="5C747A"/>
    </a:custClr>
    <a:custClr name="Primary Sky">
      <a:srgbClr val="158AC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Teal">
      <a:srgbClr val="2B7586"/>
    </a:custClr>
    <a:custClr name="Secondary Steel">
      <a:srgbClr val="5A98C0"/>
    </a:custClr>
    <a:custClr name="Primary Green">
      <a:srgbClr val="40A22A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Claret">
      <a:srgbClr val="7D1C23"/>
    </a:custClr>
    <a:custClr name="Secondary Dark Green">
      <a:srgbClr val="05853A"/>
    </a:custClr>
  </a:custClrLst>
  <a:extLst>
    <a:ext uri="{05A4C25C-085E-4340-85A3-A5531E510DB2}">
      <thm15:themeFamily xmlns:thm15="http://schemas.microsoft.com/office/thememl/2012/main" name="BRC_FirstAid_PowerPoint V2-1-nc-Primary.pptx" id="{0036F32F-BF86-441A-88AE-BEE03C56CB0A}" vid="{E8494D48-662F-44E1-8171-456CBDE4C9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Primary_BRC_FirstAid_PowerPoint</Template>
  <TotalTime>309</TotalTime>
  <Words>584</Words>
  <Application>Microsoft Office PowerPoint</Application>
  <PresentationFormat>Widescreen</PresentationFormat>
  <Paragraphs>85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HelveticaNeueLT Pro 45 Lt</vt:lpstr>
      <vt:lpstr>HelveticaNeueLT Pro 55 Roman</vt:lpstr>
      <vt:lpstr>HelveticaNeueLT Pro 65 Md</vt:lpstr>
      <vt:lpstr>Symbol</vt:lpstr>
      <vt:lpstr>Red Cross FA V1</vt:lpstr>
      <vt:lpstr>Spot the danger.</vt:lpstr>
      <vt:lpstr>Go to the 360 photograph on the safety page.</vt:lpstr>
      <vt:lpstr>Quiz.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correct answers are: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Primary.</dc:title>
  <dc:creator>Pippa Ward</dc:creator>
  <cp:lastModifiedBy>Chloe Bruce</cp:lastModifiedBy>
  <cp:revision>14</cp:revision>
  <dcterms:created xsi:type="dcterms:W3CDTF">2019-11-19T11:45:03Z</dcterms:created>
  <dcterms:modified xsi:type="dcterms:W3CDTF">2021-07-16T11:23:31Z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2019-08-12T00:00:00Z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2019-08-12T00:00:00Z</vt:filetime>
  </property>
</Properties>
</file>