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
  </p:notesMasterIdLst>
  <p:sldIdLst>
    <p:sldId id="297" r:id="rId2"/>
    <p:sldId id="299" r:id="rId3"/>
    <p:sldId id="273" r:id="rId4"/>
    <p:sldId id="329" r:id="rId5"/>
    <p:sldId id="330" r:id="rId6"/>
    <p:sldId id="292" r:id="rId7"/>
    <p:sldId id="333" r:id="rId8"/>
    <p:sldId id="334" r:id="rId9"/>
    <p:sldId id="335" r:id="rId10"/>
    <p:sldId id="336" r:id="rId11"/>
    <p:sldId id="332" r:id="rId12"/>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tte Ryan" initials="JR" lastIdx="3" clrIdx="0">
    <p:extLst>
      <p:ext uri="{19B8F6BF-5375-455C-9EA6-DF929625EA0E}">
        <p15:presenceInfo xmlns:p15="http://schemas.microsoft.com/office/powerpoint/2012/main" userId="S::julietteryan@redcross.org.uk::7c8d663d-d99a-4e7c-b234-5628db6ba437" providerId="AD"/>
      </p:ext>
    </p:extLst>
  </p:cmAuthor>
  <p:cmAuthor id="2" name="Chloe Bruce" initials="CB" lastIdx="1" clrIdx="1">
    <p:extLst>
      <p:ext uri="{19B8F6BF-5375-455C-9EA6-DF929625EA0E}">
        <p15:presenceInfo xmlns:p15="http://schemas.microsoft.com/office/powerpoint/2012/main" userId="S::chloebruce@redcross.org.uk::cd14b7cc-a47c-4568-a7e1-17940fbf5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45361-B638-4980-88E4-B65BF6C40898}" v="5" dt="2021-06-28T10:54:59.676"/>
    <p1510:client id="{28EF5F8A-8A32-E48C-6F48-DA390D37DE54}" v="6" dt="2021-06-28T10:54:51.730"/>
    <p1510:client id="{3475F573-9CAE-FCF8-8DB8-0833A4968D0A}" v="5" dt="2021-06-28T10:59:14.193"/>
    <p1510:client id="{84F5FA32-0AB9-7FF9-2C93-391924C2DCEC}" v="1" dt="2021-06-28T11:28:57.922"/>
    <p1510:client id="{BBFC5819-73D6-B928-D830-14733EF10197}" v="120" dt="2021-06-28T10:17:36.8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te Ryan" userId="S::julietteryan@redcross.org.uk::7c8d663d-d99a-4e7c-b234-5628db6ba437" providerId="AD" clId="Web-{84F5FA32-0AB9-7FF9-2C93-391924C2DCEC}"/>
    <pc:docChg chg="">
      <pc:chgData name="Juliette Ryan" userId="S::julietteryan@redcross.org.uk::7c8d663d-d99a-4e7c-b234-5628db6ba437" providerId="AD" clId="Web-{84F5FA32-0AB9-7FF9-2C93-391924C2DCEC}" dt="2021-06-28T11:28:57.922" v="0"/>
      <pc:docMkLst>
        <pc:docMk/>
      </pc:docMkLst>
      <pc:sldChg chg="addCm">
        <pc:chgData name="Juliette Ryan" userId="S::julietteryan@redcross.org.uk::7c8d663d-d99a-4e7c-b234-5628db6ba437" providerId="AD" clId="Web-{84F5FA32-0AB9-7FF9-2C93-391924C2DCEC}" dt="2021-06-28T11:28:57.922" v="0"/>
        <pc:sldMkLst>
          <pc:docMk/>
          <pc:sldMk cId="0" sldId="273"/>
        </pc:sldMkLst>
      </pc:sldChg>
    </pc:docChg>
  </pc:docChgLst>
  <pc:docChgLst>
    <pc:chgData name="Chloe Bruce" userId="S::chloebruce@redcross.org.uk::cd14b7cc-a47c-4568-a7e1-17940fbf5a9f" providerId="AD" clId="Web-{3475F573-9CAE-FCF8-8DB8-0833A4968D0A}"/>
    <pc:docChg chg="modSld">
      <pc:chgData name="Chloe Bruce" userId="S::chloebruce@redcross.org.uk::cd14b7cc-a47c-4568-a7e1-17940fbf5a9f" providerId="AD" clId="Web-{3475F573-9CAE-FCF8-8DB8-0833A4968D0A}" dt="2021-06-28T10:59:50.914" v="7"/>
      <pc:docMkLst>
        <pc:docMk/>
      </pc:docMkLst>
      <pc:sldChg chg="addSp delSp modSp delAnim addCm modNotes">
        <pc:chgData name="Chloe Bruce" userId="S::chloebruce@redcross.org.uk::cd14b7cc-a47c-4568-a7e1-17940fbf5a9f" providerId="AD" clId="Web-{3475F573-9CAE-FCF8-8DB8-0833A4968D0A}" dt="2021-06-28T10:59:50.914" v="7"/>
        <pc:sldMkLst>
          <pc:docMk/>
          <pc:sldMk cId="0" sldId="273"/>
        </pc:sldMkLst>
        <pc:spChg chg="add del mod">
          <ac:chgData name="Chloe Bruce" userId="S::chloebruce@redcross.org.uk::cd14b7cc-a47c-4568-a7e1-17940fbf5a9f" providerId="AD" clId="Web-{3475F573-9CAE-FCF8-8DB8-0833A4968D0A}" dt="2021-06-28T10:58:50.410" v="1"/>
          <ac:spMkLst>
            <pc:docMk/>
            <pc:sldMk cId="0" sldId="273"/>
            <ac:spMk id="3" creationId="{7B440593-85B3-437A-BFF6-9547EAC1352A}"/>
          </ac:spMkLst>
        </pc:spChg>
        <pc:picChg chg="add mod ord">
          <ac:chgData name="Chloe Bruce" userId="S::chloebruce@redcross.org.uk::cd14b7cc-a47c-4568-a7e1-17940fbf5a9f" providerId="AD" clId="Web-{3475F573-9CAE-FCF8-8DB8-0833A4968D0A}" dt="2021-06-28T10:58:59.926" v="3" actId="14100"/>
          <ac:picMkLst>
            <pc:docMk/>
            <pc:sldMk cId="0" sldId="273"/>
            <ac:picMk id="5" creationId="{A0A7FF79-BED9-4160-A84D-AC1615348F26}"/>
          </ac:picMkLst>
        </pc:picChg>
        <pc:picChg chg="del">
          <ac:chgData name="Chloe Bruce" userId="S::chloebruce@redcross.org.uk::cd14b7cc-a47c-4568-a7e1-17940fbf5a9f" providerId="AD" clId="Web-{3475F573-9CAE-FCF8-8DB8-0833A4968D0A}" dt="2021-06-28T10:57:38.469" v="0"/>
          <ac:picMkLst>
            <pc:docMk/>
            <pc:sldMk cId="0" sldId="273"/>
            <ac:picMk id="6" creationId="{652D4DBB-3F68-43CB-9A6B-D64D3C0495CF}"/>
          </ac:picMkLst>
        </pc:picChg>
      </pc:sldChg>
    </pc:docChg>
  </pc:docChgLst>
  <pc:docChgLst>
    <pc:chgData name="Chloe Bruce" userId="S::chloebruce@redcross.org.uk::cd14b7cc-a47c-4568-a7e1-17940fbf5a9f" providerId="AD" clId="Web-{28EF5F8A-8A32-E48C-6F48-DA390D37DE54}"/>
    <pc:docChg chg="modSld">
      <pc:chgData name="Chloe Bruce" userId="S::chloebruce@redcross.org.uk::cd14b7cc-a47c-4568-a7e1-17940fbf5a9f" providerId="AD" clId="Web-{28EF5F8A-8A32-E48C-6F48-DA390D37DE54}" dt="2021-06-28T10:54:51.730" v="2"/>
      <pc:docMkLst>
        <pc:docMk/>
      </pc:docMkLst>
      <pc:sldChg chg="delSp modSp">
        <pc:chgData name="Chloe Bruce" userId="S::chloebruce@redcross.org.uk::cd14b7cc-a47c-4568-a7e1-17940fbf5a9f" providerId="AD" clId="Web-{28EF5F8A-8A32-E48C-6F48-DA390D37DE54}" dt="2021-06-28T10:54:51.730" v="2"/>
        <pc:sldMkLst>
          <pc:docMk/>
          <pc:sldMk cId="0" sldId="273"/>
        </pc:sldMkLst>
        <pc:spChg chg="del mod">
          <ac:chgData name="Chloe Bruce" userId="S::chloebruce@redcross.org.uk::cd14b7cc-a47c-4568-a7e1-17940fbf5a9f" providerId="AD" clId="Web-{28EF5F8A-8A32-E48C-6F48-DA390D37DE54}" dt="2021-06-28T10:54:51.730" v="2"/>
          <ac:spMkLst>
            <pc:docMk/>
            <pc:sldMk cId="0" sldId="273"/>
            <ac:spMk id="5" creationId="{78E91CD5-3F46-49FC-AF2A-083B1B6D2032}"/>
          </ac:spMkLst>
        </pc:spChg>
      </pc:sldChg>
    </pc:docChg>
  </pc:docChgLst>
  <pc:docChgLst>
    <pc:chgData name="Juliette Ryan" userId="S::julietteryan@redcross.org.uk::7c8d663d-d99a-4e7c-b234-5628db6ba437" providerId="AD" clId="Web-{BBFC5819-73D6-B928-D830-14733EF10197}"/>
    <pc:docChg chg="modSld">
      <pc:chgData name="Juliette Ryan" userId="S::julietteryan@redcross.org.uk::7c8d663d-d99a-4e7c-b234-5628db6ba437" providerId="AD" clId="Web-{BBFC5819-73D6-B928-D830-14733EF10197}" dt="2021-06-28T10:17:36.876" v="124"/>
      <pc:docMkLst>
        <pc:docMk/>
      </pc:docMkLst>
      <pc:sldChg chg="addSp delSp modSp addCm">
        <pc:chgData name="Juliette Ryan" userId="S::julietteryan@redcross.org.uk::7c8d663d-d99a-4e7c-b234-5628db6ba437" providerId="AD" clId="Web-{BBFC5819-73D6-B928-D830-14733EF10197}" dt="2021-06-28T10:12:42.244" v="19"/>
        <pc:sldMkLst>
          <pc:docMk/>
          <pc:sldMk cId="0" sldId="273"/>
        </pc:sldMkLst>
        <pc:spChg chg="add del mod">
          <ac:chgData name="Juliette Ryan" userId="S::julietteryan@redcross.org.uk::7c8d663d-d99a-4e7c-b234-5628db6ba437" providerId="AD" clId="Web-{BBFC5819-73D6-B928-D830-14733EF10197}" dt="2021-06-28T10:12:41.822" v="18"/>
          <ac:spMkLst>
            <pc:docMk/>
            <pc:sldMk cId="0" sldId="273"/>
            <ac:spMk id="3" creationId="{F67031E1-C151-4752-BAD0-9FD34D9C43B0}"/>
          </ac:spMkLst>
        </pc:spChg>
        <pc:spChg chg="add mod">
          <ac:chgData name="Juliette Ryan" userId="S::julietteryan@redcross.org.uk::7c8d663d-d99a-4e7c-b234-5628db6ba437" providerId="AD" clId="Web-{BBFC5819-73D6-B928-D830-14733EF10197}" dt="2021-06-28T10:12:35.634" v="17"/>
          <ac:spMkLst>
            <pc:docMk/>
            <pc:sldMk cId="0" sldId="273"/>
            <ac:spMk id="5" creationId="{78E91CD5-3F46-49FC-AF2A-083B1B6D2032}"/>
          </ac:spMkLst>
        </pc:spChg>
        <pc:spChg chg="add mod">
          <ac:chgData name="Juliette Ryan" userId="S::julietteryan@redcross.org.uk::7c8d663d-d99a-4e7c-b234-5628db6ba437" providerId="AD" clId="Web-{BBFC5819-73D6-B928-D830-14733EF10197}" dt="2021-06-28T10:12:42.244" v="19"/>
          <ac:spMkLst>
            <pc:docMk/>
            <pc:sldMk cId="0" sldId="273"/>
            <ac:spMk id="7" creationId="{26EF5FFA-44FA-4900-B247-F5F0BB681B80}"/>
          </ac:spMkLst>
        </pc:spChg>
        <pc:spChg chg="del">
          <ac:chgData name="Juliette Ryan" userId="S::julietteryan@redcross.org.uk::7c8d663d-d99a-4e7c-b234-5628db6ba437" providerId="AD" clId="Web-{BBFC5819-73D6-B928-D830-14733EF10197}" dt="2021-06-28T10:12:35.416" v="15"/>
          <ac:spMkLst>
            <pc:docMk/>
            <pc:sldMk cId="0" sldId="273"/>
            <ac:spMk id="10" creationId="{A8237F46-1CF8-41D2-A7CB-60928DFFF0D8}"/>
          </ac:spMkLst>
        </pc:spChg>
      </pc:sldChg>
      <pc:sldChg chg="addSp modSp addCm">
        <pc:chgData name="Juliette Ryan" userId="S::julietteryan@redcross.org.uk::7c8d663d-d99a-4e7c-b234-5628db6ba437" providerId="AD" clId="Web-{BBFC5819-73D6-B928-D830-14733EF10197}" dt="2021-06-28T10:14:52.887" v="70"/>
        <pc:sldMkLst>
          <pc:docMk/>
          <pc:sldMk cId="262936207" sldId="292"/>
        </pc:sldMkLst>
        <pc:spChg chg="mod">
          <ac:chgData name="Juliette Ryan" userId="S::julietteryan@redcross.org.uk::7c8d663d-d99a-4e7c-b234-5628db6ba437" providerId="AD" clId="Web-{BBFC5819-73D6-B928-D830-14733EF10197}" dt="2021-06-28T10:14:25.731" v="60" actId="14100"/>
          <ac:spMkLst>
            <pc:docMk/>
            <pc:sldMk cId="262936207" sldId="292"/>
            <ac:spMk id="2" creationId="{2DAC8236-66ED-4BC1-A2C2-3DE4DA1C3903}"/>
          </ac:spMkLst>
        </pc:spChg>
        <pc:spChg chg="add mod ord">
          <ac:chgData name="Juliette Ryan" userId="S::julietteryan@redcross.org.uk::7c8d663d-d99a-4e7c-b234-5628db6ba437" providerId="AD" clId="Web-{BBFC5819-73D6-B928-D830-14733EF10197}" dt="2021-06-28T10:14:52.887" v="70"/>
          <ac:spMkLst>
            <pc:docMk/>
            <pc:sldMk cId="262936207" sldId="292"/>
            <ac:spMk id="3" creationId="{482A59D4-BA9B-44D8-B458-79CB95CA2CA9}"/>
          </ac:spMkLst>
        </pc:spChg>
        <pc:picChg chg="mod">
          <ac:chgData name="Juliette Ryan" userId="S::julietteryan@redcross.org.uk::7c8d663d-d99a-4e7c-b234-5628db6ba437" providerId="AD" clId="Web-{BBFC5819-73D6-B928-D830-14733EF10197}" dt="2021-06-28T10:14:10.730" v="58" actId="1076"/>
          <ac:picMkLst>
            <pc:docMk/>
            <pc:sldMk cId="262936207" sldId="292"/>
            <ac:picMk id="11" creationId="{F06A0A5D-B7CC-4CF4-B22A-11D845DF6609}"/>
          </ac:picMkLst>
        </pc:picChg>
      </pc:sldChg>
      <pc:sldChg chg="modSp">
        <pc:chgData name="Juliette Ryan" userId="S::julietteryan@redcross.org.uk::7c8d663d-d99a-4e7c-b234-5628db6ba437" providerId="AD" clId="Web-{BBFC5819-73D6-B928-D830-14733EF10197}" dt="2021-06-28T10:14:38.247" v="63"/>
        <pc:sldMkLst>
          <pc:docMk/>
          <pc:sldMk cId="1793053565" sldId="297"/>
        </pc:sldMkLst>
        <pc:spChg chg="mod ord">
          <ac:chgData name="Juliette Ryan" userId="S::julietteryan@redcross.org.uk::7c8d663d-d99a-4e7c-b234-5628db6ba437" providerId="AD" clId="Web-{BBFC5819-73D6-B928-D830-14733EF10197}" dt="2021-06-28T10:14:34.168" v="62"/>
          <ac:spMkLst>
            <pc:docMk/>
            <pc:sldMk cId="1793053565" sldId="297"/>
            <ac:spMk id="2" creationId="{2DAC8236-66ED-4BC1-A2C2-3DE4DA1C3903}"/>
          </ac:spMkLst>
        </pc:spChg>
        <pc:spChg chg="mod ord">
          <ac:chgData name="Juliette Ryan" userId="S::julietteryan@redcross.org.uk::7c8d663d-d99a-4e7c-b234-5628db6ba437" providerId="AD" clId="Web-{BBFC5819-73D6-B928-D830-14733EF10197}" dt="2021-06-28T10:14:38.247" v="63"/>
          <ac:spMkLst>
            <pc:docMk/>
            <pc:sldMk cId="1793053565" sldId="297"/>
            <ac:spMk id="10" creationId="{CCA1FD55-4868-4E0A-844F-8E7A55031BBF}"/>
          </ac:spMkLst>
        </pc:spChg>
      </pc:sldChg>
      <pc:sldChg chg="modSp">
        <pc:chgData name="Juliette Ryan" userId="S::julietteryan@redcross.org.uk::7c8d663d-d99a-4e7c-b234-5628db6ba437" providerId="AD" clId="Web-{BBFC5819-73D6-B928-D830-14733EF10197}" dt="2021-06-28T10:12:31.931" v="14" actId="14100"/>
        <pc:sldMkLst>
          <pc:docMk/>
          <pc:sldMk cId="1600689955" sldId="299"/>
        </pc:sldMkLst>
        <pc:spChg chg="mod">
          <ac:chgData name="Juliette Ryan" userId="S::julietteryan@redcross.org.uk::7c8d663d-d99a-4e7c-b234-5628db6ba437" providerId="AD" clId="Web-{BBFC5819-73D6-B928-D830-14733EF10197}" dt="2021-06-28T10:12:31.931" v="14" actId="14100"/>
          <ac:spMkLst>
            <pc:docMk/>
            <pc:sldMk cId="1600689955" sldId="299"/>
            <ac:spMk id="10" creationId="{1E750CC7-04F6-47D5-B2BF-664C4460608B}"/>
          </ac:spMkLst>
        </pc:spChg>
      </pc:sldChg>
      <pc:sldChg chg="addSp delSp modSp modNotes">
        <pc:chgData name="Juliette Ryan" userId="S::julietteryan@redcross.org.uk::7c8d663d-d99a-4e7c-b234-5628db6ba437" providerId="AD" clId="Web-{BBFC5819-73D6-B928-D830-14733EF10197}" dt="2021-06-28T10:13:05.963" v="32" actId="1076"/>
        <pc:sldMkLst>
          <pc:docMk/>
          <pc:sldMk cId="2775849205" sldId="329"/>
        </pc:sldMkLst>
        <pc:spChg chg="add mod">
          <ac:chgData name="Juliette Ryan" userId="S::julietteryan@redcross.org.uk::7c8d663d-d99a-4e7c-b234-5628db6ba437" providerId="AD" clId="Web-{BBFC5819-73D6-B928-D830-14733EF10197}" dt="2021-06-28T10:12:46.541" v="21"/>
          <ac:spMkLst>
            <pc:docMk/>
            <pc:sldMk cId="2775849205" sldId="329"/>
            <ac:spMk id="3" creationId="{EE5648B3-7C17-4759-B18A-AB2EF60008EA}"/>
          </ac:spMkLst>
        </pc:spChg>
        <pc:spChg chg="del">
          <ac:chgData name="Juliette Ryan" userId="S::julietteryan@redcross.org.uk::7c8d663d-d99a-4e7c-b234-5628db6ba437" providerId="AD" clId="Web-{BBFC5819-73D6-B928-D830-14733EF10197}" dt="2021-06-28T10:12:46.213" v="20"/>
          <ac:spMkLst>
            <pc:docMk/>
            <pc:sldMk cId="2775849205" sldId="329"/>
            <ac:spMk id="8" creationId="{0F3384BE-E99F-4A98-811B-3FD4B645D804}"/>
          </ac:spMkLst>
        </pc:spChg>
        <pc:picChg chg="mod">
          <ac:chgData name="Juliette Ryan" userId="S::julietteryan@redcross.org.uk::7c8d663d-d99a-4e7c-b234-5628db6ba437" providerId="AD" clId="Web-{BBFC5819-73D6-B928-D830-14733EF10197}" dt="2021-06-28T10:13:00.401" v="29" actId="14100"/>
          <ac:picMkLst>
            <pc:docMk/>
            <pc:sldMk cId="2775849205" sldId="329"/>
            <ac:picMk id="16" creationId="{BDC38FD4-155B-4B19-AE2F-0A95B5F887B2}"/>
          </ac:picMkLst>
        </pc:picChg>
        <pc:picChg chg="mod">
          <ac:chgData name="Juliette Ryan" userId="S::julietteryan@redcross.org.uk::7c8d663d-d99a-4e7c-b234-5628db6ba437" providerId="AD" clId="Web-{BBFC5819-73D6-B928-D830-14733EF10197}" dt="2021-06-28T10:13:05.963" v="32" actId="1076"/>
          <ac:picMkLst>
            <pc:docMk/>
            <pc:sldMk cId="2775849205" sldId="329"/>
            <ac:picMk id="17" creationId="{22F10893-7280-4BD1-A5BA-6E76B2D69D9B}"/>
          </ac:picMkLst>
        </pc:picChg>
      </pc:sldChg>
      <pc:sldChg chg="addSp delSp modSp">
        <pc:chgData name="Juliette Ryan" userId="S::julietteryan@redcross.org.uk::7c8d663d-d99a-4e7c-b234-5628db6ba437" providerId="AD" clId="Web-{BBFC5819-73D6-B928-D830-14733EF10197}" dt="2021-06-28T10:13:37.448" v="50" actId="1076"/>
        <pc:sldMkLst>
          <pc:docMk/>
          <pc:sldMk cId="1640481469" sldId="330"/>
        </pc:sldMkLst>
        <pc:spChg chg="add mod">
          <ac:chgData name="Juliette Ryan" userId="S::julietteryan@redcross.org.uk::7c8d663d-d99a-4e7c-b234-5628db6ba437" providerId="AD" clId="Web-{BBFC5819-73D6-B928-D830-14733EF10197}" dt="2021-06-28T10:13:09.823" v="34"/>
          <ac:spMkLst>
            <pc:docMk/>
            <pc:sldMk cId="1640481469" sldId="330"/>
            <ac:spMk id="3" creationId="{BC219CCF-9970-45D3-8281-3BEBA985FFB8}"/>
          </ac:spMkLst>
        </pc:spChg>
        <pc:spChg chg="del mod">
          <ac:chgData name="Juliette Ryan" userId="S::julietteryan@redcross.org.uk::7c8d663d-d99a-4e7c-b234-5628db6ba437" providerId="AD" clId="Web-{BBFC5819-73D6-B928-D830-14733EF10197}" dt="2021-06-28T10:13:11.745" v="35"/>
          <ac:spMkLst>
            <pc:docMk/>
            <pc:sldMk cId="1640481469" sldId="330"/>
            <ac:spMk id="8" creationId="{0F3384BE-E99F-4A98-811B-3FD4B645D804}"/>
          </ac:spMkLst>
        </pc:spChg>
        <pc:picChg chg="mod">
          <ac:chgData name="Juliette Ryan" userId="S::julietteryan@redcross.org.uk::7c8d663d-d99a-4e7c-b234-5628db6ba437" providerId="AD" clId="Web-{BBFC5819-73D6-B928-D830-14733EF10197}" dt="2021-06-28T10:13:33.151" v="48" actId="1076"/>
          <ac:picMkLst>
            <pc:docMk/>
            <pc:sldMk cId="1640481469" sldId="330"/>
            <ac:picMk id="9" creationId="{52CE5AA4-3907-46A9-9163-8AAC87146D09}"/>
          </ac:picMkLst>
        </pc:picChg>
        <pc:picChg chg="mod">
          <ac:chgData name="Juliette Ryan" userId="S::julietteryan@redcross.org.uk::7c8d663d-d99a-4e7c-b234-5628db6ba437" providerId="AD" clId="Web-{BBFC5819-73D6-B928-D830-14733EF10197}" dt="2021-06-28T10:13:30.511" v="46" actId="1076"/>
          <ac:picMkLst>
            <pc:docMk/>
            <pc:sldMk cId="1640481469" sldId="330"/>
            <ac:picMk id="11" creationId="{4BDFAEF9-2CAA-4780-89FC-D559B94B04DD}"/>
          </ac:picMkLst>
        </pc:picChg>
        <pc:picChg chg="mod">
          <ac:chgData name="Juliette Ryan" userId="S::julietteryan@redcross.org.uk::7c8d663d-d99a-4e7c-b234-5628db6ba437" providerId="AD" clId="Web-{BBFC5819-73D6-B928-D830-14733EF10197}" dt="2021-06-28T10:13:37.448" v="50" actId="1076"/>
          <ac:picMkLst>
            <pc:docMk/>
            <pc:sldMk cId="1640481469" sldId="330"/>
            <ac:picMk id="12" creationId="{D7B4F550-6483-4A82-A5A5-C4FF439D3871}"/>
          </ac:picMkLst>
        </pc:picChg>
      </pc:sldChg>
      <pc:sldChg chg="addSp delSp modSp">
        <pc:chgData name="Juliette Ryan" userId="S::julietteryan@redcross.org.uk::7c8d663d-d99a-4e7c-b234-5628db6ba437" providerId="AD" clId="Web-{BBFC5819-73D6-B928-D830-14733EF10197}" dt="2021-06-28T10:17:36.876" v="124"/>
        <pc:sldMkLst>
          <pc:docMk/>
          <pc:sldMk cId="985443027" sldId="332"/>
        </pc:sldMkLst>
        <pc:spChg chg="add del">
          <ac:chgData name="Juliette Ryan" userId="S::julietteryan@redcross.org.uk::7c8d663d-d99a-4e7c-b234-5628db6ba437" providerId="AD" clId="Web-{BBFC5819-73D6-B928-D830-14733EF10197}" dt="2021-06-28T10:17:34.125" v="122"/>
          <ac:spMkLst>
            <pc:docMk/>
            <pc:sldMk cId="985443027" sldId="332"/>
            <ac:spMk id="4" creationId="{6B9EDDC1-5F46-4D34-A4EE-1E1C74AE73F9}"/>
          </ac:spMkLst>
        </pc:spChg>
        <pc:spChg chg="add del mod">
          <ac:chgData name="Juliette Ryan" userId="S::julietteryan@redcross.org.uk::7c8d663d-d99a-4e7c-b234-5628db6ba437" providerId="AD" clId="Web-{BBFC5819-73D6-B928-D830-14733EF10197}" dt="2021-06-28T10:17:36.251" v="123"/>
          <ac:spMkLst>
            <pc:docMk/>
            <pc:sldMk cId="985443027" sldId="332"/>
            <ac:spMk id="7" creationId="{D1AD691E-3FC8-4A64-9CF9-D82299781AD0}"/>
          </ac:spMkLst>
        </pc:spChg>
        <pc:spChg chg="del mod">
          <ac:chgData name="Juliette Ryan" userId="S::julietteryan@redcross.org.uk::7c8d663d-d99a-4e7c-b234-5628db6ba437" providerId="AD" clId="Web-{BBFC5819-73D6-B928-D830-14733EF10197}" dt="2021-06-28T10:17:30.985" v="119"/>
          <ac:spMkLst>
            <pc:docMk/>
            <pc:sldMk cId="985443027" sldId="332"/>
            <ac:spMk id="9" creationId="{00000000-0000-0000-0000-000000000000}"/>
          </ac:spMkLst>
        </pc:spChg>
        <pc:spChg chg="add del">
          <ac:chgData name="Juliette Ryan" userId="S::julietteryan@redcross.org.uk::7c8d663d-d99a-4e7c-b234-5628db6ba437" providerId="AD" clId="Web-{BBFC5819-73D6-B928-D830-14733EF10197}" dt="2021-06-28T10:17:34.125" v="121"/>
          <ac:spMkLst>
            <pc:docMk/>
            <pc:sldMk cId="985443027" sldId="332"/>
            <ac:spMk id="11" creationId="{7E82EB0F-4C92-4648-8A2C-D96775FC04A6}"/>
          </ac:spMkLst>
        </pc:spChg>
        <pc:spChg chg="add mod">
          <ac:chgData name="Juliette Ryan" userId="S::julietteryan@redcross.org.uk::7c8d663d-d99a-4e7c-b234-5628db6ba437" providerId="AD" clId="Web-{BBFC5819-73D6-B928-D830-14733EF10197}" dt="2021-06-28T10:17:36.876" v="124"/>
          <ac:spMkLst>
            <pc:docMk/>
            <pc:sldMk cId="985443027" sldId="332"/>
            <ac:spMk id="13" creationId="{72090CF4-3FD5-4A8F-BA78-895A88323DF7}"/>
          </ac:spMkLst>
        </pc:spChg>
      </pc:sldChg>
      <pc:sldChg chg="addSp delSp modSp">
        <pc:chgData name="Juliette Ryan" userId="S::julietteryan@redcross.org.uk::7c8d663d-d99a-4e7c-b234-5628db6ba437" providerId="AD" clId="Web-{BBFC5819-73D6-B928-D830-14733EF10197}" dt="2021-06-28T10:15:23.185" v="77"/>
        <pc:sldMkLst>
          <pc:docMk/>
          <pc:sldMk cId="3223358748" sldId="333"/>
        </pc:sldMkLst>
        <pc:spChg chg="mod">
          <ac:chgData name="Juliette Ryan" userId="S::julietteryan@redcross.org.uk::7c8d663d-d99a-4e7c-b234-5628db6ba437" providerId="AD" clId="Web-{BBFC5819-73D6-B928-D830-14733EF10197}" dt="2021-06-28T10:15:13.669" v="74" actId="1076"/>
          <ac:spMkLst>
            <pc:docMk/>
            <pc:sldMk cId="3223358748" sldId="333"/>
            <ac:spMk id="2" creationId="{0C7199C1-D066-408B-A1CA-34610847CCBC}"/>
          </ac:spMkLst>
        </pc:spChg>
        <pc:spChg chg="mod">
          <ac:chgData name="Juliette Ryan" userId="S::julietteryan@redcross.org.uk::7c8d663d-d99a-4e7c-b234-5628db6ba437" providerId="AD" clId="Web-{BBFC5819-73D6-B928-D830-14733EF10197}" dt="2021-06-28T10:15:17.138" v="75" actId="1076"/>
          <ac:spMkLst>
            <pc:docMk/>
            <pc:sldMk cId="3223358748" sldId="333"/>
            <ac:spMk id="3" creationId="{2EE9C9F4-AE33-4614-9554-7B5B20FF6D76}"/>
          </ac:spMkLst>
        </pc:spChg>
        <pc:spChg chg="add mod">
          <ac:chgData name="Juliette Ryan" userId="S::julietteryan@redcross.org.uk::7c8d663d-d99a-4e7c-b234-5628db6ba437" providerId="AD" clId="Web-{BBFC5819-73D6-B928-D830-14733EF10197}" dt="2021-06-28T10:15:23.185" v="77"/>
          <ac:spMkLst>
            <pc:docMk/>
            <pc:sldMk cId="3223358748" sldId="333"/>
            <ac:spMk id="4" creationId="{39F1B131-3FAD-4561-88E2-308417023616}"/>
          </ac:spMkLst>
        </pc:spChg>
        <pc:spChg chg="del">
          <ac:chgData name="Juliette Ryan" userId="S::julietteryan@redcross.org.uk::7c8d663d-d99a-4e7c-b234-5628db6ba437" providerId="AD" clId="Web-{BBFC5819-73D6-B928-D830-14733EF10197}" dt="2021-06-28T10:15:22.904" v="76"/>
          <ac:spMkLst>
            <pc:docMk/>
            <pc:sldMk cId="3223358748" sldId="333"/>
            <ac:spMk id="8" creationId="{0F3384BE-E99F-4A98-811B-3FD4B645D804}"/>
          </ac:spMkLst>
        </pc:spChg>
        <pc:picChg chg="mod">
          <ac:chgData name="Juliette Ryan" userId="S::julietteryan@redcross.org.uk::7c8d663d-d99a-4e7c-b234-5628db6ba437" providerId="AD" clId="Web-{BBFC5819-73D6-B928-D830-14733EF10197}" dt="2021-06-28T10:15:11.263" v="73" actId="1076"/>
          <ac:picMkLst>
            <pc:docMk/>
            <pc:sldMk cId="3223358748" sldId="333"/>
            <ac:picMk id="13" creationId="{B0A4EEBF-2628-43B9-8B95-B4D6810A5AB4}"/>
          </ac:picMkLst>
        </pc:picChg>
      </pc:sldChg>
      <pc:sldChg chg="addSp delSp modSp">
        <pc:chgData name="Juliette Ryan" userId="S::julietteryan@redcross.org.uk::7c8d663d-d99a-4e7c-b234-5628db6ba437" providerId="AD" clId="Web-{BBFC5819-73D6-B928-D830-14733EF10197}" dt="2021-06-28T10:16:05.373" v="92" actId="1076"/>
        <pc:sldMkLst>
          <pc:docMk/>
          <pc:sldMk cId="3010508571" sldId="334"/>
        </pc:sldMkLst>
        <pc:spChg chg="mod">
          <ac:chgData name="Juliette Ryan" userId="S::julietteryan@redcross.org.uk::7c8d663d-d99a-4e7c-b234-5628db6ba437" providerId="AD" clId="Web-{BBFC5819-73D6-B928-D830-14733EF10197}" dt="2021-06-28T10:16:05.327" v="90" actId="1076"/>
          <ac:spMkLst>
            <pc:docMk/>
            <pc:sldMk cId="3010508571" sldId="334"/>
            <ac:spMk id="2" creationId="{0C7199C1-D066-408B-A1CA-34610847CCBC}"/>
          </ac:spMkLst>
        </pc:spChg>
        <pc:spChg chg="mod">
          <ac:chgData name="Juliette Ryan" userId="S::julietteryan@redcross.org.uk::7c8d663d-d99a-4e7c-b234-5628db6ba437" providerId="AD" clId="Web-{BBFC5819-73D6-B928-D830-14733EF10197}" dt="2021-06-28T10:16:05.373" v="92" actId="1076"/>
          <ac:spMkLst>
            <pc:docMk/>
            <pc:sldMk cId="3010508571" sldId="334"/>
            <ac:spMk id="3" creationId="{8B72AEDE-9412-4EBB-9B78-1E8E3A59F998}"/>
          </ac:spMkLst>
        </pc:spChg>
        <pc:spChg chg="add mod">
          <ac:chgData name="Juliette Ryan" userId="S::julietteryan@redcross.org.uk::7c8d663d-d99a-4e7c-b234-5628db6ba437" providerId="AD" clId="Web-{BBFC5819-73D6-B928-D830-14733EF10197}" dt="2021-06-28T10:15:26.638" v="79"/>
          <ac:spMkLst>
            <pc:docMk/>
            <pc:sldMk cId="3010508571" sldId="334"/>
            <ac:spMk id="4" creationId="{EA9A204E-4302-453E-8A31-D85B0CC06785}"/>
          </ac:spMkLst>
        </pc:spChg>
        <pc:spChg chg="del">
          <ac:chgData name="Juliette Ryan" userId="S::julietteryan@redcross.org.uk::7c8d663d-d99a-4e7c-b234-5628db6ba437" providerId="AD" clId="Web-{BBFC5819-73D6-B928-D830-14733EF10197}" dt="2021-06-28T10:15:26.326" v="78"/>
          <ac:spMkLst>
            <pc:docMk/>
            <pc:sldMk cId="3010508571" sldId="334"/>
            <ac:spMk id="8" creationId="{0F3384BE-E99F-4A98-811B-3FD4B645D804}"/>
          </ac:spMkLst>
        </pc:spChg>
        <pc:picChg chg="mod">
          <ac:chgData name="Juliette Ryan" userId="S::julietteryan@redcross.org.uk::7c8d663d-d99a-4e7c-b234-5628db6ba437" providerId="AD" clId="Web-{BBFC5819-73D6-B928-D830-14733EF10197}" dt="2021-06-28T10:16:05.358" v="91" actId="1076"/>
          <ac:picMkLst>
            <pc:docMk/>
            <pc:sldMk cId="3010508571" sldId="334"/>
            <ac:picMk id="6" creationId="{73391839-B6EC-4D62-8970-B65303E537BB}"/>
          </ac:picMkLst>
        </pc:picChg>
      </pc:sldChg>
      <pc:sldChg chg="addSp delSp modSp">
        <pc:chgData name="Juliette Ryan" userId="S::julietteryan@redcross.org.uk::7c8d663d-d99a-4e7c-b234-5628db6ba437" providerId="AD" clId="Web-{BBFC5819-73D6-B928-D830-14733EF10197}" dt="2021-06-28T10:16:37.093" v="104" actId="1076"/>
        <pc:sldMkLst>
          <pc:docMk/>
          <pc:sldMk cId="1038394430" sldId="335"/>
        </pc:sldMkLst>
        <pc:spChg chg="mod">
          <ac:chgData name="Juliette Ryan" userId="S::julietteryan@redcross.org.uk::7c8d663d-d99a-4e7c-b234-5628db6ba437" providerId="AD" clId="Web-{BBFC5819-73D6-B928-D830-14733EF10197}" dt="2021-06-28T10:16:37.093" v="104" actId="1076"/>
          <ac:spMkLst>
            <pc:docMk/>
            <pc:sldMk cId="1038394430" sldId="335"/>
            <ac:spMk id="2" creationId="{0C7199C1-D066-408B-A1CA-34610847CCBC}"/>
          </ac:spMkLst>
        </pc:spChg>
        <pc:spChg chg="mod">
          <ac:chgData name="Juliette Ryan" userId="S::julietteryan@redcross.org.uk::7c8d663d-d99a-4e7c-b234-5628db6ba437" providerId="AD" clId="Web-{BBFC5819-73D6-B928-D830-14733EF10197}" dt="2021-06-28T10:16:26.186" v="101" actId="1076"/>
          <ac:spMkLst>
            <pc:docMk/>
            <pc:sldMk cId="1038394430" sldId="335"/>
            <ac:spMk id="3" creationId="{026543A5-55E4-47A3-B702-620EBFFDB694}"/>
          </ac:spMkLst>
        </pc:spChg>
        <pc:spChg chg="add mod">
          <ac:chgData name="Juliette Ryan" userId="S::julietteryan@redcross.org.uk::7c8d663d-d99a-4e7c-b234-5628db6ba437" providerId="AD" clId="Web-{BBFC5819-73D6-B928-D830-14733EF10197}" dt="2021-06-28T10:15:30.701" v="81"/>
          <ac:spMkLst>
            <pc:docMk/>
            <pc:sldMk cId="1038394430" sldId="335"/>
            <ac:spMk id="4" creationId="{620A6854-9424-47AB-9F49-276E87485D33}"/>
          </ac:spMkLst>
        </pc:spChg>
        <pc:spChg chg="del">
          <ac:chgData name="Juliette Ryan" userId="S::julietteryan@redcross.org.uk::7c8d663d-d99a-4e7c-b234-5628db6ba437" providerId="AD" clId="Web-{BBFC5819-73D6-B928-D830-14733EF10197}" dt="2021-06-28T10:15:30.420" v="80"/>
          <ac:spMkLst>
            <pc:docMk/>
            <pc:sldMk cId="1038394430" sldId="335"/>
            <ac:spMk id="8" creationId="{0F3384BE-E99F-4A98-811B-3FD4B645D804}"/>
          </ac:spMkLst>
        </pc:spChg>
        <pc:spChg chg="mod">
          <ac:chgData name="Juliette Ryan" userId="S::julietteryan@redcross.org.uk::7c8d663d-d99a-4e7c-b234-5628db6ba437" providerId="AD" clId="Web-{BBFC5819-73D6-B928-D830-14733EF10197}" dt="2021-06-28T10:16:26.155" v="99" actId="1076"/>
          <ac:spMkLst>
            <pc:docMk/>
            <pc:sldMk cId="1038394430" sldId="335"/>
            <ac:spMk id="10" creationId="{B53A4344-5381-4938-BCAA-66780028C5A4}"/>
          </ac:spMkLst>
        </pc:spChg>
        <pc:picChg chg="mod">
          <ac:chgData name="Juliette Ryan" userId="S::julietteryan@redcross.org.uk::7c8d663d-d99a-4e7c-b234-5628db6ba437" providerId="AD" clId="Web-{BBFC5819-73D6-B928-D830-14733EF10197}" dt="2021-06-28T10:16:26.171" v="100" actId="1076"/>
          <ac:picMkLst>
            <pc:docMk/>
            <pc:sldMk cId="1038394430" sldId="335"/>
            <ac:picMk id="7" creationId="{596C10D3-F742-45F8-8BE6-ED685431655C}"/>
          </ac:picMkLst>
        </pc:picChg>
      </pc:sldChg>
      <pc:sldChg chg="addSp delSp modSp">
        <pc:chgData name="Juliette Ryan" userId="S::julietteryan@redcross.org.uk::7c8d663d-d99a-4e7c-b234-5628db6ba437" providerId="AD" clId="Web-{BBFC5819-73D6-B928-D830-14733EF10197}" dt="2021-06-28T10:17:06.125" v="116" actId="1076"/>
        <pc:sldMkLst>
          <pc:docMk/>
          <pc:sldMk cId="966925057" sldId="336"/>
        </pc:sldMkLst>
        <pc:spChg chg="mod">
          <ac:chgData name="Juliette Ryan" userId="S::julietteryan@redcross.org.uk::7c8d663d-d99a-4e7c-b234-5628db6ba437" providerId="AD" clId="Web-{BBFC5819-73D6-B928-D830-14733EF10197}" dt="2021-06-28T10:17:06.094" v="113" actId="1076"/>
          <ac:spMkLst>
            <pc:docMk/>
            <pc:sldMk cId="966925057" sldId="336"/>
            <ac:spMk id="2" creationId="{0C7199C1-D066-408B-A1CA-34610847CCBC}"/>
          </ac:spMkLst>
        </pc:spChg>
        <pc:spChg chg="mod">
          <ac:chgData name="Juliette Ryan" userId="S::julietteryan@redcross.org.uk::7c8d663d-d99a-4e7c-b234-5628db6ba437" providerId="AD" clId="Web-{BBFC5819-73D6-B928-D830-14733EF10197}" dt="2021-06-28T10:17:06.125" v="116" actId="1076"/>
          <ac:spMkLst>
            <pc:docMk/>
            <pc:sldMk cId="966925057" sldId="336"/>
            <ac:spMk id="3" creationId="{92CBB558-40FF-4676-902B-07985C5A0205}"/>
          </ac:spMkLst>
        </pc:spChg>
        <pc:spChg chg="add mod">
          <ac:chgData name="Juliette Ryan" userId="S::julietteryan@redcross.org.uk::7c8d663d-d99a-4e7c-b234-5628db6ba437" providerId="AD" clId="Web-{BBFC5819-73D6-B928-D830-14733EF10197}" dt="2021-06-28T10:15:33.310" v="83"/>
          <ac:spMkLst>
            <pc:docMk/>
            <pc:sldMk cId="966925057" sldId="336"/>
            <ac:spMk id="4" creationId="{824AFFA8-3778-45C3-8C82-54DCC4FDCEA8}"/>
          </ac:spMkLst>
        </pc:spChg>
        <pc:spChg chg="del">
          <ac:chgData name="Juliette Ryan" userId="S::julietteryan@redcross.org.uk::7c8d663d-d99a-4e7c-b234-5628db6ba437" providerId="AD" clId="Web-{BBFC5819-73D6-B928-D830-14733EF10197}" dt="2021-06-28T10:15:33.154" v="82"/>
          <ac:spMkLst>
            <pc:docMk/>
            <pc:sldMk cId="966925057" sldId="336"/>
            <ac:spMk id="8" creationId="{0F3384BE-E99F-4A98-811B-3FD4B645D804}"/>
          </ac:spMkLst>
        </pc:spChg>
        <pc:spChg chg="mod">
          <ac:chgData name="Juliette Ryan" userId="S::julietteryan@redcross.org.uk::7c8d663d-d99a-4e7c-b234-5628db6ba437" providerId="AD" clId="Web-{BBFC5819-73D6-B928-D830-14733EF10197}" dt="2021-06-28T10:17:06.094" v="114" actId="1076"/>
          <ac:spMkLst>
            <pc:docMk/>
            <pc:sldMk cId="966925057" sldId="336"/>
            <ac:spMk id="10" creationId="{B53A4344-5381-4938-BCAA-66780028C5A4}"/>
          </ac:spMkLst>
        </pc:spChg>
        <pc:picChg chg="mod">
          <ac:chgData name="Juliette Ryan" userId="S::julietteryan@redcross.org.uk::7c8d663d-d99a-4e7c-b234-5628db6ba437" providerId="AD" clId="Web-{BBFC5819-73D6-B928-D830-14733EF10197}" dt="2021-06-28T10:17:06.125" v="115" actId="1076"/>
          <ac:picMkLst>
            <pc:docMk/>
            <pc:sldMk cId="966925057" sldId="336"/>
            <ac:picMk id="7" creationId="{A9DD730C-4982-4AED-ACBC-707AD6B1F286}"/>
          </ac:picMkLst>
        </pc:picChg>
      </pc:sldChg>
    </pc:docChg>
  </pc:docChgLst>
  <pc:docChgLst>
    <pc:chgData name="Chloe Bruce" userId="cd14b7cc-a47c-4568-a7e1-17940fbf5a9f" providerId="ADAL" clId="{1BE45361-B638-4980-88E4-B65BF6C40898}"/>
    <pc:docChg chg="custSel modSld">
      <pc:chgData name="Chloe Bruce" userId="cd14b7cc-a47c-4568-a7e1-17940fbf5a9f" providerId="ADAL" clId="{1BE45361-B638-4980-88E4-B65BF6C40898}" dt="2021-06-28T10:54:59.676" v="17" actId="1076"/>
      <pc:docMkLst>
        <pc:docMk/>
      </pc:docMkLst>
      <pc:sldChg chg="addSp delSp modSp mod modAnim modNotesTx">
        <pc:chgData name="Chloe Bruce" userId="cd14b7cc-a47c-4568-a7e1-17940fbf5a9f" providerId="ADAL" clId="{1BE45361-B638-4980-88E4-B65BF6C40898}" dt="2021-06-28T10:54:59.676" v="17" actId="1076"/>
        <pc:sldMkLst>
          <pc:docMk/>
          <pc:sldMk cId="0" sldId="273"/>
        </pc:sldMkLst>
        <pc:spChg chg="add del mod">
          <ac:chgData name="Chloe Bruce" userId="cd14b7cc-a47c-4568-a7e1-17940fbf5a9f" providerId="ADAL" clId="{1BE45361-B638-4980-88E4-B65BF6C40898}" dt="2021-06-24T13:29:28.324" v="1"/>
          <ac:spMkLst>
            <pc:docMk/>
            <pc:sldMk cId="0" sldId="273"/>
            <ac:spMk id="5" creationId="{A7117821-8013-4D52-A166-B01A76E335B2}"/>
          </ac:spMkLst>
        </pc:spChg>
        <pc:picChg chg="del">
          <ac:chgData name="Chloe Bruce" userId="cd14b7cc-a47c-4568-a7e1-17940fbf5a9f" providerId="ADAL" clId="{1BE45361-B638-4980-88E4-B65BF6C40898}" dt="2021-06-24T13:29:18.816" v="0" actId="478"/>
          <ac:picMkLst>
            <pc:docMk/>
            <pc:sldMk cId="0" sldId="273"/>
            <ac:picMk id="2" creationId="{AB6FDCEC-16EE-4F47-8B39-7267252C78E0}"/>
          </ac:picMkLst>
        </pc:picChg>
        <pc:picChg chg="add mod">
          <ac:chgData name="Chloe Bruce" userId="cd14b7cc-a47c-4568-a7e1-17940fbf5a9f" providerId="ADAL" clId="{1BE45361-B638-4980-88E4-B65BF6C40898}" dt="2021-06-28T10:54:59.676" v="17" actId="1076"/>
          <ac:picMkLst>
            <pc:docMk/>
            <pc:sldMk cId="0" sldId="273"/>
            <ac:picMk id="6" creationId="{652D4DBB-3F68-43CB-9A6B-D64D3C0495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29/06/2021</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baseline="0"/>
              <a:t>Explain that you are going to discuss the work of the British Red Cross and learn a bit more about what they do in the UK and overseas</a:t>
            </a: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183409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a:solidFill>
                  <a:schemeClr val="tx1"/>
                </a:solidFill>
                <a:latin typeface="+mn-lt"/>
                <a:ea typeface="+mn-ea"/>
                <a:cs typeface="+mn-cs"/>
              </a:rPr>
              <a:t>British Red Cross emergency responders in high visibility vests, during an emergency response training at the Honda factory in Swindon.</a:t>
            </a:r>
            <a:endParaRPr lang="en-GB" baseline="0"/>
          </a:p>
        </p:txBody>
      </p:sp>
      <p:sp>
        <p:nvSpPr>
          <p:cNvPr id="4" name="Slide Number Placeholder 3"/>
          <p:cNvSpPr>
            <a:spLocks noGrp="1"/>
          </p:cNvSpPr>
          <p:nvPr>
            <p:ph type="sldNum" sz="quarter" idx="5"/>
          </p:nvPr>
        </p:nvSpPr>
        <p:spPr/>
        <p:txBody>
          <a:bodyPr/>
          <a:lstStyle/>
          <a:p>
            <a:fld id="{3908070E-2810-4E5C-83CC-655FBDA01363}" type="slidenum">
              <a:rPr lang="en-GB" smtClean="0"/>
              <a:t>10</a:t>
            </a:fld>
            <a:endParaRPr lang="en-GB"/>
          </a:p>
        </p:txBody>
      </p:sp>
    </p:spTree>
    <p:extLst>
      <p:ext uri="{BB962C8B-B14F-4D97-AF65-F5344CB8AC3E}">
        <p14:creationId xmlns:p14="http://schemas.microsoft.com/office/powerpoint/2010/main" val="229290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a:solidFill>
                  <a:schemeClr val="tx1"/>
                </a:solidFill>
                <a:effectLst/>
                <a:latin typeface="+mn-lt"/>
                <a:ea typeface="+mn-ea"/>
                <a:cs typeface="+mn-cs"/>
              </a:rPr>
              <a:t>Reflection</a:t>
            </a:r>
            <a:endParaRPr lang="en-GB" sz="900" b="1" kern="1200" baseline="0">
              <a:solidFill>
                <a:schemeClr val="tx1"/>
              </a:solidFill>
              <a:effectLst/>
              <a:latin typeface="+mn-lt"/>
              <a:ea typeface="+mn-ea"/>
              <a:cs typeface="+mn-cs"/>
            </a:endParaRPr>
          </a:p>
          <a:p>
            <a:r>
              <a:rPr lang="en-GB" sz="900" b="0" kern="1200" baseline="0">
                <a:solidFill>
                  <a:schemeClr val="tx1"/>
                </a:solidFill>
                <a:effectLst/>
                <a:latin typeface="+mn-lt"/>
                <a:ea typeface="+mn-ea"/>
                <a:cs typeface="+mn-cs"/>
              </a:rPr>
              <a:t>You could reflect on this presentation by asking your class to write or draw what kindness means to them, and consider how helping people with first aid shows kindness.</a:t>
            </a:r>
            <a:endParaRPr lang="en-GB" sz="900" b="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11</a:t>
            </a:fld>
            <a:endParaRPr lang="en-GB"/>
          </a:p>
        </p:txBody>
      </p:sp>
    </p:spTree>
    <p:extLst>
      <p:ext uri="{BB962C8B-B14F-4D97-AF65-F5344CB8AC3E}">
        <p14:creationId xmlns:p14="http://schemas.microsoft.com/office/powerpoint/2010/main" val="427971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itchFamily="34" charset="0"/>
                <a:ea typeface="ＭＳ Ｐゴシック" pitchFamily="34" charset="-128"/>
                <a:cs typeface="Arial" pitchFamily="34" charset="0"/>
              </a:rPr>
              <a:t>Ask the children if they</a:t>
            </a:r>
            <a:r>
              <a:rPr lang="en-GB" altLang="en-US" baseline="0">
                <a:latin typeface="Arial" pitchFamily="34" charset="0"/>
                <a:ea typeface="ＭＳ Ｐゴシック" pitchFamily="34" charset="-128"/>
                <a:cs typeface="Arial" pitchFamily="34" charset="0"/>
              </a:rPr>
              <a:t> have seen these symbols before. If they have, ask where they have seen the symbols.</a:t>
            </a:r>
          </a:p>
          <a:p>
            <a:endParaRPr lang="en-GB" altLang="en-US" baseline="0">
              <a:latin typeface="Arial" pitchFamily="34" charset="0"/>
              <a:ea typeface="ＭＳ Ｐゴシック" pitchFamily="34" charset="-128"/>
              <a:cs typeface="Arial" pitchFamily="34" charset="0"/>
            </a:endParaRPr>
          </a:p>
          <a:p>
            <a:r>
              <a:rPr lang="en-GB" altLang="en-US" baseline="0">
                <a:latin typeface="Arial" pitchFamily="34" charset="0"/>
                <a:ea typeface="ＭＳ Ｐゴシック" pitchFamily="34" charset="-128"/>
                <a:cs typeface="Arial" pitchFamily="34" charset="0"/>
              </a:rPr>
              <a:t>You may wish to note their comments on the board.</a:t>
            </a:r>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261751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atin typeface="HelveticaNeue LT 35 Thin"/>
              </a:rPr>
              <a:t>Show this film about the work of the British Red Cross </a:t>
            </a:r>
            <a:r>
              <a:rPr lang="en-GB"/>
              <a:t>https://www.youtube.com/watch?v=q6v6aFwLFaQ</a:t>
            </a:r>
            <a:r>
              <a:rPr lang="en-GB">
                <a:latin typeface="HelveticaNeue LT 35 Thin"/>
              </a:rPr>
              <a:t> (2.37 min).</a:t>
            </a:r>
          </a:p>
          <a:p>
            <a:endParaRPr lang="en-GB">
              <a:latin typeface="HelveticaNeue LT 35 Thin" panose="020B0500000000000000" pitchFamily="34" charset="0"/>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36036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(from</a:t>
            </a:r>
            <a:r>
              <a:rPr lang="en-GB" baseline="0"/>
              <a:t> top left, anti-clockwise):</a:t>
            </a:r>
          </a:p>
          <a:p>
            <a:pPr marL="0" indent="0">
              <a:buFont typeface="Arial" panose="020B0604020202020204" pitchFamily="34" charset="0"/>
              <a:buNone/>
            </a:pPr>
            <a:r>
              <a:rPr lang="en-GB" baseline="0"/>
              <a:t>The British Red Cross </a:t>
            </a:r>
          </a:p>
          <a:p>
            <a:pPr marL="171450" indent="-171450">
              <a:buFont typeface="Arial" panose="020B0604020202020204" pitchFamily="34" charset="0"/>
              <a:buChar char="•"/>
            </a:pPr>
            <a:r>
              <a:rPr lang="en-GB" baseline="0"/>
              <a:t>helps people to learn first aid and provides first aid support</a:t>
            </a:r>
          </a:p>
          <a:p>
            <a:pPr marL="171450" indent="-171450">
              <a:buFont typeface="Arial" panose="020B0604020202020204" pitchFamily="34" charset="0"/>
              <a:buChar char="•"/>
            </a:pPr>
            <a:r>
              <a:rPr lang="en-GB" baseline="0"/>
              <a:t>supports people who need help at home or may be lonely</a:t>
            </a:r>
            <a:endParaRPr lang="en-GB" baseline="0">
              <a:cs typeface="Calibri" panose="020F0502020204030204"/>
            </a:endParaRPr>
          </a:p>
          <a:p>
            <a:pPr marL="171450" indent="-171450">
              <a:buFont typeface="Arial" panose="020B0604020202020204" pitchFamily="34" charset="0"/>
              <a:buChar char="•"/>
            </a:pPr>
            <a:endParaRPr lang="en-GB" baseline="0">
              <a:cs typeface="Calibri" panose="020F0502020204030204"/>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Photo credits </a:t>
            </a:r>
            <a:r>
              <a:rPr lang="en-GB"/>
              <a:t>(from</a:t>
            </a:r>
            <a:r>
              <a:rPr lang="en-GB" baseline="0"/>
              <a:t> top left, anti-clockwise)</a:t>
            </a:r>
          </a:p>
          <a:p>
            <a:pPr marL="171450" indent="-171450">
              <a:buFont typeface="Arial" panose="020B0604020202020204" pitchFamily="34" charset="0"/>
              <a:buChar char="•"/>
            </a:pPr>
            <a:r>
              <a:rPr lang="en-GB" sz="900" b="0" i="0" kern="1200">
                <a:solidFill>
                  <a:schemeClr val="tx1"/>
                </a:solidFill>
                <a:effectLst/>
                <a:latin typeface="+mn-lt"/>
                <a:ea typeface="+mn-ea"/>
                <a:cs typeface="+mn-cs"/>
              </a:rPr>
              <a:t>Children learning first aid.</a:t>
            </a:r>
            <a:r>
              <a:rPr lang="en-GB" sz="900" b="0" i="0" kern="1200" baseline="0">
                <a:solidFill>
                  <a:schemeClr val="tx1"/>
                </a:solidFill>
                <a:effectLst/>
                <a:latin typeface="+mn-lt"/>
                <a:ea typeface="+mn-ea"/>
                <a:cs typeface="+mn-cs"/>
              </a:rPr>
              <a:t> Tracey Gibbs/ British Red Cross </a:t>
            </a:r>
          </a:p>
          <a:p>
            <a:pPr marL="171450" indent="-171450">
              <a:buFont typeface="Arial" panose="020B0604020202020204" pitchFamily="34" charset="0"/>
              <a:buChar char="•"/>
            </a:pPr>
            <a:r>
              <a:rPr lang="en-GB" sz="900" b="0" i="0" kern="1200">
                <a:solidFill>
                  <a:schemeClr val="tx1"/>
                </a:solidFill>
                <a:effectLst/>
                <a:latin typeface="+mn-lt"/>
                <a:ea typeface="+mn-ea"/>
                <a:cs typeface="+mn-cs"/>
              </a:rPr>
              <a:t>British Red Cross Community Connector with service user. Percy Dean/British Red Cross</a:t>
            </a:r>
            <a:endParaRPr lang="en-GB" sz="9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170957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(from</a:t>
            </a:r>
            <a:r>
              <a:rPr lang="en-GB" baseline="0"/>
              <a:t> top left, anti-clockwise):</a:t>
            </a:r>
          </a:p>
          <a:p>
            <a:pPr marL="0" indent="0">
              <a:buFont typeface="Arial" panose="020B0604020202020204" pitchFamily="34" charset="0"/>
              <a:buNone/>
            </a:pPr>
            <a:r>
              <a:rPr lang="en-GB" baseline="0"/>
              <a:t>The British Red Cross:</a:t>
            </a:r>
          </a:p>
          <a:p>
            <a:pPr marL="171450" indent="-171450">
              <a:buFont typeface="Arial" panose="020B0604020202020204" pitchFamily="34" charset="0"/>
              <a:buChar char="•"/>
            </a:pPr>
            <a:r>
              <a:rPr lang="en-GB" baseline="0"/>
              <a:t>Helps people in the UK when an emergency happens</a:t>
            </a:r>
          </a:p>
          <a:p>
            <a:pPr marL="171450" indent="-171450">
              <a:buFont typeface="Arial" panose="020B0604020202020204" pitchFamily="34" charset="0"/>
              <a:buChar char="•"/>
            </a:pPr>
            <a:r>
              <a:rPr lang="en-GB" baseline="0"/>
              <a:t>Works with Red Cross and Red Crescent societies around the world to help people affected by disasters</a:t>
            </a:r>
          </a:p>
          <a:p>
            <a:pPr marL="171450" indent="-171450">
              <a:buFont typeface="Arial" panose="020B0604020202020204" pitchFamily="34" charset="0"/>
              <a:buChar char="•"/>
            </a:pPr>
            <a:r>
              <a:rPr lang="en-GB" baseline="0"/>
              <a:t>Works with Red Cross and Red Crescent societies around the world to help people who are affected by war</a:t>
            </a:r>
          </a:p>
          <a:p>
            <a:pPr marL="171450" indent="-171450">
              <a:buFont typeface="Arial" panose="020B0604020202020204" pitchFamily="34" charset="0"/>
              <a:buChar char="•"/>
            </a:pPr>
            <a:endParaRPr lang="en-GB"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a:t>Photo credits </a:t>
            </a:r>
            <a:r>
              <a:rPr lang="en-GB"/>
              <a:t>(from</a:t>
            </a:r>
            <a:r>
              <a:rPr lang="en-GB" baseline="0"/>
              <a:t> top left, anti-clockwise)</a:t>
            </a:r>
          </a:p>
          <a:p>
            <a:pPr marL="171450" indent="-171450">
              <a:buFont typeface="Arial" panose="020B0604020202020204" pitchFamily="34" charset="0"/>
              <a:buChar char="•"/>
            </a:pPr>
            <a:r>
              <a:rPr lang="en-GB" sz="900" b="0" i="0" kern="1200">
                <a:solidFill>
                  <a:schemeClr val="tx1"/>
                </a:solidFill>
                <a:effectLst/>
                <a:latin typeface="+mn-lt"/>
                <a:ea typeface="+mn-ea"/>
                <a:cs typeface="+mn-cs"/>
              </a:rPr>
              <a:t>Community reserve volunteers (CRV) in </a:t>
            </a:r>
            <a:r>
              <a:rPr lang="en-GB" sz="900" b="0" i="0" kern="1200" err="1">
                <a:solidFill>
                  <a:schemeClr val="tx1"/>
                </a:solidFill>
                <a:effectLst/>
                <a:latin typeface="+mn-lt"/>
                <a:ea typeface="+mn-ea"/>
                <a:cs typeface="+mn-cs"/>
              </a:rPr>
              <a:t>Portreath</a:t>
            </a:r>
            <a:r>
              <a:rPr lang="en-GB" sz="900" b="0" i="0" kern="1200">
                <a:solidFill>
                  <a:schemeClr val="tx1"/>
                </a:solidFill>
                <a:effectLst/>
                <a:latin typeface="+mn-lt"/>
                <a:ea typeface="+mn-ea"/>
                <a:cs typeface="+mn-cs"/>
              </a:rPr>
              <a:t>, Cornwall in March 2017. Howard Laws/British Red Cross</a:t>
            </a:r>
          </a:p>
          <a:p>
            <a:pPr marL="171450" indent="-171450">
              <a:buFont typeface="Arial" panose="020B0604020202020204" pitchFamily="34" charset="0"/>
              <a:buChar char="•"/>
            </a:pPr>
            <a:r>
              <a:rPr lang="en-GB" sz="900" b="0" i="0" kern="1200">
                <a:solidFill>
                  <a:schemeClr val="accent5"/>
                </a:solidFill>
                <a:effectLst/>
                <a:latin typeface="+mn-lt"/>
                <a:ea typeface="+mn-ea"/>
                <a:cs typeface="+mn-cs"/>
              </a:rPr>
              <a:t>Volunteer comforts</a:t>
            </a:r>
            <a:r>
              <a:rPr lang="en-GB" sz="900" b="0" i="0" kern="1200" baseline="0">
                <a:solidFill>
                  <a:schemeClr val="accent5"/>
                </a:solidFill>
                <a:effectLst/>
                <a:latin typeface="+mn-lt"/>
                <a:ea typeface="+mn-ea"/>
                <a:cs typeface="+mn-cs"/>
              </a:rPr>
              <a:t> a victim of a mud slide. Christopher Black / </a:t>
            </a:r>
            <a:r>
              <a:rPr lang="en-GB" sz="900" b="0" i="0" kern="1200">
                <a:solidFill>
                  <a:schemeClr val="tx1"/>
                </a:solidFill>
                <a:effectLst/>
                <a:latin typeface="+mn-lt"/>
                <a:ea typeface="+mn-ea"/>
                <a:cs typeface="+mn-cs"/>
              </a:rPr>
              <a:t>International Committee of the Red Cross (ICRC) </a:t>
            </a:r>
            <a:endParaRPr lang="en-GB" sz="900" b="0" i="0" kern="1200">
              <a:solidFill>
                <a:schemeClr val="accent5"/>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a:solidFill>
                  <a:schemeClr val="tx1"/>
                </a:solidFill>
                <a:effectLst/>
                <a:latin typeface="+mn-lt"/>
                <a:ea typeface="+mn-ea"/>
                <a:cs typeface="+mn-cs"/>
              </a:rPr>
              <a:t>International Committee of the Red Cross (ICRC) distributing winter kits</a:t>
            </a:r>
            <a:r>
              <a:rPr lang="en-GB" sz="900" b="0" i="0" kern="1200" baseline="0">
                <a:solidFill>
                  <a:schemeClr val="tx1"/>
                </a:solidFill>
                <a:effectLst/>
                <a:latin typeface="+mn-lt"/>
                <a:ea typeface="+mn-ea"/>
                <a:cs typeface="+mn-cs"/>
              </a:rPr>
              <a:t> in Syria during war. Anas </a:t>
            </a:r>
            <a:r>
              <a:rPr lang="en-GB" sz="900" b="0" i="0" kern="1200" baseline="0" err="1">
                <a:solidFill>
                  <a:schemeClr val="tx1"/>
                </a:solidFill>
                <a:effectLst/>
                <a:latin typeface="+mn-lt"/>
                <a:ea typeface="+mn-ea"/>
                <a:cs typeface="+mn-cs"/>
              </a:rPr>
              <a:t>Kambal</a:t>
            </a:r>
            <a:r>
              <a:rPr lang="en-GB" sz="900" b="0" i="0" kern="1200" baseline="0">
                <a:solidFill>
                  <a:schemeClr val="tx1"/>
                </a:solidFill>
                <a:effectLst/>
                <a:latin typeface="+mn-lt"/>
                <a:ea typeface="+mn-ea"/>
                <a:cs typeface="+mn-cs"/>
              </a:rPr>
              <a:t> / </a:t>
            </a:r>
            <a:r>
              <a:rPr lang="en-GB" sz="900" b="0" i="0" kern="1200">
                <a:solidFill>
                  <a:schemeClr val="tx1"/>
                </a:solidFill>
                <a:effectLst/>
                <a:latin typeface="+mn-lt"/>
                <a:ea typeface="+mn-ea"/>
                <a:cs typeface="+mn-cs"/>
              </a:rPr>
              <a:t>International Committee of the Red Cross (ICRC) </a:t>
            </a:r>
            <a:endParaRPr lang="en-GB" sz="900" b="0" i="0" kern="1200">
              <a:solidFill>
                <a:schemeClr val="accent5"/>
              </a:solidFill>
              <a:effectLst/>
              <a:latin typeface="+mn-lt"/>
              <a:ea typeface="+mn-ea"/>
              <a:cs typeface="+mn-cs"/>
            </a:endParaRPr>
          </a:p>
          <a:p>
            <a:pPr marL="171450" indent="-171450">
              <a:buFont typeface="Arial" panose="020B0604020202020204" pitchFamily="34" charset="0"/>
              <a:buChar char="•"/>
            </a:pPr>
            <a:endParaRPr lang="en-GB" sz="900" b="0" i="1" kern="1200">
              <a:solidFill>
                <a:schemeClr val="accent5"/>
              </a:solidFill>
              <a:effectLst/>
              <a:latin typeface="+mn-lt"/>
              <a:ea typeface="+mn-ea"/>
              <a:cs typeface="+mn-cs"/>
            </a:endParaRPr>
          </a:p>
          <a:p>
            <a:pPr marL="0" indent="0">
              <a:buFont typeface="Arial" panose="020B0604020202020204" pitchFamily="34" charset="0"/>
              <a:buNone/>
            </a:pPr>
            <a:endParaRPr lang="en-GB" sz="900" b="0" i="0" kern="1200">
              <a:solidFill>
                <a:schemeClr val="accent5"/>
              </a:solidFill>
              <a:effectLst/>
              <a:latin typeface="+mn-lt"/>
              <a:ea typeface="+mn-ea"/>
              <a:cs typeface="+mn-cs"/>
            </a:endParaRPr>
          </a:p>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908070E-2810-4E5C-83CC-655FBDA01363}" type="slidenum">
              <a:rPr lang="en-GB" smtClean="0"/>
              <a:t>5</a:t>
            </a:fld>
            <a:endParaRPr lang="en-GB"/>
          </a:p>
        </p:txBody>
      </p:sp>
    </p:spTree>
    <p:extLst>
      <p:ext uri="{BB962C8B-B14F-4D97-AF65-F5344CB8AC3E}">
        <p14:creationId xmlns:p14="http://schemas.microsoft.com/office/powerpoint/2010/main" val="4122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a:solidFill>
                  <a:schemeClr val="tx1"/>
                </a:solidFill>
                <a:effectLst/>
                <a:latin typeface="HelveticaNeue LT 35 Thin" panose="020B0500000000000000" pitchFamily="34" charset="0"/>
                <a:ea typeface="+mn-ea"/>
                <a:cs typeface="+mn-cs"/>
              </a:rPr>
              <a:t>Kindness and the British Red Cross</a:t>
            </a:r>
            <a:r>
              <a:rPr lang="en-GB" sz="900" kern="1200">
                <a:solidFill>
                  <a:schemeClr val="tx1"/>
                </a:solidFill>
                <a:effectLst/>
                <a:latin typeface="HelveticaNeue LT 35 Thin" panose="020B0500000000000000" pitchFamily="34" charset="0"/>
                <a:ea typeface="+mn-ea"/>
                <a:cs typeface="+mn-cs"/>
              </a:rPr>
              <a:t>­</a:t>
            </a:r>
          </a:p>
          <a:p>
            <a:r>
              <a:rPr lang="en-GB" sz="900" kern="1200">
                <a:solidFill>
                  <a:schemeClr val="tx1"/>
                </a:solidFill>
                <a:effectLst/>
                <a:latin typeface="HelveticaNeue LT 35 Thin" panose="020B0500000000000000" pitchFamily="34" charset="0"/>
                <a:ea typeface="+mn-ea"/>
                <a:cs typeface="+mn-cs"/>
              </a:rPr>
              <a:t>The British Red Cross believes that kindness is really powerful and that we should share our kindness with others. When we do share our kindness it can make a big difference. As a charity the Red Cross sees this kindness every day in the work that it does to help people in crisis in the UK and overseas. </a:t>
            </a:r>
          </a:p>
          <a:p>
            <a:endParaRPr lang="en-GB">
              <a:latin typeface="HelveticaNeue LT 35 Thin" panose="020B0500000000000000" pitchFamily="34" charset="0"/>
            </a:endParaRPr>
          </a:p>
        </p:txBody>
      </p:sp>
      <p:sp>
        <p:nvSpPr>
          <p:cNvPr id="4" name="Slide Number Placeholder 3"/>
          <p:cNvSpPr>
            <a:spLocks noGrp="1"/>
          </p:cNvSpPr>
          <p:nvPr>
            <p:ph type="sldNum" sz="quarter" idx="5"/>
          </p:nvPr>
        </p:nvSpPr>
        <p:spPr/>
        <p:txBody>
          <a:bodyPr/>
          <a:lstStyle/>
          <a:p>
            <a:fld id="{3908070E-2810-4E5C-83CC-655FBDA01363}" type="slidenum">
              <a:rPr lang="en-GB" smtClean="0"/>
              <a:t>6</a:t>
            </a:fld>
            <a:endParaRPr lang="en-GB"/>
          </a:p>
        </p:txBody>
      </p:sp>
    </p:spTree>
    <p:extLst>
      <p:ext uri="{BB962C8B-B14F-4D97-AF65-F5344CB8AC3E}">
        <p14:creationId xmlns:p14="http://schemas.microsoft.com/office/powerpoint/2010/main" val="84674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a:solidFill>
                  <a:schemeClr val="tx1"/>
                </a:solidFill>
                <a:latin typeface="+mn-lt"/>
                <a:ea typeface="+mn-ea"/>
                <a:cs typeface="+mn-cs"/>
              </a:rPr>
              <a:t>British Red Cross Community Connector </a:t>
            </a:r>
            <a:r>
              <a:rPr lang="en-GB" sz="900" kern="1200" err="1">
                <a:solidFill>
                  <a:schemeClr val="tx1"/>
                </a:solidFill>
                <a:latin typeface="+mn-lt"/>
                <a:ea typeface="+mn-ea"/>
                <a:cs typeface="+mn-cs"/>
              </a:rPr>
              <a:t>Nazia</a:t>
            </a:r>
            <a:r>
              <a:rPr lang="en-GB" sz="900" kern="1200">
                <a:solidFill>
                  <a:schemeClr val="tx1"/>
                </a:solidFill>
                <a:latin typeface="+mn-lt"/>
                <a:ea typeface="+mn-ea"/>
                <a:cs typeface="+mn-cs"/>
              </a:rPr>
              <a:t> Rehman with service user Edith Steiner.</a:t>
            </a:r>
            <a:endParaRPr lang="en-GB" sz="900" b="0" i="1" kern="1200">
              <a:solidFill>
                <a:schemeClr val="accent5"/>
              </a:solidFill>
              <a:effectLst/>
              <a:latin typeface="+mn-lt"/>
              <a:ea typeface="+mn-ea"/>
              <a:cs typeface="+mn-cs"/>
            </a:endParaRPr>
          </a:p>
          <a:p>
            <a:pPr marL="0" indent="0">
              <a:buFont typeface="Arial" panose="020B0604020202020204" pitchFamily="34" charset="0"/>
              <a:buNone/>
            </a:pPr>
            <a:endParaRPr lang="en-GB" sz="900" b="0" i="0" kern="1200">
              <a:solidFill>
                <a:schemeClr val="accent5"/>
              </a:solidFill>
              <a:effectLst/>
              <a:latin typeface="+mn-lt"/>
              <a:ea typeface="+mn-ea"/>
              <a:cs typeface="+mn-cs"/>
            </a:endParaRPr>
          </a:p>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908070E-2810-4E5C-83CC-655FBDA01363}" type="slidenum">
              <a:rPr lang="en-GB" smtClean="0"/>
              <a:t>7</a:t>
            </a:fld>
            <a:endParaRPr lang="en-GB"/>
          </a:p>
        </p:txBody>
      </p:sp>
    </p:spTree>
    <p:extLst>
      <p:ext uri="{BB962C8B-B14F-4D97-AF65-F5344CB8AC3E}">
        <p14:creationId xmlns:p14="http://schemas.microsoft.com/office/powerpoint/2010/main" val="76165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kern="1200">
                <a:solidFill>
                  <a:schemeClr val="tx1"/>
                </a:solidFill>
                <a:latin typeface="+mn-lt"/>
                <a:ea typeface="+mn-ea"/>
                <a:cs typeface="+mn-cs"/>
              </a:rPr>
              <a:t>Young Refugee Project by the Red Cross &amp; Compass Collective at the Globe theatre </a:t>
            </a:r>
            <a:r>
              <a:rPr lang="en-GB" sz="900" kern="1200" err="1">
                <a:solidFill>
                  <a:schemeClr val="tx1"/>
                </a:solidFill>
                <a:latin typeface="+mn-lt"/>
                <a:ea typeface="+mn-ea"/>
                <a:cs typeface="+mn-cs"/>
              </a:rPr>
              <a:t>Rehersal</a:t>
            </a:r>
            <a:r>
              <a:rPr lang="en-GB" sz="900" kern="1200">
                <a:solidFill>
                  <a:schemeClr val="tx1"/>
                </a:solidFill>
                <a:latin typeface="+mn-lt"/>
                <a:ea typeface="+mn-ea"/>
                <a:cs typeface="+mn-cs"/>
              </a:rPr>
              <a:t> space.</a:t>
            </a:r>
            <a:endParaRPr lang="en-GB" sz="900" b="0" i="1" kern="1200">
              <a:solidFill>
                <a:schemeClr val="accent5"/>
              </a:solidFill>
              <a:effectLst/>
              <a:latin typeface="+mn-lt"/>
              <a:ea typeface="+mn-ea"/>
              <a:cs typeface="+mn-cs"/>
            </a:endParaRPr>
          </a:p>
          <a:p>
            <a:pPr marL="0" indent="0">
              <a:buFont typeface="Arial" panose="020B0604020202020204" pitchFamily="34" charset="0"/>
              <a:buNone/>
            </a:pPr>
            <a:endParaRPr lang="en-GB" sz="900" b="0" i="0" kern="1200">
              <a:solidFill>
                <a:schemeClr val="accent5"/>
              </a:solidFill>
              <a:effectLst/>
              <a:latin typeface="+mn-lt"/>
              <a:ea typeface="+mn-ea"/>
              <a:cs typeface="+mn-cs"/>
            </a:endParaRPr>
          </a:p>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908070E-2810-4E5C-83CC-655FBDA01363}" type="slidenum">
              <a:rPr lang="en-GB" smtClean="0"/>
              <a:t>8</a:t>
            </a:fld>
            <a:endParaRPr lang="en-GB"/>
          </a:p>
        </p:txBody>
      </p:sp>
    </p:spTree>
    <p:extLst>
      <p:ext uri="{BB962C8B-B14F-4D97-AF65-F5344CB8AC3E}">
        <p14:creationId xmlns:p14="http://schemas.microsoft.com/office/powerpoint/2010/main" val="237728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This photo was taken in Syria</a:t>
            </a:r>
          </a:p>
        </p:txBody>
      </p:sp>
      <p:sp>
        <p:nvSpPr>
          <p:cNvPr id="4" name="Slide Number Placeholder 3"/>
          <p:cNvSpPr>
            <a:spLocks noGrp="1"/>
          </p:cNvSpPr>
          <p:nvPr>
            <p:ph type="sldNum" sz="quarter" idx="5"/>
          </p:nvPr>
        </p:nvSpPr>
        <p:spPr/>
        <p:txBody>
          <a:bodyPr/>
          <a:lstStyle/>
          <a:p>
            <a:fld id="{3908070E-2810-4E5C-83CC-655FBDA01363}" type="slidenum">
              <a:rPr lang="en-GB" smtClean="0"/>
              <a:t>9</a:t>
            </a:fld>
            <a:endParaRPr lang="en-GB"/>
          </a:p>
        </p:txBody>
      </p:sp>
    </p:spTree>
    <p:extLst>
      <p:ext uri="{BB962C8B-B14F-4D97-AF65-F5344CB8AC3E}">
        <p14:creationId xmlns:p14="http://schemas.microsoft.com/office/powerpoint/2010/main" val="1767243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3" name="Graphic 12">
            <a:extLst>
              <a:ext uri="{FF2B5EF4-FFF2-40B4-BE49-F238E27FC236}">
                <a16:creationId xmlns:a16="http://schemas.microsoft.com/office/drawing/2014/main" id="{7D4B1D82-7726-4E58-A5FE-247C36749E1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F1B13B"/>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a:latin typeface="+mj-lt"/>
                <a:cs typeface="Arial"/>
              </a:rPr>
              <a:t>Primary</a:t>
            </a:r>
            <a:r>
              <a:rPr sz="3300" b="1" spc="0" baseline="0">
                <a:solidFill>
                  <a:srgbClr val="EE2A24"/>
                </a:solidFill>
                <a:latin typeface="+mj-lt"/>
                <a:cs typeface="Arial"/>
              </a:rPr>
              <a:t>.</a:t>
            </a:r>
            <a:endParaRPr sz="3300" spc="0" baseline="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9" name="Graphic 8">
            <a:extLst>
              <a:ext uri="{FF2B5EF4-FFF2-40B4-BE49-F238E27FC236}">
                <a16:creationId xmlns:a16="http://schemas.microsoft.com/office/drawing/2014/main" id="{E48C7B36-9ACC-4488-99B1-D57DFD1DF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Tree>
    <p:extLst>
      <p:ext uri="{BB962C8B-B14F-4D97-AF65-F5344CB8AC3E}">
        <p14:creationId xmlns:p14="http://schemas.microsoft.com/office/powerpoint/2010/main" val="3042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Thank you.</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0" name="Graphic 9">
            <a:extLst>
              <a:ext uri="{FF2B5EF4-FFF2-40B4-BE49-F238E27FC236}">
                <a16:creationId xmlns:a16="http://schemas.microsoft.com/office/drawing/2014/main" id="{8B259A5E-AB20-44CB-B07C-4598ADE563D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12" name="Graphic 11">
            <a:extLst>
              <a:ext uri="{FF2B5EF4-FFF2-40B4-BE49-F238E27FC236}">
                <a16:creationId xmlns:a16="http://schemas.microsoft.com/office/drawing/2014/main" id="{7FA888B1-BCEF-40C4-90D5-A7BD74B85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bject 53">
            <a:extLst>
              <a:ext uri="{FF2B5EF4-FFF2-40B4-BE49-F238E27FC236}">
                <a16:creationId xmlns:a16="http://schemas.microsoft.com/office/drawing/2014/main" id="{EBA0370B-C286-4037-84B1-DFA690791274}"/>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7" name="Graphic 6">
            <a:extLst>
              <a:ext uri="{FF2B5EF4-FFF2-40B4-BE49-F238E27FC236}">
                <a16:creationId xmlns:a16="http://schemas.microsoft.com/office/drawing/2014/main" id="{F9D913F4-A157-4D09-8F2E-1B787AD287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a:p>
        </p:txBody>
      </p:sp>
    </p:spTree>
    <p:extLst>
      <p:ext uri="{BB962C8B-B14F-4D97-AF65-F5344CB8AC3E}">
        <p14:creationId xmlns:p14="http://schemas.microsoft.com/office/powerpoint/2010/main" val="366835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09600" y="1577341"/>
            <a:ext cx="10972800" cy="392415"/>
          </a:xfrm>
        </p:spPr>
        <p:txBody>
          <a:bodyPr lIns="0" tIns="0" rIns="0" bIns="0"/>
          <a:lstStyle>
            <a:lvl1pPr>
              <a:defRPr sz="2550" b="0" i="0">
                <a:solidFill>
                  <a:schemeClr val="bg1"/>
                </a:solidFill>
                <a:latin typeface="Arial"/>
                <a:cs typeface="Arial"/>
              </a:defRPr>
            </a:lvl1pPr>
          </a:lstStyle>
          <a:p>
            <a:pPr lvl="0"/>
            <a:r>
              <a:rPr lang="en-US"/>
              <a:t>Edit Master text styles</a:t>
            </a:r>
          </a:p>
        </p:txBody>
      </p:sp>
      <p:sp>
        <p:nvSpPr>
          <p:cNvPr id="8" name="Title 7">
            <a:extLst>
              <a:ext uri="{FF2B5EF4-FFF2-40B4-BE49-F238E27FC236}">
                <a16:creationId xmlns:a16="http://schemas.microsoft.com/office/drawing/2014/main" id="{8530D108-C2E4-44D5-B38B-C0B4FACF197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76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4">
            <a:extLst>
              <a:ext uri="{FF2B5EF4-FFF2-40B4-BE49-F238E27FC236}">
                <a16:creationId xmlns:a16="http://schemas.microsoft.com/office/drawing/2014/main" id="{309BE967-8952-480B-BF46-8148DCD1B728}"/>
              </a:ext>
            </a:extLst>
          </p:cNvPr>
          <p:cNvSpPr/>
          <p:nvPr userDrawn="1"/>
        </p:nvSpPr>
        <p:spPr>
          <a:xfrm>
            <a:off x="9241125" y="0"/>
            <a:ext cx="2951321" cy="3498533"/>
          </a:xfrm>
          <a:custGeom>
            <a:avLst/>
            <a:gdLst/>
            <a:ahLst/>
            <a:cxnLst/>
            <a:rect l="l" t="t" r="r" b="b"/>
            <a:pathLst>
              <a:path w="3935094" h="4664710">
                <a:moveTo>
                  <a:pt x="3934500" y="0"/>
                </a:moveTo>
                <a:lnTo>
                  <a:pt x="457805" y="0"/>
                </a:lnTo>
                <a:lnTo>
                  <a:pt x="458489" y="7019"/>
                </a:lnTo>
                <a:lnTo>
                  <a:pt x="465156" y="55216"/>
                </a:lnTo>
                <a:lnTo>
                  <a:pt x="472886" y="103634"/>
                </a:lnTo>
                <a:lnTo>
                  <a:pt x="481519" y="152255"/>
                </a:lnTo>
                <a:lnTo>
                  <a:pt x="490897" y="201061"/>
                </a:lnTo>
                <a:lnTo>
                  <a:pt x="500860" y="250035"/>
                </a:lnTo>
                <a:lnTo>
                  <a:pt x="511247" y="299159"/>
                </a:lnTo>
                <a:lnTo>
                  <a:pt x="521899" y="348415"/>
                </a:lnTo>
                <a:lnTo>
                  <a:pt x="532655" y="397785"/>
                </a:lnTo>
                <a:lnTo>
                  <a:pt x="543358" y="447253"/>
                </a:lnTo>
                <a:lnTo>
                  <a:pt x="553846" y="496799"/>
                </a:lnTo>
                <a:lnTo>
                  <a:pt x="563959" y="546407"/>
                </a:lnTo>
                <a:lnTo>
                  <a:pt x="573539" y="596058"/>
                </a:lnTo>
                <a:lnTo>
                  <a:pt x="582425" y="645735"/>
                </a:lnTo>
                <a:lnTo>
                  <a:pt x="590458" y="695421"/>
                </a:lnTo>
                <a:lnTo>
                  <a:pt x="597477" y="745096"/>
                </a:lnTo>
                <a:lnTo>
                  <a:pt x="603324" y="794745"/>
                </a:lnTo>
                <a:lnTo>
                  <a:pt x="607838" y="844349"/>
                </a:lnTo>
                <a:lnTo>
                  <a:pt x="610860" y="893889"/>
                </a:lnTo>
                <a:lnTo>
                  <a:pt x="612229" y="943350"/>
                </a:lnTo>
                <a:lnTo>
                  <a:pt x="611786" y="992712"/>
                </a:lnTo>
                <a:lnTo>
                  <a:pt x="609372" y="1041959"/>
                </a:lnTo>
                <a:lnTo>
                  <a:pt x="604826" y="1091071"/>
                </a:lnTo>
                <a:lnTo>
                  <a:pt x="597989" y="1140033"/>
                </a:lnTo>
                <a:lnTo>
                  <a:pt x="588701" y="1188826"/>
                </a:lnTo>
                <a:lnTo>
                  <a:pt x="576803" y="1237431"/>
                </a:lnTo>
                <a:lnTo>
                  <a:pt x="562134" y="1285833"/>
                </a:lnTo>
                <a:lnTo>
                  <a:pt x="544084" y="1334879"/>
                </a:lnTo>
                <a:lnTo>
                  <a:pt x="523336" y="1382676"/>
                </a:lnTo>
                <a:lnTo>
                  <a:pt x="500246" y="1429381"/>
                </a:lnTo>
                <a:lnTo>
                  <a:pt x="475165" y="1475155"/>
                </a:lnTo>
                <a:lnTo>
                  <a:pt x="448448" y="1520154"/>
                </a:lnTo>
                <a:lnTo>
                  <a:pt x="420448" y="1564537"/>
                </a:lnTo>
                <a:lnTo>
                  <a:pt x="391518" y="1608464"/>
                </a:lnTo>
                <a:lnTo>
                  <a:pt x="362013" y="1652092"/>
                </a:lnTo>
                <a:lnTo>
                  <a:pt x="302689" y="1739087"/>
                </a:lnTo>
                <a:lnTo>
                  <a:pt x="273577" y="1782771"/>
                </a:lnTo>
                <a:lnTo>
                  <a:pt x="246015" y="1825653"/>
                </a:lnTo>
                <a:lnTo>
                  <a:pt x="219244" y="1869185"/>
                </a:lnTo>
                <a:lnTo>
                  <a:pt x="193392" y="1913351"/>
                </a:lnTo>
                <a:lnTo>
                  <a:pt x="168590" y="1958134"/>
                </a:lnTo>
                <a:lnTo>
                  <a:pt x="144966" y="2003520"/>
                </a:lnTo>
                <a:lnTo>
                  <a:pt x="122649" y="2049493"/>
                </a:lnTo>
                <a:lnTo>
                  <a:pt x="101768" y="2096038"/>
                </a:lnTo>
                <a:lnTo>
                  <a:pt x="82453" y="2143138"/>
                </a:lnTo>
                <a:lnTo>
                  <a:pt x="64832" y="2190779"/>
                </a:lnTo>
                <a:lnTo>
                  <a:pt x="49035" y="2238945"/>
                </a:lnTo>
                <a:lnTo>
                  <a:pt x="35191" y="2287620"/>
                </a:lnTo>
                <a:lnTo>
                  <a:pt x="23429" y="2336788"/>
                </a:lnTo>
                <a:lnTo>
                  <a:pt x="13878" y="2386435"/>
                </a:lnTo>
                <a:lnTo>
                  <a:pt x="6666" y="2436544"/>
                </a:lnTo>
                <a:lnTo>
                  <a:pt x="1924" y="2487100"/>
                </a:lnTo>
                <a:lnTo>
                  <a:pt x="0" y="2534879"/>
                </a:lnTo>
                <a:lnTo>
                  <a:pt x="718" y="2582873"/>
                </a:lnTo>
                <a:lnTo>
                  <a:pt x="4083" y="2630870"/>
                </a:lnTo>
                <a:lnTo>
                  <a:pt x="10094" y="2678656"/>
                </a:lnTo>
                <a:lnTo>
                  <a:pt x="18756" y="2726015"/>
                </a:lnTo>
                <a:lnTo>
                  <a:pt x="30068" y="2772735"/>
                </a:lnTo>
                <a:lnTo>
                  <a:pt x="44035" y="2818600"/>
                </a:lnTo>
                <a:lnTo>
                  <a:pt x="60657" y="2863398"/>
                </a:lnTo>
                <a:lnTo>
                  <a:pt x="79936" y="2906914"/>
                </a:lnTo>
                <a:lnTo>
                  <a:pt x="101876" y="2948934"/>
                </a:lnTo>
                <a:lnTo>
                  <a:pt x="126477" y="2989243"/>
                </a:lnTo>
                <a:lnTo>
                  <a:pt x="153741" y="3027629"/>
                </a:lnTo>
                <a:lnTo>
                  <a:pt x="183672" y="3063876"/>
                </a:lnTo>
                <a:lnTo>
                  <a:pt x="216270" y="3097771"/>
                </a:lnTo>
                <a:lnTo>
                  <a:pt x="251538" y="3129099"/>
                </a:lnTo>
                <a:lnTo>
                  <a:pt x="289478" y="3157648"/>
                </a:lnTo>
                <a:lnTo>
                  <a:pt x="333264" y="3185240"/>
                </a:lnTo>
                <a:lnTo>
                  <a:pt x="378857" y="3209470"/>
                </a:lnTo>
                <a:lnTo>
                  <a:pt x="425896" y="3230998"/>
                </a:lnTo>
                <a:lnTo>
                  <a:pt x="474020" y="3250488"/>
                </a:lnTo>
                <a:lnTo>
                  <a:pt x="522866" y="3268600"/>
                </a:lnTo>
                <a:lnTo>
                  <a:pt x="621285" y="3303338"/>
                </a:lnTo>
                <a:lnTo>
                  <a:pt x="670135" y="3321287"/>
                </a:lnTo>
                <a:lnTo>
                  <a:pt x="717536" y="3340093"/>
                </a:lnTo>
                <a:lnTo>
                  <a:pt x="764387" y="3360220"/>
                </a:lnTo>
                <a:lnTo>
                  <a:pt x="810658" y="3381647"/>
                </a:lnTo>
                <a:lnTo>
                  <a:pt x="856316" y="3404350"/>
                </a:lnTo>
                <a:lnTo>
                  <a:pt x="901329" y="3428308"/>
                </a:lnTo>
                <a:lnTo>
                  <a:pt x="945665" y="3453498"/>
                </a:lnTo>
                <a:lnTo>
                  <a:pt x="989294" y="3479898"/>
                </a:lnTo>
                <a:lnTo>
                  <a:pt x="1032182" y="3507485"/>
                </a:lnTo>
                <a:lnTo>
                  <a:pt x="1074299" y="3536238"/>
                </a:lnTo>
                <a:lnTo>
                  <a:pt x="1115613" y="3566133"/>
                </a:lnTo>
                <a:lnTo>
                  <a:pt x="1156091" y="3597148"/>
                </a:lnTo>
                <a:lnTo>
                  <a:pt x="1195703" y="3629262"/>
                </a:lnTo>
                <a:lnTo>
                  <a:pt x="1234416" y="3662452"/>
                </a:lnTo>
                <a:lnTo>
                  <a:pt x="1272198" y="3696694"/>
                </a:lnTo>
                <a:lnTo>
                  <a:pt x="1309019" y="3731968"/>
                </a:lnTo>
                <a:lnTo>
                  <a:pt x="1344845" y="3768251"/>
                </a:lnTo>
                <a:lnTo>
                  <a:pt x="1379646" y="3805520"/>
                </a:lnTo>
                <a:lnTo>
                  <a:pt x="1413389" y="3843752"/>
                </a:lnTo>
                <a:lnTo>
                  <a:pt x="1444212" y="3880521"/>
                </a:lnTo>
                <a:lnTo>
                  <a:pt x="1474511" y="3918163"/>
                </a:lnTo>
                <a:lnTo>
                  <a:pt x="1504388" y="3956513"/>
                </a:lnTo>
                <a:lnTo>
                  <a:pt x="1533946" y="3995407"/>
                </a:lnTo>
                <a:lnTo>
                  <a:pt x="1563289" y="4034681"/>
                </a:lnTo>
                <a:lnTo>
                  <a:pt x="1651060" y="4153132"/>
                </a:lnTo>
                <a:lnTo>
                  <a:pt x="1680574" y="4192278"/>
                </a:lnTo>
                <a:lnTo>
                  <a:pt x="1710388" y="4230980"/>
                </a:lnTo>
                <a:lnTo>
                  <a:pt x="1740607" y="4269075"/>
                </a:lnTo>
                <a:lnTo>
                  <a:pt x="1771333" y="4306398"/>
                </a:lnTo>
                <a:lnTo>
                  <a:pt x="1802668" y="4342783"/>
                </a:lnTo>
                <a:lnTo>
                  <a:pt x="1834717" y="4378068"/>
                </a:lnTo>
                <a:lnTo>
                  <a:pt x="1867583" y="4412087"/>
                </a:lnTo>
                <a:lnTo>
                  <a:pt x="1901368" y="4444675"/>
                </a:lnTo>
                <a:lnTo>
                  <a:pt x="1936175" y="4475669"/>
                </a:lnTo>
                <a:lnTo>
                  <a:pt x="1972109" y="4504903"/>
                </a:lnTo>
                <a:lnTo>
                  <a:pt x="2009272" y="4532213"/>
                </a:lnTo>
                <a:lnTo>
                  <a:pt x="2047767" y="4557435"/>
                </a:lnTo>
                <a:lnTo>
                  <a:pt x="2087698" y="4580405"/>
                </a:lnTo>
                <a:lnTo>
                  <a:pt x="2129167" y="4600956"/>
                </a:lnTo>
                <a:lnTo>
                  <a:pt x="2172278" y="4618926"/>
                </a:lnTo>
                <a:lnTo>
                  <a:pt x="2217134" y="4634150"/>
                </a:lnTo>
                <a:lnTo>
                  <a:pt x="2264663" y="4646630"/>
                </a:lnTo>
                <a:lnTo>
                  <a:pt x="2312390" y="4655650"/>
                </a:lnTo>
                <a:lnTo>
                  <a:pt x="2360300" y="4661462"/>
                </a:lnTo>
                <a:lnTo>
                  <a:pt x="2408377" y="4664317"/>
                </a:lnTo>
                <a:lnTo>
                  <a:pt x="2456606" y="4664470"/>
                </a:lnTo>
                <a:lnTo>
                  <a:pt x="2504972" y="4662171"/>
                </a:lnTo>
                <a:lnTo>
                  <a:pt x="2553458" y="4657674"/>
                </a:lnTo>
                <a:lnTo>
                  <a:pt x="2602051" y="4651231"/>
                </a:lnTo>
                <a:lnTo>
                  <a:pt x="2650733" y="4643095"/>
                </a:lnTo>
                <a:lnTo>
                  <a:pt x="2699491" y="4633518"/>
                </a:lnTo>
                <a:lnTo>
                  <a:pt x="2748309" y="4622752"/>
                </a:lnTo>
                <a:lnTo>
                  <a:pt x="2797171" y="4611050"/>
                </a:lnTo>
                <a:lnTo>
                  <a:pt x="3041609" y="4547336"/>
                </a:lnTo>
                <a:lnTo>
                  <a:pt x="3090415" y="4535320"/>
                </a:lnTo>
                <a:lnTo>
                  <a:pt x="3139157" y="4524135"/>
                </a:lnTo>
                <a:lnTo>
                  <a:pt x="3187821" y="4514033"/>
                </a:lnTo>
                <a:lnTo>
                  <a:pt x="3234993" y="4505472"/>
                </a:lnTo>
                <a:lnTo>
                  <a:pt x="3282193" y="4498143"/>
                </a:lnTo>
                <a:lnTo>
                  <a:pt x="3329420" y="4492005"/>
                </a:lnTo>
                <a:lnTo>
                  <a:pt x="3376672" y="4487015"/>
                </a:lnTo>
                <a:lnTo>
                  <a:pt x="3423949" y="4483132"/>
                </a:lnTo>
                <a:lnTo>
                  <a:pt x="3471251" y="4480313"/>
                </a:lnTo>
                <a:lnTo>
                  <a:pt x="3518576" y="4478516"/>
                </a:lnTo>
                <a:lnTo>
                  <a:pt x="3565924" y="4477700"/>
                </a:lnTo>
                <a:lnTo>
                  <a:pt x="3934500" y="4477700"/>
                </a:lnTo>
                <a:lnTo>
                  <a:pt x="3934500" y="0"/>
                </a:lnTo>
                <a:close/>
              </a:path>
              <a:path w="3935094" h="4664710">
                <a:moveTo>
                  <a:pt x="3934500" y="4477700"/>
                </a:moveTo>
                <a:lnTo>
                  <a:pt x="3565924" y="4477700"/>
                </a:lnTo>
                <a:lnTo>
                  <a:pt x="3613295" y="4477823"/>
                </a:lnTo>
                <a:lnTo>
                  <a:pt x="3660686" y="4478843"/>
                </a:lnTo>
                <a:lnTo>
                  <a:pt x="3708099" y="4480717"/>
                </a:lnTo>
                <a:lnTo>
                  <a:pt x="3755531" y="4483404"/>
                </a:lnTo>
                <a:lnTo>
                  <a:pt x="3802982" y="4486862"/>
                </a:lnTo>
                <a:lnTo>
                  <a:pt x="3850452" y="4491049"/>
                </a:lnTo>
                <a:lnTo>
                  <a:pt x="3897940" y="4495922"/>
                </a:lnTo>
                <a:lnTo>
                  <a:pt x="3934500" y="4500170"/>
                </a:lnTo>
                <a:lnTo>
                  <a:pt x="3934500" y="4477700"/>
                </a:lnTo>
                <a:close/>
              </a:path>
            </a:pathLst>
          </a:custGeom>
          <a:solidFill>
            <a:srgbClr val="F1B13B"/>
          </a:solidFill>
        </p:spPr>
        <p:txBody>
          <a:bodyPr wrap="square" lIns="0" tIns="0" rIns="0" bIns="0" rtlCol="0"/>
          <a:lstStyle/>
          <a:p>
            <a:endParaRPr sz="1013"/>
          </a:p>
        </p:txBody>
      </p:sp>
      <p:pic>
        <p:nvPicPr>
          <p:cNvPr id="84" name="Graphic 83">
            <a:extLst>
              <a:ext uri="{FF2B5EF4-FFF2-40B4-BE49-F238E27FC236}">
                <a16:creationId xmlns:a16="http://schemas.microsoft.com/office/drawing/2014/main" id="{F8F26CF2-2D6C-4435-B7DC-343B65455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5886450"/>
            <a:ext cx="2209800" cy="971550"/>
          </a:xfrm>
          <a:prstGeom prst="rect">
            <a:avLst/>
          </a:prstGeom>
        </p:spPr>
      </p:pic>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9573" y="0"/>
            <a:ext cx="981075" cy="3171825"/>
          </a:xfrm>
          <a:prstGeom prst="rect">
            <a:avLst/>
          </a:prstGeom>
        </p:spPr>
      </p:pic>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
        <p:nvSpPr>
          <p:cNvPr id="91" name="object 53">
            <a:extLst>
              <a:ext uri="{FF2B5EF4-FFF2-40B4-BE49-F238E27FC236}">
                <a16:creationId xmlns:a16="http://schemas.microsoft.com/office/drawing/2014/main" id="{4E6CDB9A-E3B1-4106-92CC-74A5F3D456CE}"/>
              </a:ext>
            </a:extLst>
          </p:cNvPr>
          <p:cNvSpPr txBox="1"/>
          <p:nvPr userDrawn="1"/>
        </p:nvSpPr>
        <p:spPr>
          <a:xfrm>
            <a:off x="1066800" y="6154334"/>
            <a:ext cx="4762500" cy="378630"/>
          </a:xfrm>
          <a:prstGeom prst="rect">
            <a:avLst/>
          </a:prstGeom>
        </p:spPr>
        <p:txBody>
          <a:bodyPr vert="horz" wrap="square" lIns="0" tIns="4763" rIns="0" bIns="0" rtlCol="0">
            <a:spAutoFit/>
          </a:bodyPr>
          <a:lstStyle/>
          <a:p>
            <a:pPr marL="0">
              <a:lnSpc>
                <a:spcPts val="1000"/>
              </a:lnSpc>
              <a:spcBef>
                <a:spcPts val="0"/>
              </a:spcBef>
            </a:pPr>
            <a:r>
              <a:rPr sz="750" spc="0" baseline="0">
                <a:solidFill>
                  <a:srgbClr val="333333"/>
                </a:solidFill>
                <a:latin typeface="HelveticaNeueLT Pro 55 Roman" panose="020B0604020202020204" pitchFamily="34" charset="0"/>
                <a:cs typeface="Arial"/>
              </a:rPr>
              <a:t>© British Red Cross 2019. All images © British Red Cross 2019 unless otherwise stated.</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This resource and other free educational materials are available at www.redcross.org.uk/education</a:t>
            </a:r>
            <a:endParaRPr sz="750" spc="0" baseline="0">
              <a:latin typeface="HelveticaNeueLT Pro 55 Roman" panose="020B0604020202020204" pitchFamily="34" charset="0"/>
              <a:cs typeface="Arial"/>
            </a:endParaRPr>
          </a:p>
          <a:p>
            <a:pPr marL="0">
              <a:lnSpc>
                <a:spcPts val="1000"/>
              </a:lnSpc>
              <a:spcBef>
                <a:spcPts val="0"/>
              </a:spcBef>
            </a:pPr>
            <a:r>
              <a:rPr sz="750" spc="0" baseline="0">
                <a:solidFill>
                  <a:srgbClr val="333333"/>
                </a:solidFill>
                <a:latin typeface="HelveticaNeueLT Pro 55 Roman" panose="020B0604020202020204" pitchFamily="34" charset="0"/>
                <a:cs typeface="Arial"/>
              </a:rPr>
              <a:t>The British Red Cross Society is a charity registered in England and Wales (220949) and Scotland (SCO37738).</a:t>
            </a:r>
            <a:endParaRPr sz="750" spc="0" baseline="0">
              <a:latin typeface="HelveticaNeueLT Pro 55 Roman" panose="020B0604020202020204" pitchFamily="34" charset="0"/>
              <a:cs typeface="Arial"/>
            </a:endParaRPr>
          </a:p>
        </p:txBody>
      </p:sp>
      <p:pic>
        <p:nvPicPr>
          <p:cNvPr id="14" name="Graphic 13">
            <a:extLst>
              <a:ext uri="{FF2B5EF4-FFF2-40B4-BE49-F238E27FC236}">
                <a16:creationId xmlns:a16="http://schemas.microsoft.com/office/drawing/2014/main" id="{71D8F884-BDE6-441A-889C-38A1A760F5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175" y="6018533"/>
            <a:ext cx="565874" cy="691624"/>
          </a:xfrm>
          <a:prstGeom prst="rect">
            <a:avLst/>
          </a:prstGeom>
        </p:spPr>
      </p:pic>
    </p:spTree>
    <p:extLst>
      <p:ext uri="{BB962C8B-B14F-4D97-AF65-F5344CB8AC3E}">
        <p14:creationId xmlns:p14="http://schemas.microsoft.com/office/powerpoint/2010/main" val="34528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No First Aid">
    <p:bg>
      <p:bgPr>
        <a:solidFill>
          <a:schemeClr val="bg2"/>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C1A6CAE0-540A-4ACA-93E6-D3E8EF4F5975}"/>
              </a:ext>
            </a:extLst>
          </p:cNvPr>
          <p:cNvSpPr/>
          <p:nvPr userDrawn="1"/>
        </p:nvSpPr>
        <p:spPr>
          <a:xfrm>
            <a:off x="9241125" y="0"/>
            <a:ext cx="2951321" cy="4241483"/>
          </a:xfrm>
          <a:custGeom>
            <a:avLst/>
            <a:gdLst/>
            <a:ahLst/>
            <a:cxnLst/>
            <a:rect l="l" t="t" r="r" b="b"/>
            <a:pathLst>
              <a:path w="3935094" h="5655310">
                <a:moveTo>
                  <a:pt x="3934500" y="0"/>
                </a:moveTo>
                <a:lnTo>
                  <a:pt x="944959" y="0"/>
                </a:lnTo>
                <a:lnTo>
                  <a:pt x="879253" y="56409"/>
                </a:lnTo>
                <a:lnTo>
                  <a:pt x="842865" y="88908"/>
                </a:lnTo>
                <a:lnTo>
                  <a:pt x="807474" y="122615"/>
                </a:lnTo>
                <a:lnTo>
                  <a:pt x="773176" y="157496"/>
                </a:lnTo>
                <a:lnTo>
                  <a:pt x="740069" y="193516"/>
                </a:lnTo>
                <a:lnTo>
                  <a:pt x="708249" y="230643"/>
                </a:lnTo>
                <a:lnTo>
                  <a:pt x="677814" y="268840"/>
                </a:lnTo>
                <a:lnTo>
                  <a:pt x="648861" y="308074"/>
                </a:lnTo>
                <a:lnTo>
                  <a:pt x="621487" y="348310"/>
                </a:lnTo>
                <a:lnTo>
                  <a:pt x="595790" y="389514"/>
                </a:lnTo>
                <a:lnTo>
                  <a:pt x="571866" y="431652"/>
                </a:lnTo>
                <a:lnTo>
                  <a:pt x="549813" y="474688"/>
                </a:lnTo>
                <a:lnTo>
                  <a:pt x="529728" y="518590"/>
                </a:lnTo>
                <a:lnTo>
                  <a:pt x="511708" y="563323"/>
                </a:lnTo>
                <a:lnTo>
                  <a:pt x="495850" y="608851"/>
                </a:lnTo>
                <a:lnTo>
                  <a:pt x="482252" y="655142"/>
                </a:lnTo>
                <a:lnTo>
                  <a:pt x="471010" y="702159"/>
                </a:lnTo>
                <a:lnTo>
                  <a:pt x="462222" y="749870"/>
                </a:lnTo>
                <a:lnTo>
                  <a:pt x="455985" y="798240"/>
                </a:lnTo>
                <a:lnTo>
                  <a:pt x="452396" y="847234"/>
                </a:lnTo>
                <a:lnTo>
                  <a:pt x="451552" y="896818"/>
                </a:lnTo>
                <a:lnTo>
                  <a:pt x="453551" y="946958"/>
                </a:lnTo>
                <a:lnTo>
                  <a:pt x="458489" y="997619"/>
                </a:lnTo>
                <a:lnTo>
                  <a:pt x="465156" y="1045816"/>
                </a:lnTo>
                <a:lnTo>
                  <a:pt x="472886" y="1094234"/>
                </a:lnTo>
                <a:lnTo>
                  <a:pt x="481519" y="1142855"/>
                </a:lnTo>
                <a:lnTo>
                  <a:pt x="490897" y="1191661"/>
                </a:lnTo>
                <a:lnTo>
                  <a:pt x="500860" y="1240635"/>
                </a:lnTo>
                <a:lnTo>
                  <a:pt x="511247" y="1289759"/>
                </a:lnTo>
                <a:lnTo>
                  <a:pt x="521899" y="1339015"/>
                </a:lnTo>
                <a:lnTo>
                  <a:pt x="532655" y="1388385"/>
                </a:lnTo>
                <a:lnTo>
                  <a:pt x="543358" y="1437853"/>
                </a:lnTo>
                <a:lnTo>
                  <a:pt x="553846" y="1487399"/>
                </a:lnTo>
                <a:lnTo>
                  <a:pt x="563959" y="1537007"/>
                </a:lnTo>
                <a:lnTo>
                  <a:pt x="573539" y="1586658"/>
                </a:lnTo>
                <a:lnTo>
                  <a:pt x="582425" y="1636335"/>
                </a:lnTo>
                <a:lnTo>
                  <a:pt x="590458" y="1686021"/>
                </a:lnTo>
                <a:lnTo>
                  <a:pt x="597477" y="1735696"/>
                </a:lnTo>
                <a:lnTo>
                  <a:pt x="603324" y="1785345"/>
                </a:lnTo>
                <a:lnTo>
                  <a:pt x="607838" y="1834949"/>
                </a:lnTo>
                <a:lnTo>
                  <a:pt x="610860" y="1884489"/>
                </a:lnTo>
                <a:lnTo>
                  <a:pt x="612229" y="1933950"/>
                </a:lnTo>
                <a:lnTo>
                  <a:pt x="611786" y="1983312"/>
                </a:lnTo>
                <a:lnTo>
                  <a:pt x="609372" y="2032559"/>
                </a:lnTo>
                <a:lnTo>
                  <a:pt x="604826" y="2081671"/>
                </a:lnTo>
                <a:lnTo>
                  <a:pt x="597989" y="2130633"/>
                </a:lnTo>
                <a:lnTo>
                  <a:pt x="588701" y="2179426"/>
                </a:lnTo>
                <a:lnTo>
                  <a:pt x="576803" y="2228031"/>
                </a:lnTo>
                <a:lnTo>
                  <a:pt x="562134" y="2276433"/>
                </a:lnTo>
                <a:lnTo>
                  <a:pt x="544084" y="2325479"/>
                </a:lnTo>
                <a:lnTo>
                  <a:pt x="523336" y="2373276"/>
                </a:lnTo>
                <a:lnTo>
                  <a:pt x="500246" y="2419981"/>
                </a:lnTo>
                <a:lnTo>
                  <a:pt x="475165" y="2465755"/>
                </a:lnTo>
                <a:lnTo>
                  <a:pt x="448448" y="2510754"/>
                </a:lnTo>
                <a:lnTo>
                  <a:pt x="420448" y="2555137"/>
                </a:lnTo>
                <a:lnTo>
                  <a:pt x="391518" y="2599064"/>
                </a:lnTo>
                <a:lnTo>
                  <a:pt x="362013" y="2642692"/>
                </a:lnTo>
                <a:lnTo>
                  <a:pt x="302689" y="2729687"/>
                </a:lnTo>
                <a:lnTo>
                  <a:pt x="273577" y="2773371"/>
                </a:lnTo>
                <a:lnTo>
                  <a:pt x="246015" y="2816253"/>
                </a:lnTo>
                <a:lnTo>
                  <a:pt x="219244" y="2859785"/>
                </a:lnTo>
                <a:lnTo>
                  <a:pt x="193392" y="2903951"/>
                </a:lnTo>
                <a:lnTo>
                  <a:pt x="168590" y="2948734"/>
                </a:lnTo>
                <a:lnTo>
                  <a:pt x="144966" y="2994120"/>
                </a:lnTo>
                <a:lnTo>
                  <a:pt x="122649" y="3040093"/>
                </a:lnTo>
                <a:lnTo>
                  <a:pt x="101768" y="3086638"/>
                </a:lnTo>
                <a:lnTo>
                  <a:pt x="82453" y="3133738"/>
                </a:lnTo>
                <a:lnTo>
                  <a:pt x="64832" y="3181379"/>
                </a:lnTo>
                <a:lnTo>
                  <a:pt x="49035" y="3229545"/>
                </a:lnTo>
                <a:lnTo>
                  <a:pt x="35191" y="3278220"/>
                </a:lnTo>
                <a:lnTo>
                  <a:pt x="23429" y="3327388"/>
                </a:lnTo>
                <a:lnTo>
                  <a:pt x="13878" y="3377035"/>
                </a:lnTo>
                <a:lnTo>
                  <a:pt x="6666" y="3427144"/>
                </a:lnTo>
                <a:lnTo>
                  <a:pt x="1924" y="3477700"/>
                </a:lnTo>
                <a:lnTo>
                  <a:pt x="0" y="3525479"/>
                </a:lnTo>
                <a:lnTo>
                  <a:pt x="718" y="3573473"/>
                </a:lnTo>
                <a:lnTo>
                  <a:pt x="4083" y="3621470"/>
                </a:lnTo>
                <a:lnTo>
                  <a:pt x="10094" y="3669256"/>
                </a:lnTo>
                <a:lnTo>
                  <a:pt x="18756" y="3716615"/>
                </a:lnTo>
                <a:lnTo>
                  <a:pt x="30068" y="3763335"/>
                </a:lnTo>
                <a:lnTo>
                  <a:pt x="44035" y="3809200"/>
                </a:lnTo>
                <a:lnTo>
                  <a:pt x="60657" y="3853998"/>
                </a:lnTo>
                <a:lnTo>
                  <a:pt x="79936" y="3897514"/>
                </a:lnTo>
                <a:lnTo>
                  <a:pt x="101876" y="3939534"/>
                </a:lnTo>
                <a:lnTo>
                  <a:pt x="126477" y="3979843"/>
                </a:lnTo>
                <a:lnTo>
                  <a:pt x="153741" y="4018229"/>
                </a:lnTo>
                <a:lnTo>
                  <a:pt x="183672" y="4054476"/>
                </a:lnTo>
                <a:lnTo>
                  <a:pt x="216270" y="4088371"/>
                </a:lnTo>
                <a:lnTo>
                  <a:pt x="251538" y="4119699"/>
                </a:lnTo>
                <a:lnTo>
                  <a:pt x="289478" y="4148248"/>
                </a:lnTo>
                <a:lnTo>
                  <a:pt x="333264" y="4175840"/>
                </a:lnTo>
                <a:lnTo>
                  <a:pt x="378857" y="4200070"/>
                </a:lnTo>
                <a:lnTo>
                  <a:pt x="425896" y="4221598"/>
                </a:lnTo>
                <a:lnTo>
                  <a:pt x="474020" y="4241088"/>
                </a:lnTo>
                <a:lnTo>
                  <a:pt x="522866" y="4259200"/>
                </a:lnTo>
                <a:lnTo>
                  <a:pt x="621285" y="4293938"/>
                </a:lnTo>
                <a:lnTo>
                  <a:pt x="670135" y="4311887"/>
                </a:lnTo>
                <a:lnTo>
                  <a:pt x="717536" y="4330693"/>
                </a:lnTo>
                <a:lnTo>
                  <a:pt x="764387" y="4350820"/>
                </a:lnTo>
                <a:lnTo>
                  <a:pt x="810658" y="4372247"/>
                </a:lnTo>
                <a:lnTo>
                  <a:pt x="856316" y="4394950"/>
                </a:lnTo>
                <a:lnTo>
                  <a:pt x="901329" y="4418908"/>
                </a:lnTo>
                <a:lnTo>
                  <a:pt x="945665" y="4444098"/>
                </a:lnTo>
                <a:lnTo>
                  <a:pt x="989294" y="4470498"/>
                </a:lnTo>
                <a:lnTo>
                  <a:pt x="1032182" y="4498085"/>
                </a:lnTo>
                <a:lnTo>
                  <a:pt x="1074299" y="4526838"/>
                </a:lnTo>
                <a:lnTo>
                  <a:pt x="1115613" y="4556733"/>
                </a:lnTo>
                <a:lnTo>
                  <a:pt x="1156091" y="4587748"/>
                </a:lnTo>
                <a:lnTo>
                  <a:pt x="1195703" y="4619862"/>
                </a:lnTo>
                <a:lnTo>
                  <a:pt x="1234416" y="4653052"/>
                </a:lnTo>
                <a:lnTo>
                  <a:pt x="1272198" y="4687294"/>
                </a:lnTo>
                <a:lnTo>
                  <a:pt x="1309019" y="4722568"/>
                </a:lnTo>
                <a:lnTo>
                  <a:pt x="1344845" y="4758851"/>
                </a:lnTo>
                <a:lnTo>
                  <a:pt x="1379646" y="4796120"/>
                </a:lnTo>
                <a:lnTo>
                  <a:pt x="1413389" y="4834352"/>
                </a:lnTo>
                <a:lnTo>
                  <a:pt x="1444212" y="4871121"/>
                </a:lnTo>
                <a:lnTo>
                  <a:pt x="1474511" y="4908763"/>
                </a:lnTo>
                <a:lnTo>
                  <a:pt x="1504388" y="4947113"/>
                </a:lnTo>
                <a:lnTo>
                  <a:pt x="1533946" y="4986007"/>
                </a:lnTo>
                <a:lnTo>
                  <a:pt x="1563289" y="5025281"/>
                </a:lnTo>
                <a:lnTo>
                  <a:pt x="1651060" y="5143732"/>
                </a:lnTo>
                <a:lnTo>
                  <a:pt x="1680574" y="5182878"/>
                </a:lnTo>
                <a:lnTo>
                  <a:pt x="1710388" y="5221580"/>
                </a:lnTo>
                <a:lnTo>
                  <a:pt x="1740607" y="5259675"/>
                </a:lnTo>
                <a:lnTo>
                  <a:pt x="1771333" y="5296998"/>
                </a:lnTo>
                <a:lnTo>
                  <a:pt x="1802668" y="5333383"/>
                </a:lnTo>
                <a:lnTo>
                  <a:pt x="1834717" y="5368668"/>
                </a:lnTo>
                <a:lnTo>
                  <a:pt x="1867583" y="5402687"/>
                </a:lnTo>
                <a:lnTo>
                  <a:pt x="1901368" y="5435275"/>
                </a:lnTo>
                <a:lnTo>
                  <a:pt x="1936175" y="5466269"/>
                </a:lnTo>
                <a:lnTo>
                  <a:pt x="1972109" y="5495503"/>
                </a:lnTo>
                <a:lnTo>
                  <a:pt x="2009272" y="5522813"/>
                </a:lnTo>
                <a:lnTo>
                  <a:pt x="2047767" y="5548035"/>
                </a:lnTo>
                <a:lnTo>
                  <a:pt x="2087698" y="5571005"/>
                </a:lnTo>
                <a:lnTo>
                  <a:pt x="2129167" y="5591556"/>
                </a:lnTo>
                <a:lnTo>
                  <a:pt x="2172278" y="5609526"/>
                </a:lnTo>
                <a:lnTo>
                  <a:pt x="2217134" y="5624750"/>
                </a:lnTo>
                <a:lnTo>
                  <a:pt x="2264663" y="5637230"/>
                </a:lnTo>
                <a:lnTo>
                  <a:pt x="2312390" y="5646250"/>
                </a:lnTo>
                <a:lnTo>
                  <a:pt x="2360300" y="5652062"/>
                </a:lnTo>
                <a:lnTo>
                  <a:pt x="2408377" y="5654917"/>
                </a:lnTo>
                <a:lnTo>
                  <a:pt x="2456606" y="5655070"/>
                </a:lnTo>
                <a:lnTo>
                  <a:pt x="2504972" y="5652771"/>
                </a:lnTo>
                <a:lnTo>
                  <a:pt x="2553458" y="5648274"/>
                </a:lnTo>
                <a:lnTo>
                  <a:pt x="2602051" y="5641831"/>
                </a:lnTo>
                <a:lnTo>
                  <a:pt x="2650733" y="5633695"/>
                </a:lnTo>
                <a:lnTo>
                  <a:pt x="2699491" y="5624118"/>
                </a:lnTo>
                <a:lnTo>
                  <a:pt x="2748309" y="5613352"/>
                </a:lnTo>
                <a:lnTo>
                  <a:pt x="2797171" y="5601650"/>
                </a:lnTo>
                <a:lnTo>
                  <a:pt x="3041609" y="5537936"/>
                </a:lnTo>
                <a:lnTo>
                  <a:pt x="3090415" y="5525920"/>
                </a:lnTo>
                <a:lnTo>
                  <a:pt x="3139157" y="5514735"/>
                </a:lnTo>
                <a:lnTo>
                  <a:pt x="3187821" y="5504633"/>
                </a:lnTo>
                <a:lnTo>
                  <a:pt x="3234993" y="5496072"/>
                </a:lnTo>
                <a:lnTo>
                  <a:pt x="3282193" y="5488743"/>
                </a:lnTo>
                <a:lnTo>
                  <a:pt x="3329420" y="5482605"/>
                </a:lnTo>
                <a:lnTo>
                  <a:pt x="3376672" y="5477615"/>
                </a:lnTo>
                <a:lnTo>
                  <a:pt x="3423949" y="5473732"/>
                </a:lnTo>
                <a:lnTo>
                  <a:pt x="3471251" y="5470913"/>
                </a:lnTo>
                <a:lnTo>
                  <a:pt x="3518576" y="5469116"/>
                </a:lnTo>
                <a:lnTo>
                  <a:pt x="3565924" y="5468300"/>
                </a:lnTo>
                <a:lnTo>
                  <a:pt x="3934500" y="5468300"/>
                </a:lnTo>
                <a:lnTo>
                  <a:pt x="3934500" y="0"/>
                </a:lnTo>
                <a:close/>
              </a:path>
              <a:path w="3935094" h="5655310">
                <a:moveTo>
                  <a:pt x="3934500" y="5468300"/>
                </a:moveTo>
                <a:lnTo>
                  <a:pt x="3565924" y="5468300"/>
                </a:lnTo>
                <a:lnTo>
                  <a:pt x="3613295" y="5468423"/>
                </a:lnTo>
                <a:lnTo>
                  <a:pt x="3660686" y="5469443"/>
                </a:lnTo>
                <a:lnTo>
                  <a:pt x="3708099" y="5471317"/>
                </a:lnTo>
                <a:lnTo>
                  <a:pt x="3755531" y="5474004"/>
                </a:lnTo>
                <a:lnTo>
                  <a:pt x="3802982" y="5477462"/>
                </a:lnTo>
                <a:lnTo>
                  <a:pt x="3850452" y="5481649"/>
                </a:lnTo>
                <a:lnTo>
                  <a:pt x="3897940" y="5486522"/>
                </a:lnTo>
                <a:lnTo>
                  <a:pt x="3934500" y="5490770"/>
                </a:lnTo>
                <a:lnTo>
                  <a:pt x="3934500" y="5468300"/>
                </a:lnTo>
                <a:close/>
              </a:path>
            </a:pathLst>
          </a:custGeom>
          <a:solidFill>
            <a:srgbClr val="F1B13B"/>
          </a:solidFill>
        </p:spPr>
        <p:txBody>
          <a:bodyPr wrap="square" lIns="0" tIns="0" rIns="0" bIns="0" rtlCol="0"/>
          <a:lstStyle/>
          <a:p>
            <a:endParaRPr sz="1013"/>
          </a:p>
        </p:txBody>
      </p:sp>
      <p:sp>
        <p:nvSpPr>
          <p:cNvPr id="10" name="object 31">
            <a:extLst>
              <a:ext uri="{FF2B5EF4-FFF2-40B4-BE49-F238E27FC236}">
                <a16:creationId xmlns:a16="http://schemas.microsoft.com/office/drawing/2014/main" id="{2FD12909-16AA-4497-930A-EC9377324004}"/>
              </a:ext>
            </a:extLst>
          </p:cNvPr>
          <p:cNvSpPr/>
          <p:nvPr userDrawn="1"/>
        </p:nvSpPr>
        <p:spPr>
          <a:xfrm>
            <a:off x="0" y="4566964"/>
            <a:ext cx="1925955" cy="2291239"/>
          </a:xfrm>
          <a:custGeom>
            <a:avLst/>
            <a:gdLst/>
            <a:ahLst/>
            <a:cxnLst/>
            <a:rect l="l" t="t" r="r" b="b"/>
            <a:pathLst>
              <a:path w="2567940" h="3054984">
                <a:moveTo>
                  <a:pt x="0" y="0"/>
                </a:moveTo>
                <a:lnTo>
                  <a:pt x="0" y="3054714"/>
                </a:lnTo>
                <a:lnTo>
                  <a:pt x="2396758" y="3054714"/>
                </a:lnTo>
                <a:lnTo>
                  <a:pt x="2428820" y="3007478"/>
                </a:lnTo>
                <a:lnTo>
                  <a:pt x="2454679" y="2964680"/>
                </a:lnTo>
                <a:lnTo>
                  <a:pt x="2478418" y="2920679"/>
                </a:lnTo>
                <a:lnTo>
                  <a:pt x="2499826" y="2875651"/>
                </a:lnTo>
                <a:lnTo>
                  <a:pt x="2518688" y="2829772"/>
                </a:lnTo>
                <a:lnTo>
                  <a:pt x="2534792" y="2783219"/>
                </a:lnTo>
                <a:lnTo>
                  <a:pt x="2547923" y="2736166"/>
                </a:lnTo>
                <a:lnTo>
                  <a:pt x="2557870" y="2688789"/>
                </a:lnTo>
                <a:lnTo>
                  <a:pt x="2564418" y="2641265"/>
                </a:lnTo>
                <a:lnTo>
                  <a:pt x="2567355" y="2593770"/>
                </a:lnTo>
                <a:lnTo>
                  <a:pt x="2566468" y="2546478"/>
                </a:lnTo>
                <a:lnTo>
                  <a:pt x="2561542" y="2499566"/>
                </a:lnTo>
                <a:lnTo>
                  <a:pt x="2552365" y="2453210"/>
                </a:lnTo>
                <a:lnTo>
                  <a:pt x="2538724" y="2407586"/>
                </a:lnTo>
                <a:lnTo>
                  <a:pt x="2520405" y="2362868"/>
                </a:lnTo>
                <a:lnTo>
                  <a:pt x="2498024" y="2320507"/>
                </a:lnTo>
                <a:lnTo>
                  <a:pt x="2472227" y="2281201"/>
                </a:lnTo>
                <a:lnTo>
                  <a:pt x="2443243" y="2244840"/>
                </a:lnTo>
                <a:lnTo>
                  <a:pt x="2411303" y="2211312"/>
                </a:lnTo>
                <a:lnTo>
                  <a:pt x="2376637" y="2180506"/>
                </a:lnTo>
                <a:lnTo>
                  <a:pt x="2339474" y="2152309"/>
                </a:lnTo>
                <a:lnTo>
                  <a:pt x="2300045" y="2126611"/>
                </a:lnTo>
                <a:lnTo>
                  <a:pt x="2258580" y="2103300"/>
                </a:lnTo>
                <a:lnTo>
                  <a:pt x="2215308" y="2082264"/>
                </a:lnTo>
                <a:lnTo>
                  <a:pt x="2170461" y="2063391"/>
                </a:lnTo>
                <a:lnTo>
                  <a:pt x="2124267" y="2046570"/>
                </a:lnTo>
                <a:lnTo>
                  <a:pt x="2076957" y="2031690"/>
                </a:lnTo>
                <a:lnTo>
                  <a:pt x="2028761" y="2018638"/>
                </a:lnTo>
                <a:lnTo>
                  <a:pt x="1979908" y="2007304"/>
                </a:lnTo>
                <a:lnTo>
                  <a:pt x="1930630" y="1997575"/>
                </a:lnTo>
                <a:lnTo>
                  <a:pt x="1881155" y="1989340"/>
                </a:lnTo>
                <a:lnTo>
                  <a:pt x="1831715" y="1982488"/>
                </a:lnTo>
                <a:lnTo>
                  <a:pt x="1782538" y="1976906"/>
                </a:lnTo>
                <a:lnTo>
                  <a:pt x="1733856" y="1972483"/>
                </a:lnTo>
                <a:lnTo>
                  <a:pt x="1537493" y="1957368"/>
                </a:lnTo>
                <a:lnTo>
                  <a:pt x="1488012" y="1952915"/>
                </a:lnTo>
                <a:lnTo>
                  <a:pt x="1438627" y="1947807"/>
                </a:lnTo>
                <a:lnTo>
                  <a:pt x="1389462" y="1941853"/>
                </a:lnTo>
                <a:lnTo>
                  <a:pt x="1340645" y="1934860"/>
                </a:lnTo>
                <a:lnTo>
                  <a:pt x="1292301" y="1926635"/>
                </a:lnTo>
                <a:lnTo>
                  <a:pt x="1244555" y="1916987"/>
                </a:lnTo>
                <a:lnTo>
                  <a:pt x="1197534" y="1905722"/>
                </a:lnTo>
                <a:lnTo>
                  <a:pt x="1151363" y="1892650"/>
                </a:lnTo>
                <a:lnTo>
                  <a:pt x="1106169" y="1877577"/>
                </a:lnTo>
                <a:lnTo>
                  <a:pt x="1062076" y="1860311"/>
                </a:lnTo>
                <a:lnTo>
                  <a:pt x="1019212" y="1840660"/>
                </a:lnTo>
                <a:lnTo>
                  <a:pt x="977700" y="1818431"/>
                </a:lnTo>
                <a:lnTo>
                  <a:pt x="937669" y="1793433"/>
                </a:lnTo>
                <a:lnTo>
                  <a:pt x="899242" y="1765473"/>
                </a:lnTo>
                <a:lnTo>
                  <a:pt x="862547" y="1734358"/>
                </a:lnTo>
                <a:lnTo>
                  <a:pt x="827203" y="1699352"/>
                </a:lnTo>
                <a:lnTo>
                  <a:pt x="795051" y="1662178"/>
                </a:lnTo>
                <a:lnTo>
                  <a:pt x="765909" y="1622997"/>
                </a:lnTo>
                <a:lnTo>
                  <a:pt x="739596" y="1581969"/>
                </a:lnTo>
                <a:lnTo>
                  <a:pt x="715927" y="1539253"/>
                </a:lnTo>
                <a:lnTo>
                  <a:pt x="694721" y="1495010"/>
                </a:lnTo>
                <a:lnTo>
                  <a:pt x="675795" y="1449400"/>
                </a:lnTo>
                <a:lnTo>
                  <a:pt x="658967" y="1402583"/>
                </a:lnTo>
                <a:lnTo>
                  <a:pt x="644054" y="1354720"/>
                </a:lnTo>
                <a:lnTo>
                  <a:pt x="630874" y="1305971"/>
                </a:lnTo>
                <a:lnTo>
                  <a:pt x="619245" y="1256495"/>
                </a:lnTo>
                <a:lnTo>
                  <a:pt x="608982" y="1206453"/>
                </a:lnTo>
                <a:lnTo>
                  <a:pt x="599906" y="1156005"/>
                </a:lnTo>
                <a:lnTo>
                  <a:pt x="591831" y="1105312"/>
                </a:lnTo>
                <a:lnTo>
                  <a:pt x="584578" y="1054532"/>
                </a:lnTo>
                <a:lnTo>
                  <a:pt x="577962" y="1003828"/>
                </a:lnTo>
                <a:lnTo>
                  <a:pt x="571801" y="953358"/>
                </a:lnTo>
                <a:lnTo>
                  <a:pt x="565913" y="903283"/>
                </a:lnTo>
                <a:lnTo>
                  <a:pt x="559809" y="853190"/>
                </a:lnTo>
                <a:lnTo>
                  <a:pt x="553023" y="802688"/>
                </a:lnTo>
                <a:lnTo>
                  <a:pt x="545396" y="751971"/>
                </a:lnTo>
                <a:lnTo>
                  <a:pt x="536770" y="701235"/>
                </a:lnTo>
                <a:lnTo>
                  <a:pt x="526989" y="650672"/>
                </a:lnTo>
                <a:lnTo>
                  <a:pt x="515896" y="600479"/>
                </a:lnTo>
                <a:lnTo>
                  <a:pt x="503331" y="550848"/>
                </a:lnTo>
                <a:lnTo>
                  <a:pt x="489139" y="501974"/>
                </a:lnTo>
                <a:lnTo>
                  <a:pt x="473162" y="454052"/>
                </a:lnTo>
                <a:lnTo>
                  <a:pt x="455241" y="407276"/>
                </a:lnTo>
                <a:lnTo>
                  <a:pt x="435220" y="361840"/>
                </a:lnTo>
                <a:lnTo>
                  <a:pt x="412942" y="317938"/>
                </a:lnTo>
                <a:lnTo>
                  <a:pt x="388248" y="275765"/>
                </a:lnTo>
                <a:lnTo>
                  <a:pt x="360982" y="235515"/>
                </a:lnTo>
                <a:lnTo>
                  <a:pt x="330985" y="197383"/>
                </a:lnTo>
                <a:lnTo>
                  <a:pt x="298100" y="161562"/>
                </a:lnTo>
                <a:lnTo>
                  <a:pt x="262171" y="128247"/>
                </a:lnTo>
                <a:lnTo>
                  <a:pt x="223038" y="97633"/>
                </a:lnTo>
                <a:lnTo>
                  <a:pt x="182544" y="71197"/>
                </a:lnTo>
                <a:lnTo>
                  <a:pt x="140311" y="48449"/>
                </a:lnTo>
                <a:lnTo>
                  <a:pt x="96537" y="29257"/>
                </a:lnTo>
                <a:lnTo>
                  <a:pt x="51416" y="13489"/>
                </a:lnTo>
                <a:lnTo>
                  <a:pt x="5145" y="1014"/>
                </a:lnTo>
                <a:lnTo>
                  <a:pt x="0" y="0"/>
                </a:lnTo>
                <a:close/>
              </a:path>
            </a:pathLst>
          </a:custGeom>
          <a:solidFill>
            <a:srgbClr val="158AC0"/>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a:t>Title.</a:t>
            </a:r>
            <a:endParaRPr/>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a:t>Click to edit </a:t>
            </a:r>
            <a:br>
              <a:rPr lang="en-US"/>
            </a:br>
            <a:r>
              <a:rPr lang="en-US"/>
              <a:t>Master subtitle style</a:t>
            </a:r>
            <a:endParaRPr/>
          </a:p>
        </p:txBody>
      </p:sp>
      <p:pic>
        <p:nvPicPr>
          <p:cNvPr id="83" name="Graphic 82">
            <a:extLst>
              <a:ext uri="{FF2B5EF4-FFF2-40B4-BE49-F238E27FC236}">
                <a16:creationId xmlns:a16="http://schemas.microsoft.com/office/drawing/2014/main" id="{099FBCD3-5FC8-4190-8A56-156431E9A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573" y="0"/>
            <a:ext cx="981075" cy="3171825"/>
          </a:xfrm>
          <a:prstGeom prst="rect">
            <a:avLst/>
          </a:prstGeom>
        </p:spPr>
      </p:pic>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a:t>Date</a:t>
            </a:r>
          </a:p>
        </p:txBody>
      </p:sp>
    </p:spTree>
    <p:extLst>
      <p:ext uri="{BB962C8B-B14F-4D97-AF65-F5344CB8AC3E}">
        <p14:creationId xmlns:p14="http://schemas.microsoft.com/office/powerpoint/2010/main" val="23242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B13B"/>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6" cy="4267200"/>
          </a:xfrm>
        </p:spPr>
        <p:txBody>
          <a:bodyPr>
            <a:noAutofit/>
          </a:bodyPr>
          <a:lstStyle>
            <a:lvl1pPr>
              <a:lnSpc>
                <a:spcPts val="2800"/>
              </a:lnSpc>
              <a:defRPr sz="2400">
                <a:solidFill>
                  <a:schemeClr val="bg1"/>
                </a:solidFill>
                <a:latin typeface="+mj-lt"/>
              </a:defRPr>
            </a:lvl1pPr>
            <a:lvl2pPr marL="0" indent="0">
              <a:lnSpc>
                <a:spcPts val="2800"/>
              </a:lnSpc>
              <a:defRPr sz="2400">
                <a:solidFill>
                  <a:schemeClr val="bg1"/>
                </a:solidFill>
              </a:defRPr>
            </a:lvl2pPr>
            <a:lvl3pPr marL="0" indent="0">
              <a:lnSpc>
                <a:spcPts val="1800"/>
              </a:lnSpc>
              <a:defRPr sz="1400" b="1">
                <a:solidFill>
                  <a:schemeClr val="bg1"/>
                </a:solidFill>
                <a:latin typeface="HelveticaNeueLT Pro 65 Md" panose="020B0804020202020204" pitchFamily="34" charset="0"/>
              </a:defRPr>
            </a:lvl3pPr>
            <a:lvl4pPr marL="0" indent="0">
              <a:lnSpc>
                <a:spcPts val="1800"/>
              </a:lnSpc>
              <a:defRPr sz="1400">
                <a:solidFill>
                  <a:schemeClr val="bg1"/>
                </a:solidFill>
              </a:defRPr>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6" name="Title 5">
            <a:extLst>
              <a:ext uri="{FF2B5EF4-FFF2-40B4-BE49-F238E27FC236}">
                <a16:creationId xmlns:a16="http://schemas.microsoft.com/office/drawing/2014/main" id="{B9CA1F7D-92C3-4A55-9F70-1D45D69593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0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7" r:id="rId4"/>
    <p:sldLayoutId id="2147483676" r:id="rId5"/>
    <p:sldLayoutId id="2147483681" r:id="rId6"/>
    <p:sldLayoutId id="2147483682" r:id="rId7"/>
    <p:sldLayoutId id="2147483684" r:id="rId8"/>
    <p:sldLayoutId id="2147483686" r:id="rId9"/>
    <p:sldLayoutId id="2147483688" r:id="rId10"/>
    <p:sldLayoutId id="2147483689" r:id="rId11"/>
    <p:sldLayoutId id="2147483690" r:id="rId12"/>
    <p:sldLayoutId id="2147483687" r:id="rId13"/>
    <p:sldLayoutId id="2147483691" r:id="rId14"/>
    <p:sldLayoutId id="2147483692" r:id="rId15"/>
    <p:sldLayoutId id="2147483693" r:id="rId16"/>
    <p:sldLayoutId id="2147483694" r:id="rId17"/>
    <p:sldLayoutId id="2147483685" r:id="rId18"/>
    <p:sldLayoutId id="2147483703" r:id="rId19"/>
    <p:sldLayoutId id="2147483699" r:id="rId20"/>
    <p:sldLayoutId id="2147483671" r:id="rId21"/>
    <p:sldLayoutId id="2147483673" r:id="rId22"/>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ideo" Target="https://www.youtube.com/embed/q6v6aFwLFaQ?feature=oembed" TargetMode="Externa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A1FD55-4868-4E0A-844F-8E7A55031BBF}"/>
              </a:ext>
            </a:extLst>
          </p:cNvPr>
          <p:cNvSpPr/>
          <p:nvPr/>
        </p:nvSpPr>
        <p:spPr>
          <a:xfrm rot="5340000">
            <a:off x="3254769" y="-1626683"/>
            <a:ext cx="210334" cy="6251056"/>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235130" y="404664"/>
            <a:ext cx="9589360" cy="2690307"/>
          </a:xfrm>
        </p:spPr>
        <p:txBody>
          <a:bodyPr/>
          <a:lstStyle/>
          <a:p>
            <a:r>
              <a:rPr lang="en-GB"/>
              <a:t>Introduction to the British Red Cross</a:t>
            </a:r>
            <a:r>
              <a:rPr lang="en-GB">
                <a:solidFill>
                  <a:schemeClr val="tx2"/>
                </a:solidFill>
              </a:rPr>
              <a:t>.</a:t>
            </a:r>
          </a:p>
        </p:txBody>
      </p:sp>
      <p:sp>
        <p:nvSpPr>
          <p:cNvPr id="3" name="Subtitle 2">
            <a:extLst>
              <a:ext uri="{FF2B5EF4-FFF2-40B4-BE49-F238E27FC236}">
                <a16:creationId xmlns:a16="http://schemas.microsoft.com/office/drawing/2014/main" id="{AFAAED71-405E-403E-91C2-DFAF88790B0D}"/>
              </a:ext>
            </a:extLst>
          </p:cNvPr>
          <p:cNvSpPr>
            <a:spLocks noGrp="1"/>
          </p:cNvSpPr>
          <p:nvPr>
            <p:ph type="subTitle" idx="4"/>
          </p:nvPr>
        </p:nvSpPr>
        <p:spPr/>
        <p:txBody>
          <a:bodyPr/>
          <a:lstStyle/>
          <a:p>
            <a:r>
              <a:rPr lang="en-US" sz="3200"/>
              <a:t>First aid champions</a:t>
            </a:r>
          </a:p>
          <a:p>
            <a:endParaRPr lang="en-GB" sz="3200"/>
          </a:p>
        </p:txBody>
      </p:sp>
    </p:spTree>
    <p:extLst>
      <p:ext uri="{BB962C8B-B14F-4D97-AF65-F5344CB8AC3E}">
        <p14:creationId xmlns:p14="http://schemas.microsoft.com/office/powerpoint/2010/main" val="179305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7855946" y="915983"/>
            <a:ext cx="3934310" cy="4267201"/>
          </a:xfrm>
        </p:spPr>
        <p:txBody>
          <a:bodyPr/>
          <a:lstStyle/>
          <a:p>
            <a:r>
              <a:rPr lang="en-GB" sz="2400">
                <a:solidFill>
                  <a:schemeClr val="tx2"/>
                </a:solidFill>
              </a:rPr>
              <a:t>- </a:t>
            </a:r>
            <a:r>
              <a:rPr lang="en-GB"/>
              <a:t>When there is an emergency, the Red Cross helps people with first aid, food and water, and if needed, somewhere to sleep.</a:t>
            </a:r>
          </a:p>
          <a:p>
            <a:pPr lvl="2"/>
            <a:endParaRPr lang="en-GB" sz="2400" b="0">
              <a:solidFill>
                <a:schemeClr val="tx1"/>
              </a:solidFill>
            </a:endParaRP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a:xfrm>
            <a:off x="11333869" y="6584756"/>
            <a:ext cx="542925" cy="138498"/>
          </a:xfrm>
        </p:spPr>
        <p:txBody>
          <a:bodyPr/>
          <a:lstStyle/>
          <a:p>
            <a:fld id="{89C05411-F5C4-44D6-90F3-776F91935555}" type="slidenum">
              <a:rPr lang="en-GB" smtClean="0"/>
              <a:pPr/>
              <a:t>10</a:t>
            </a:fld>
            <a:endParaRPr lang="en-GB"/>
          </a:p>
        </p:txBody>
      </p:sp>
      <p:pic>
        <p:nvPicPr>
          <p:cNvPr id="7" name="Picture 6" descr="Full screen preview">
            <a:extLst>
              <a:ext uri="{FF2B5EF4-FFF2-40B4-BE49-F238E27FC236}">
                <a16:creationId xmlns:a16="http://schemas.microsoft.com/office/drawing/2014/main" id="{A9DD730C-4982-4AED-ACBC-707AD6B1F2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226" y="910173"/>
            <a:ext cx="7243345" cy="4895717"/>
          </a:xfrm>
          <a:prstGeom prst="rect">
            <a:avLst/>
          </a:prstGeom>
          <a:noFill/>
          <a:ln>
            <a:noFill/>
          </a:ln>
        </p:spPr>
      </p:pic>
      <p:sp>
        <p:nvSpPr>
          <p:cNvPr id="3" name="Rectangle 2">
            <a:extLst>
              <a:ext uri="{FF2B5EF4-FFF2-40B4-BE49-F238E27FC236}">
                <a16:creationId xmlns:a16="http://schemas.microsoft.com/office/drawing/2014/main" id="{92CBB558-40FF-4676-902B-07985C5A0205}"/>
              </a:ext>
            </a:extLst>
          </p:cNvPr>
          <p:cNvSpPr/>
          <p:nvPr/>
        </p:nvSpPr>
        <p:spPr>
          <a:xfrm>
            <a:off x="281089" y="5931624"/>
            <a:ext cx="4544577" cy="322845"/>
          </a:xfrm>
          <a:prstGeom prst="rect">
            <a:avLst/>
          </a:prstGeom>
        </p:spPr>
        <p:txBody>
          <a:bodyPr wrap="none">
            <a:spAutoFit/>
          </a:bodyPr>
          <a:lstStyle/>
          <a:p>
            <a:pPr>
              <a:lnSpc>
                <a:spcPct val="107000"/>
              </a:lnSpc>
              <a:spcAft>
                <a:spcPts val="800"/>
              </a:spcAft>
            </a:pPr>
            <a:r>
              <a:rPr lang="en-GB" sz="1400">
                <a:latin typeface="Arial" panose="020B0604020202020204" pitchFamily="34" charset="0"/>
                <a:ea typeface="Calibri" panose="020F0502020204030204" pitchFamily="34" charset="0"/>
                <a:cs typeface="Times New Roman" panose="02020603050405020304" pitchFamily="18" charset="0"/>
              </a:rPr>
              <a:t>Photo credit: Antonio </a:t>
            </a:r>
            <a:r>
              <a:rPr lang="en-GB" sz="1400" err="1">
                <a:latin typeface="Arial" panose="020B0604020202020204" pitchFamily="34" charset="0"/>
                <a:ea typeface="Calibri" panose="020F0502020204030204" pitchFamily="34" charset="0"/>
                <a:cs typeface="Times New Roman" panose="02020603050405020304" pitchFamily="18" charset="0"/>
              </a:rPr>
              <a:t>Zazueta</a:t>
            </a:r>
            <a:r>
              <a:rPr lang="en-GB" sz="1400">
                <a:latin typeface="Arial" panose="020B0604020202020204" pitchFamily="34" charset="0"/>
                <a:ea typeface="Calibri" panose="020F0502020204030204" pitchFamily="34" charset="0"/>
                <a:cs typeface="Times New Roman" panose="02020603050405020304" pitchFamily="18" charset="0"/>
              </a:rPr>
              <a:t> Olmos/British Red Cross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9">
            <a:extLst>
              <a:ext uri="{FF2B5EF4-FFF2-40B4-BE49-F238E27FC236}">
                <a16:creationId xmlns:a16="http://schemas.microsoft.com/office/drawing/2014/main" id="{824AFFA8-3778-45C3-8C82-54DCC4FDCEA8}"/>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96692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235DE-93C6-405A-83C0-2BBABDE4DFA4}"/>
              </a:ext>
            </a:extLst>
          </p:cNvPr>
          <p:cNvPicPr>
            <a:picLocks noChangeAspect="1"/>
          </p:cNvPicPr>
          <p:nvPr/>
        </p:nvPicPr>
        <p:blipFill rotWithShape="1">
          <a:blip r:embed="rId3"/>
          <a:srcRect l="22904" t="12590" r="24710" b="17274"/>
          <a:stretch/>
        </p:blipFill>
        <p:spPr>
          <a:xfrm rot="21240539">
            <a:off x="7507102" y="337579"/>
            <a:ext cx="3044873" cy="2362159"/>
          </a:xfrm>
          <a:prstGeom prst="rect">
            <a:avLst/>
          </a:prstGeom>
        </p:spPr>
      </p:pic>
      <p:pic>
        <p:nvPicPr>
          <p:cNvPr id="3" name="Picture 2">
            <a:extLst>
              <a:ext uri="{FF2B5EF4-FFF2-40B4-BE49-F238E27FC236}">
                <a16:creationId xmlns:a16="http://schemas.microsoft.com/office/drawing/2014/main" id="{3939B637-DE3E-4823-A9AC-A6178CDF79E2}"/>
              </a:ext>
            </a:extLst>
          </p:cNvPr>
          <p:cNvPicPr>
            <a:picLocks noChangeAspect="1"/>
          </p:cNvPicPr>
          <p:nvPr/>
        </p:nvPicPr>
        <p:blipFill rotWithShape="1">
          <a:blip r:embed="rId4"/>
          <a:srcRect l="34646" t="4796" r="29226" b="3238"/>
          <a:stretch/>
        </p:blipFill>
        <p:spPr>
          <a:xfrm>
            <a:off x="695400" y="3573016"/>
            <a:ext cx="1903940" cy="2808312"/>
          </a:xfrm>
          <a:prstGeom prst="rect">
            <a:avLst/>
          </a:prstGeom>
        </p:spPr>
      </p:pic>
      <p:sp>
        <p:nvSpPr>
          <p:cNvPr id="8" name="object 8"/>
          <p:cNvSpPr txBox="1"/>
          <p:nvPr/>
        </p:nvSpPr>
        <p:spPr>
          <a:xfrm>
            <a:off x="1343472" y="2132856"/>
            <a:ext cx="9032081" cy="2225609"/>
          </a:xfrm>
          <a:prstGeom prst="rect">
            <a:avLst/>
          </a:prstGeom>
        </p:spPr>
        <p:txBody>
          <a:bodyPr vert="horz" wrap="square" lIns="0" tIns="9525" rIns="0" bIns="0" rtlCol="0">
            <a:spAutoFit/>
          </a:bodyPr>
          <a:lstStyle/>
          <a:p>
            <a:pPr algn="ctr"/>
            <a:endParaRPr lang="en-GB" sz="4800" b="1">
              <a:latin typeface="Arial" panose="020B0604020202020204" pitchFamily="34" charset="0"/>
              <a:cs typeface="Arial" panose="020B0604020202020204" pitchFamily="34" charset="0"/>
            </a:endParaRPr>
          </a:p>
          <a:p>
            <a:pPr algn="ctr"/>
            <a:r>
              <a:rPr lang="en-GB" sz="4800" b="1">
                <a:latin typeface="Arial" panose="020B0604020202020204" pitchFamily="34" charset="0"/>
                <a:cs typeface="Arial" panose="020B0604020202020204" pitchFamily="34" charset="0"/>
              </a:rPr>
              <a:t>Write or draw what kindness means to you.</a:t>
            </a:r>
          </a:p>
        </p:txBody>
      </p:sp>
      <p:sp>
        <p:nvSpPr>
          <p:cNvPr id="13" name="Title 9">
            <a:extLst>
              <a:ext uri="{FF2B5EF4-FFF2-40B4-BE49-F238E27FC236}">
                <a16:creationId xmlns:a16="http://schemas.microsoft.com/office/drawing/2014/main" id="{72090CF4-3FD5-4A8F-BA78-895A88323DF7}"/>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9854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32FA04-BC02-43EC-BC67-E5573D52BEF3}"/>
              </a:ext>
            </a:extLst>
          </p:cNvPr>
          <p:cNvSpPr>
            <a:spLocks noGrp="1"/>
          </p:cNvSpPr>
          <p:nvPr>
            <p:ph type="body" sz="quarter" idx="14"/>
          </p:nvPr>
        </p:nvSpPr>
        <p:spPr/>
        <p:txBody>
          <a:bodyPr/>
          <a:lstStyle/>
          <a:p>
            <a:endParaRPr lang="en-GB"/>
          </a:p>
          <a:p>
            <a:endParaRPr lang="en-GB"/>
          </a:p>
        </p:txBody>
      </p:sp>
      <p:sp>
        <p:nvSpPr>
          <p:cNvPr id="10" name="Title 9">
            <a:extLst>
              <a:ext uri="{FF2B5EF4-FFF2-40B4-BE49-F238E27FC236}">
                <a16:creationId xmlns:a16="http://schemas.microsoft.com/office/drawing/2014/main" id="{1E750CC7-04F6-47D5-B2BF-664C4460608B}"/>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
        <p:nvSpPr>
          <p:cNvPr id="3" name="Slide Number Placeholder 2">
            <a:extLst>
              <a:ext uri="{FF2B5EF4-FFF2-40B4-BE49-F238E27FC236}">
                <a16:creationId xmlns:a16="http://schemas.microsoft.com/office/drawing/2014/main" id="{DD152CFF-44AB-4C5F-80B3-CC7F20875D6A}"/>
              </a:ext>
            </a:extLst>
          </p:cNvPr>
          <p:cNvSpPr>
            <a:spLocks noGrp="1"/>
          </p:cNvSpPr>
          <p:nvPr>
            <p:ph type="sldNum" sz="quarter" idx="12"/>
          </p:nvPr>
        </p:nvSpPr>
        <p:spPr/>
        <p:txBody>
          <a:bodyPr/>
          <a:lstStyle/>
          <a:p>
            <a:fld id="{89C05411-F5C4-44D6-90F3-776F91935555}" type="slidenum">
              <a:rPr lang="en-GB" smtClean="0"/>
              <a:pPr/>
              <a:t>2</a:t>
            </a:fld>
            <a:endParaRPr lang="en-GB"/>
          </a:p>
        </p:txBody>
      </p:sp>
      <p:pic>
        <p:nvPicPr>
          <p:cNvPr id="7" name="Content Placeholder 6">
            <a:extLst>
              <a:ext uri="{FF2B5EF4-FFF2-40B4-BE49-F238E27FC236}">
                <a16:creationId xmlns:a16="http://schemas.microsoft.com/office/drawing/2014/main" id="{00EFC8EF-FED1-485D-8EA5-39A0D0A89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092" y="980728"/>
            <a:ext cx="4761050" cy="3244361"/>
          </a:xfrm>
          <a:prstGeom prst="rect">
            <a:avLst/>
          </a:prstGeom>
        </p:spPr>
      </p:pic>
      <p:pic>
        <p:nvPicPr>
          <p:cNvPr id="9" name="Picture 2" descr="Red Cross, Red Crescent and Red Crystal emblems.">
            <a:extLst>
              <a:ext uri="{FF2B5EF4-FFF2-40B4-BE49-F238E27FC236}">
                <a16:creationId xmlns:a16="http://schemas.microsoft.com/office/drawing/2014/main" id="{96E748D2-CF24-4020-B8C9-01BEE2A0C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97" y="3720501"/>
            <a:ext cx="5519144" cy="30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8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B4A782-5FB3-4D7C-9B4D-272835DE9502}"/>
              </a:ext>
            </a:extLst>
          </p:cNvPr>
          <p:cNvSpPr>
            <a:spLocks noGrp="1"/>
          </p:cNvSpPr>
          <p:nvPr>
            <p:ph type="sldNum" sz="quarter" idx="12"/>
          </p:nvPr>
        </p:nvSpPr>
        <p:spPr/>
        <p:txBody>
          <a:bodyPr/>
          <a:lstStyle/>
          <a:p>
            <a:fld id="{89C05411-F5C4-44D6-90F3-776F91935555}" type="slidenum">
              <a:rPr lang="en-GB" smtClean="0"/>
              <a:pPr/>
              <a:t>3</a:t>
            </a:fld>
            <a:endParaRPr lang="en-GB"/>
          </a:p>
        </p:txBody>
      </p:sp>
      <p:pic>
        <p:nvPicPr>
          <p:cNvPr id="12" name="Graphic 11">
            <a:extLst>
              <a:ext uri="{FF2B5EF4-FFF2-40B4-BE49-F238E27FC236}">
                <a16:creationId xmlns:a16="http://schemas.microsoft.com/office/drawing/2014/main" id="{634F15C1-3F24-4D3D-A058-38158988C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58405" y="341437"/>
            <a:ext cx="1073599" cy="1073599"/>
          </a:xfrm>
          <a:prstGeom prst="rect">
            <a:avLst/>
          </a:prstGeom>
        </p:spPr>
      </p:pic>
      <p:sp>
        <p:nvSpPr>
          <p:cNvPr id="7" name="Title 9">
            <a:extLst>
              <a:ext uri="{FF2B5EF4-FFF2-40B4-BE49-F238E27FC236}">
                <a16:creationId xmlns:a16="http://schemas.microsoft.com/office/drawing/2014/main" id="{26EF5FFA-44FA-4900-B247-F5F0BB681B80}"/>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pic>
        <p:nvPicPr>
          <p:cNvPr id="5" name="Picture 7">
            <a:hlinkClick r:id="" action="ppaction://media"/>
            <a:extLst>
              <a:ext uri="{FF2B5EF4-FFF2-40B4-BE49-F238E27FC236}">
                <a16:creationId xmlns:a16="http://schemas.microsoft.com/office/drawing/2014/main" id="{A0A7FF79-BED9-4160-A84D-AC1615348F26}"/>
              </a:ext>
            </a:extLst>
          </p:cNvPr>
          <p:cNvPicPr>
            <a:picLocks noGrp="1" noRot="1" noChangeAspect="1"/>
          </p:cNvPicPr>
          <p:nvPr>
            <p:ph type="media" sz="quarter" idx="13"/>
            <a:videoFile r:link="rId1"/>
          </p:nvPr>
        </p:nvPicPr>
        <p:blipFill>
          <a:blip r:embed="rId6"/>
          <a:stretch>
            <a:fillRect/>
          </a:stretch>
        </p:blipFill>
        <p:spPr>
          <a:xfrm>
            <a:off x="2350654" y="1450272"/>
            <a:ext cx="7749395" cy="490986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pPr lvl="2"/>
            <a:r>
              <a:rPr lang="en-GB" sz="2400">
                <a:solidFill>
                  <a:schemeClr val="tx2"/>
                </a:solidFill>
              </a:rPr>
              <a:t>- </a:t>
            </a:r>
            <a:r>
              <a:rPr lang="en-GB" sz="2400" b="0">
                <a:solidFill>
                  <a:schemeClr val="tx1"/>
                </a:solidFill>
              </a:rPr>
              <a:t>What is happening?</a:t>
            </a:r>
          </a:p>
          <a:p>
            <a:pPr lvl="2"/>
            <a:endParaRPr lang="en-US" sz="2400" b="0">
              <a:solidFill>
                <a:schemeClr val="tx2"/>
              </a:solidFill>
            </a:endParaRPr>
          </a:p>
          <a:p>
            <a:pPr lvl="2"/>
            <a:r>
              <a:rPr lang="en-US" sz="2400" b="0">
                <a:solidFill>
                  <a:schemeClr val="tx2"/>
                </a:solidFill>
              </a:rPr>
              <a:t>- </a:t>
            </a:r>
            <a:r>
              <a:rPr lang="en-US" sz="2400" b="0">
                <a:solidFill>
                  <a:schemeClr val="tx1"/>
                </a:solidFill>
              </a:rPr>
              <a:t>W</a:t>
            </a:r>
            <a:r>
              <a:rPr lang="en-GB" sz="2400" b="0" err="1">
                <a:solidFill>
                  <a:schemeClr val="tx1"/>
                </a:solidFill>
              </a:rPr>
              <a:t>ho</a:t>
            </a:r>
            <a:r>
              <a:rPr lang="en-GB" sz="2400" b="0">
                <a:solidFill>
                  <a:schemeClr val="tx1"/>
                </a:solidFill>
              </a:rPr>
              <a:t> is being helped?</a:t>
            </a:r>
          </a:p>
          <a:p>
            <a:pPr lvl="2"/>
            <a:endParaRPr lang="en-US" sz="2400" b="0">
              <a:solidFill>
                <a:schemeClr val="tx2"/>
              </a:solidFill>
            </a:endParaRPr>
          </a:p>
          <a:p>
            <a:pPr lvl="2"/>
            <a:r>
              <a:rPr lang="en-US" sz="2400" b="0">
                <a:solidFill>
                  <a:schemeClr val="tx2"/>
                </a:solidFill>
              </a:rPr>
              <a:t>- </a:t>
            </a:r>
            <a:r>
              <a:rPr lang="en-US" sz="2400" b="0">
                <a:solidFill>
                  <a:schemeClr val="tx1"/>
                </a:solidFill>
              </a:rPr>
              <a:t>H</a:t>
            </a:r>
            <a:r>
              <a:rPr lang="en-GB" sz="2400" b="0">
                <a:solidFill>
                  <a:schemeClr val="tx1"/>
                </a:solidFill>
              </a:rPr>
              <a:t>ow might they be feeling?</a:t>
            </a: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4</a:t>
            </a:fld>
            <a:endParaRPr lang="en-GB"/>
          </a:p>
        </p:txBody>
      </p:sp>
      <p:pic>
        <p:nvPicPr>
          <p:cNvPr id="16" name="Picture 2" descr="S:\CT\Education Marketing2\Youth Education\Photography and Case Studies\2016\Breck School - LLI Lesson - RED\Photos\_TGP8413.jpg">
            <a:extLst>
              <a:ext uri="{FF2B5EF4-FFF2-40B4-BE49-F238E27FC236}">
                <a16:creationId xmlns:a16="http://schemas.microsoft.com/office/drawing/2014/main" id="{BDC38FD4-155B-4B19-AE2F-0A95B5F887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 r="-46"/>
          <a:stretch/>
        </p:blipFill>
        <p:spPr bwMode="auto">
          <a:xfrm>
            <a:off x="528115" y="889449"/>
            <a:ext cx="5499871" cy="36325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Downloads\RS13927_UK891-008-lpr.jpg">
            <a:extLst>
              <a:ext uri="{FF2B5EF4-FFF2-40B4-BE49-F238E27FC236}">
                <a16:creationId xmlns:a16="http://schemas.microsoft.com/office/drawing/2014/main" id="{22F10893-7280-4BD1-A5BA-6E76B2D69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015" y="2929441"/>
            <a:ext cx="5358760" cy="35848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9">
            <a:extLst>
              <a:ext uri="{FF2B5EF4-FFF2-40B4-BE49-F238E27FC236}">
                <a16:creationId xmlns:a16="http://schemas.microsoft.com/office/drawing/2014/main" id="{EE5648B3-7C17-4759-B18A-AB2EF60008EA}"/>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277584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6600056" y="1268760"/>
            <a:ext cx="4357643" cy="4267201"/>
          </a:xfrm>
        </p:spPr>
        <p:txBody>
          <a:bodyPr/>
          <a:lstStyle/>
          <a:p>
            <a:pPr lvl="2"/>
            <a:r>
              <a:rPr lang="en-GB" sz="2400">
                <a:solidFill>
                  <a:schemeClr val="tx2"/>
                </a:solidFill>
              </a:rPr>
              <a:t>- </a:t>
            </a:r>
            <a:r>
              <a:rPr lang="en-GB" sz="2400" b="0">
                <a:solidFill>
                  <a:schemeClr val="tx1"/>
                </a:solidFill>
              </a:rPr>
              <a:t>What is happening?</a:t>
            </a:r>
          </a:p>
          <a:p>
            <a:pPr lvl="2"/>
            <a:endParaRPr lang="en-US" sz="2400" b="0">
              <a:solidFill>
                <a:schemeClr val="tx2"/>
              </a:solidFill>
            </a:endParaRPr>
          </a:p>
          <a:p>
            <a:pPr lvl="2"/>
            <a:r>
              <a:rPr lang="en-US" sz="2400" b="0">
                <a:solidFill>
                  <a:schemeClr val="tx2"/>
                </a:solidFill>
              </a:rPr>
              <a:t>- </a:t>
            </a:r>
            <a:r>
              <a:rPr lang="en-US" sz="2400" b="0">
                <a:solidFill>
                  <a:schemeClr val="tx1"/>
                </a:solidFill>
              </a:rPr>
              <a:t>W</a:t>
            </a:r>
            <a:r>
              <a:rPr lang="en-GB" sz="2400" b="0" err="1">
                <a:solidFill>
                  <a:schemeClr val="tx1"/>
                </a:solidFill>
              </a:rPr>
              <a:t>ho</a:t>
            </a:r>
            <a:r>
              <a:rPr lang="en-GB" sz="2400" b="0">
                <a:solidFill>
                  <a:schemeClr val="tx1"/>
                </a:solidFill>
              </a:rPr>
              <a:t> is being helped?</a:t>
            </a:r>
          </a:p>
          <a:p>
            <a:pPr lvl="2"/>
            <a:endParaRPr lang="en-US" sz="2400" b="0">
              <a:solidFill>
                <a:schemeClr val="tx2"/>
              </a:solidFill>
            </a:endParaRPr>
          </a:p>
          <a:p>
            <a:pPr lvl="2"/>
            <a:r>
              <a:rPr lang="en-US" sz="2400" b="0">
                <a:solidFill>
                  <a:schemeClr val="tx2"/>
                </a:solidFill>
              </a:rPr>
              <a:t>- </a:t>
            </a:r>
            <a:r>
              <a:rPr lang="en-US" sz="2400" b="0">
                <a:solidFill>
                  <a:schemeClr val="tx1"/>
                </a:solidFill>
              </a:rPr>
              <a:t>H</a:t>
            </a:r>
            <a:r>
              <a:rPr lang="en-GB" sz="2400" b="0">
                <a:solidFill>
                  <a:schemeClr val="tx1"/>
                </a:solidFill>
              </a:rPr>
              <a:t>ow might they be feeling?</a:t>
            </a: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5</a:t>
            </a:fld>
            <a:endParaRPr lang="en-GB"/>
          </a:p>
        </p:txBody>
      </p:sp>
      <p:pic>
        <p:nvPicPr>
          <p:cNvPr id="9" name="Picture 2" descr="\\redcross.org.uk\public\Users-IBM\emcleish\My Pictures\Int\18.jpg">
            <a:extLst>
              <a:ext uri="{FF2B5EF4-FFF2-40B4-BE49-F238E27FC236}">
                <a16:creationId xmlns:a16="http://schemas.microsoft.com/office/drawing/2014/main" id="{52CE5AA4-3907-46A9-9163-8AAC87146D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1" t="692" r="-1" b="692"/>
          <a:stretch/>
        </p:blipFill>
        <p:spPr bwMode="auto">
          <a:xfrm>
            <a:off x="1875644" y="3448922"/>
            <a:ext cx="4664436" cy="3129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Downloads\RS11139_uk-866-334-scr.jpg">
            <a:extLst>
              <a:ext uri="{FF2B5EF4-FFF2-40B4-BE49-F238E27FC236}">
                <a16:creationId xmlns:a16="http://schemas.microsoft.com/office/drawing/2014/main" id="{4BDFAEF9-2CAA-4780-89FC-D559B94B04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5" b="3670"/>
          <a:stretch/>
        </p:blipFill>
        <p:spPr bwMode="auto">
          <a:xfrm>
            <a:off x="478644" y="735030"/>
            <a:ext cx="4529199" cy="30581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Downloads\V-P-SY-E-00809.JPG">
            <a:extLst>
              <a:ext uri="{FF2B5EF4-FFF2-40B4-BE49-F238E27FC236}">
                <a16:creationId xmlns:a16="http://schemas.microsoft.com/office/drawing/2014/main" id="{D7B4F550-6483-4A82-A5A5-C4FF439D38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920" y="3448920"/>
            <a:ext cx="4658001" cy="31335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9">
            <a:extLst>
              <a:ext uri="{FF2B5EF4-FFF2-40B4-BE49-F238E27FC236}">
                <a16:creationId xmlns:a16="http://schemas.microsoft.com/office/drawing/2014/main" id="{BC219CCF-9970-45D3-8281-3BEBA985FFB8}"/>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164048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A59D4-BA9B-44D8-B458-79CB95CA2CA9}"/>
              </a:ext>
            </a:extLst>
          </p:cNvPr>
          <p:cNvSpPr/>
          <p:nvPr/>
        </p:nvSpPr>
        <p:spPr>
          <a:xfrm rot="5340000">
            <a:off x="7431517" y="1673275"/>
            <a:ext cx="182112" cy="4868168"/>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479376" y="548680"/>
            <a:ext cx="11017224" cy="3790973"/>
          </a:xfrm>
        </p:spPr>
        <p:txBody>
          <a:bodyPr wrap="square" lIns="0" tIns="0" rIns="0" bIns="0" anchor="t">
            <a:noAutofit/>
          </a:bodyPr>
          <a:lstStyle/>
          <a:p>
            <a:r>
              <a:rPr lang="en-GB">
                <a:latin typeface="HelveticaNeueLT Pro 65 Md"/>
              </a:rPr>
              <a:t>How does the British Red Cross show the power of kindness?</a:t>
            </a:r>
            <a:endParaRPr lang="en-GB">
              <a:solidFill>
                <a:schemeClr val="tx2"/>
              </a:solidFill>
              <a:latin typeface="HelveticaNeueLT Pro 65 Md"/>
            </a:endParaRPr>
          </a:p>
        </p:txBody>
      </p:sp>
      <p:pic>
        <p:nvPicPr>
          <p:cNvPr id="11" name="Graphic 10">
            <a:extLst>
              <a:ext uri="{FF2B5EF4-FFF2-40B4-BE49-F238E27FC236}">
                <a16:creationId xmlns:a16="http://schemas.microsoft.com/office/drawing/2014/main" id="{F06A0A5D-B7CC-4CF4-B22A-11D845DF6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8955" y="3988459"/>
            <a:ext cx="2110506" cy="2110506"/>
          </a:xfrm>
          <a:prstGeom prst="rect">
            <a:avLst/>
          </a:prstGeom>
        </p:spPr>
      </p:pic>
    </p:spTree>
    <p:extLst>
      <p:ext uri="{BB962C8B-B14F-4D97-AF65-F5344CB8AC3E}">
        <p14:creationId xmlns:p14="http://schemas.microsoft.com/office/powerpoint/2010/main" val="26293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7446723" y="1014760"/>
            <a:ext cx="4357643" cy="4267201"/>
          </a:xfrm>
        </p:spPr>
        <p:txBody>
          <a:bodyPr/>
          <a:lstStyle/>
          <a:p>
            <a:r>
              <a:rPr lang="en-GB" sz="2400">
                <a:solidFill>
                  <a:schemeClr val="tx2"/>
                </a:solidFill>
              </a:rPr>
              <a:t>- </a:t>
            </a:r>
            <a:r>
              <a:rPr lang="en-GB" sz="2400">
                <a:solidFill>
                  <a:schemeClr val="tx1"/>
                </a:solidFill>
              </a:rPr>
              <a:t>The Red Cross</a:t>
            </a:r>
            <a:r>
              <a:rPr lang="en-GB"/>
              <a:t> supports people who need help at home or may be lonely.</a:t>
            </a:r>
          </a:p>
          <a:p>
            <a:pPr lvl="2"/>
            <a:endParaRPr lang="en-GB" sz="2400" b="0">
              <a:solidFill>
                <a:schemeClr val="tx1"/>
              </a:solidFill>
            </a:endParaRP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7</a:t>
            </a:fld>
            <a:endParaRPr lang="en-GB"/>
          </a:p>
        </p:txBody>
      </p:sp>
      <p:pic>
        <p:nvPicPr>
          <p:cNvPr id="13" name="Picture 12" descr="Community Connector Nazia Rehman at work">
            <a:extLst>
              <a:ext uri="{FF2B5EF4-FFF2-40B4-BE49-F238E27FC236}">
                <a16:creationId xmlns:a16="http://schemas.microsoft.com/office/drawing/2014/main" id="{B0A4EEBF-2628-43B9-8B95-B4D6810A5A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1662" y="1021609"/>
            <a:ext cx="6814202" cy="4623248"/>
          </a:xfrm>
          <a:prstGeom prst="rect">
            <a:avLst/>
          </a:prstGeom>
          <a:noFill/>
          <a:ln>
            <a:noFill/>
          </a:ln>
        </p:spPr>
      </p:pic>
      <p:sp>
        <p:nvSpPr>
          <p:cNvPr id="3" name="Rectangle 2">
            <a:extLst>
              <a:ext uri="{FF2B5EF4-FFF2-40B4-BE49-F238E27FC236}">
                <a16:creationId xmlns:a16="http://schemas.microsoft.com/office/drawing/2014/main" id="{2EE9C9F4-AE33-4614-9554-7B5B20FF6D76}"/>
              </a:ext>
            </a:extLst>
          </p:cNvPr>
          <p:cNvSpPr/>
          <p:nvPr/>
        </p:nvSpPr>
        <p:spPr>
          <a:xfrm>
            <a:off x="321997" y="5733007"/>
            <a:ext cx="3619902" cy="307777"/>
          </a:xfrm>
          <a:prstGeom prst="rect">
            <a:avLst/>
          </a:prstGeom>
        </p:spPr>
        <p:txBody>
          <a:bodyPr wrap="none">
            <a:spAutoFit/>
          </a:bodyPr>
          <a:lstStyle/>
          <a:p>
            <a:r>
              <a:rPr lang="en-GB" sz="1400">
                <a:solidFill>
                  <a:srgbClr val="373737"/>
                </a:solidFill>
                <a:latin typeface="ArialMT"/>
              </a:rPr>
              <a:t>Photo credit: Percy Dean/British Red Cross</a:t>
            </a:r>
            <a:endParaRPr lang="en-GB"/>
          </a:p>
        </p:txBody>
      </p:sp>
      <p:sp>
        <p:nvSpPr>
          <p:cNvPr id="4" name="Title 9">
            <a:extLst>
              <a:ext uri="{FF2B5EF4-FFF2-40B4-BE49-F238E27FC236}">
                <a16:creationId xmlns:a16="http://schemas.microsoft.com/office/drawing/2014/main" id="{39F1B131-3FAD-4561-88E2-308417023616}"/>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32233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7458648" y="1032647"/>
            <a:ext cx="4357643" cy="4267201"/>
          </a:xfrm>
        </p:spPr>
        <p:txBody>
          <a:bodyPr/>
          <a:lstStyle/>
          <a:p>
            <a:pPr fontAlgn="t"/>
            <a:r>
              <a:rPr lang="en-GB" sz="2400">
                <a:solidFill>
                  <a:schemeClr val="tx2"/>
                </a:solidFill>
              </a:rPr>
              <a:t>- </a:t>
            </a:r>
            <a:r>
              <a:rPr lang="en-GB"/>
              <a:t>The Red Cross supports refugees and asylum seekers, these can be people who have had to leave their home because of troubles like war. We also help people to find their families if they have been separated. </a:t>
            </a:r>
          </a:p>
          <a:p>
            <a:pPr lvl="2"/>
            <a:endParaRPr lang="en-GB" sz="2400" b="0">
              <a:solidFill>
                <a:schemeClr val="tx1"/>
              </a:solidFill>
            </a:endParaRP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p:txBody>
          <a:bodyPr/>
          <a:lstStyle/>
          <a:p>
            <a:fld id="{89C05411-F5C4-44D6-90F3-776F91935555}" type="slidenum">
              <a:rPr lang="en-GB" smtClean="0"/>
              <a:pPr/>
              <a:t>8</a:t>
            </a:fld>
            <a:endParaRPr lang="en-GB"/>
          </a:p>
        </p:txBody>
      </p:sp>
      <p:pic>
        <p:nvPicPr>
          <p:cNvPr id="6" name="Picture 5" descr="Full screen preview">
            <a:extLst>
              <a:ext uri="{FF2B5EF4-FFF2-40B4-BE49-F238E27FC236}">
                <a16:creationId xmlns:a16="http://schemas.microsoft.com/office/drawing/2014/main" id="{73391839-B6EC-4D62-8970-B65303E537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30" y="1034390"/>
            <a:ext cx="6846487" cy="4620344"/>
          </a:xfrm>
          <a:prstGeom prst="rect">
            <a:avLst/>
          </a:prstGeom>
          <a:noFill/>
          <a:ln>
            <a:noFill/>
          </a:ln>
        </p:spPr>
      </p:pic>
      <p:sp>
        <p:nvSpPr>
          <p:cNvPr id="3" name="Rectangle 2">
            <a:extLst>
              <a:ext uri="{FF2B5EF4-FFF2-40B4-BE49-F238E27FC236}">
                <a16:creationId xmlns:a16="http://schemas.microsoft.com/office/drawing/2014/main" id="{8B72AEDE-9412-4EBB-9B78-1E8E3A59F998}"/>
              </a:ext>
            </a:extLst>
          </p:cNvPr>
          <p:cNvSpPr/>
          <p:nvPr/>
        </p:nvSpPr>
        <p:spPr>
          <a:xfrm>
            <a:off x="299638" y="5723607"/>
            <a:ext cx="4067139" cy="307777"/>
          </a:xfrm>
          <a:prstGeom prst="rect">
            <a:avLst/>
          </a:prstGeom>
        </p:spPr>
        <p:txBody>
          <a:bodyPr wrap="none">
            <a:spAutoFit/>
          </a:bodyPr>
          <a:lstStyle/>
          <a:p>
            <a:r>
              <a:rPr lang="en-GB" sz="1400">
                <a:solidFill>
                  <a:srgbClr val="373737"/>
                </a:solidFill>
                <a:latin typeface="ArialMT"/>
              </a:rPr>
              <a:t>Photo credit: Claudia </a:t>
            </a:r>
            <a:r>
              <a:rPr lang="en-GB" sz="1400" err="1">
                <a:solidFill>
                  <a:srgbClr val="373737"/>
                </a:solidFill>
                <a:latin typeface="ArialMT"/>
              </a:rPr>
              <a:t>Leisinger</a:t>
            </a:r>
            <a:r>
              <a:rPr lang="en-GB" sz="1400">
                <a:solidFill>
                  <a:srgbClr val="373737"/>
                </a:solidFill>
                <a:latin typeface="ArialMT"/>
              </a:rPr>
              <a:t>/British Red Cross</a:t>
            </a:r>
            <a:endParaRPr lang="en-GB"/>
          </a:p>
        </p:txBody>
      </p:sp>
      <p:sp>
        <p:nvSpPr>
          <p:cNvPr id="4" name="Title 9">
            <a:extLst>
              <a:ext uri="{FF2B5EF4-FFF2-40B4-BE49-F238E27FC236}">
                <a16:creationId xmlns:a16="http://schemas.microsoft.com/office/drawing/2014/main" id="{EA9A204E-4302-453E-8A31-D85B0CC06785}"/>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301050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99C1-D066-408B-A1CA-34610847CCBC}"/>
              </a:ext>
            </a:extLst>
          </p:cNvPr>
          <p:cNvSpPr>
            <a:spLocks noGrp="1"/>
          </p:cNvSpPr>
          <p:nvPr>
            <p:ph type="body" sz="quarter" idx="14"/>
          </p:nvPr>
        </p:nvSpPr>
        <p:spPr>
          <a:xfrm>
            <a:off x="7898278" y="1127649"/>
            <a:ext cx="4047199" cy="4267201"/>
          </a:xfrm>
        </p:spPr>
        <p:txBody>
          <a:bodyPr/>
          <a:lstStyle/>
          <a:p>
            <a:r>
              <a:rPr lang="en-GB" sz="2400">
                <a:solidFill>
                  <a:schemeClr val="tx2"/>
                </a:solidFill>
              </a:rPr>
              <a:t>-</a:t>
            </a:r>
            <a:r>
              <a:rPr lang="en-GB"/>
              <a:t>The British Red Cross works with other Red Cross and Red Crescent Societies around the world to help people who have fighting in their country. We support them with things like food, water and healthcare. </a:t>
            </a:r>
            <a:endParaRPr lang="en-GB" sz="2400" b="0">
              <a:solidFill>
                <a:schemeClr val="tx1"/>
              </a:solidFill>
            </a:endParaRPr>
          </a:p>
          <a:p>
            <a:endParaRPr lang="en-GB"/>
          </a:p>
          <a:p>
            <a:endParaRPr lang="en-GB"/>
          </a:p>
        </p:txBody>
      </p:sp>
      <p:sp>
        <p:nvSpPr>
          <p:cNvPr id="10" name="Slide Number Placeholder 9">
            <a:extLst>
              <a:ext uri="{FF2B5EF4-FFF2-40B4-BE49-F238E27FC236}">
                <a16:creationId xmlns:a16="http://schemas.microsoft.com/office/drawing/2014/main" id="{B53A4344-5381-4938-BCAA-66780028C5A4}"/>
              </a:ext>
            </a:extLst>
          </p:cNvPr>
          <p:cNvSpPr>
            <a:spLocks noGrp="1"/>
          </p:cNvSpPr>
          <p:nvPr>
            <p:ph type="sldNum" sz="quarter" idx="12"/>
          </p:nvPr>
        </p:nvSpPr>
        <p:spPr>
          <a:xfrm>
            <a:off x="11263313" y="6754089"/>
            <a:ext cx="542925" cy="138498"/>
          </a:xfrm>
        </p:spPr>
        <p:txBody>
          <a:bodyPr/>
          <a:lstStyle/>
          <a:p>
            <a:fld id="{89C05411-F5C4-44D6-90F3-776F91935555}" type="slidenum">
              <a:rPr lang="en-GB" smtClean="0"/>
              <a:pPr/>
              <a:t>9</a:t>
            </a:fld>
            <a:endParaRPr lang="en-GB"/>
          </a:p>
        </p:txBody>
      </p:sp>
      <p:pic>
        <p:nvPicPr>
          <p:cNvPr id="7" name="Picture 6" descr="Full screen preview">
            <a:extLst>
              <a:ext uri="{FF2B5EF4-FFF2-40B4-BE49-F238E27FC236}">
                <a16:creationId xmlns:a16="http://schemas.microsoft.com/office/drawing/2014/main" id="{596C10D3-F742-45F8-8BE6-ED68543165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73" y="1132088"/>
            <a:ext cx="7491536" cy="4442213"/>
          </a:xfrm>
          <a:prstGeom prst="rect">
            <a:avLst/>
          </a:prstGeom>
          <a:noFill/>
          <a:ln>
            <a:noFill/>
          </a:ln>
        </p:spPr>
      </p:pic>
      <p:sp>
        <p:nvSpPr>
          <p:cNvPr id="3" name="Rectangle 2">
            <a:extLst>
              <a:ext uri="{FF2B5EF4-FFF2-40B4-BE49-F238E27FC236}">
                <a16:creationId xmlns:a16="http://schemas.microsoft.com/office/drawing/2014/main" id="{026543A5-55E4-47A3-B702-620EBFFDB694}"/>
              </a:ext>
            </a:extLst>
          </p:cNvPr>
          <p:cNvSpPr/>
          <p:nvPr/>
        </p:nvSpPr>
        <p:spPr>
          <a:xfrm>
            <a:off x="211264" y="5690096"/>
            <a:ext cx="4224298" cy="300082"/>
          </a:xfrm>
          <a:prstGeom prst="rect">
            <a:avLst/>
          </a:prstGeom>
        </p:spPr>
        <p:txBody>
          <a:bodyPr wrap="none">
            <a:spAutoFit/>
          </a:bodyPr>
          <a:lstStyle/>
          <a:p>
            <a:r>
              <a:rPr lang="en-GB"/>
              <a:t>Photo credit: Alicia Melville-Smith / British Red Cross</a:t>
            </a:r>
          </a:p>
        </p:txBody>
      </p:sp>
      <p:sp>
        <p:nvSpPr>
          <p:cNvPr id="4" name="Title 9">
            <a:extLst>
              <a:ext uri="{FF2B5EF4-FFF2-40B4-BE49-F238E27FC236}">
                <a16:creationId xmlns:a16="http://schemas.microsoft.com/office/drawing/2014/main" id="{620A6854-9424-47AB-9F49-276E87485D33}"/>
              </a:ext>
            </a:extLst>
          </p:cNvPr>
          <p:cNvSpPr>
            <a:spLocks noGrp="1"/>
          </p:cNvSpPr>
          <p:nvPr>
            <p:ph type="title"/>
          </p:nvPr>
        </p:nvSpPr>
        <p:spPr>
          <a:xfrm>
            <a:off x="214841" y="222695"/>
            <a:ext cx="4281841" cy="514431"/>
          </a:xfrm>
        </p:spPr>
        <p:txBody>
          <a:bodyPr/>
          <a:lstStyle/>
          <a:p>
            <a:r>
              <a:rPr lang="en-GB" sz="1800"/>
              <a:t>Introduction to the British Red Cross</a:t>
            </a:r>
            <a:endParaRPr lang="en-GB" sz="1800">
              <a:latin typeface="+mn-lt"/>
            </a:endParaRPr>
          </a:p>
        </p:txBody>
      </p:sp>
    </p:spTree>
    <p:extLst>
      <p:ext uri="{BB962C8B-B14F-4D97-AF65-F5344CB8AC3E}">
        <p14:creationId xmlns:p14="http://schemas.microsoft.com/office/powerpoint/2010/main" val="1038394430"/>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Primary.pptx" id="{0036F32F-BF86-441A-88AE-BEE03C56CB0A}" vid="{E8494D48-662F-44E1-8171-456CBDE4C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Primary_BRC_FirstAid_PowerPoint</Template>
  <TotalTime>0</TotalTime>
  <Words>757</Words>
  <Application>Microsoft Office PowerPoint</Application>
  <PresentationFormat>Widescreen</PresentationFormat>
  <Paragraphs>86</Paragraphs>
  <Slides>11</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ArialMT</vt:lpstr>
      <vt:lpstr>Calibri</vt:lpstr>
      <vt:lpstr>HelveticaNeue LT 35 Thin</vt:lpstr>
      <vt:lpstr>HelveticaNeueLT Pro 45 Lt</vt:lpstr>
      <vt:lpstr>HelveticaNeueLT Pro 55 Roman</vt:lpstr>
      <vt:lpstr>HelveticaNeueLT Pro 65 Md</vt:lpstr>
      <vt:lpstr>Red Cross FA V1</vt:lpstr>
      <vt:lpstr>Introduction to the British Red Cross.</vt:lpstr>
      <vt:lpstr>Introduction to the British Red Cross</vt:lpstr>
      <vt:lpstr>Introduction to the British Red Cross</vt:lpstr>
      <vt:lpstr>Introduction to the British Red Cross</vt:lpstr>
      <vt:lpstr>Introduction to the British Red Cross</vt:lpstr>
      <vt:lpstr>How does the British Red Cross show the power of kindness?</vt:lpstr>
      <vt:lpstr>Introduction to the British Red Cross</vt:lpstr>
      <vt:lpstr>Introduction to the British Red Cross</vt:lpstr>
      <vt:lpstr>Introduction to the British Red Cross</vt:lpstr>
      <vt:lpstr>Introduction to the British Red Cross</vt:lpstr>
      <vt:lpstr>Introduction to the British Red 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dc:title>
  <dc:creator>Pippa Ward</dc:creator>
  <cp:lastModifiedBy>Chloe Bruce</cp:lastModifiedBy>
  <cp:revision>2</cp:revision>
  <dcterms:created xsi:type="dcterms:W3CDTF">2019-11-07T09:43:50Z</dcterms:created>
  <dcterms:modified xsi:type="dcterms:W3CDTF">2021-06-29T13:18:55Z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ies>
</file>