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1"/>
  </p:notesMasterIdLst>
  <p:sldIdLst>
    <p:sldId id="297" r:id="rId2"/>
    <p:sldId id="298" r:id="rId3"/>
    <p:sldId id="327" r:id="rId4"/>
    <p:sldId id="328" r:id="rId5"/>
    <p:sldId id="329" r:id="rId6"/>
    <p:sldId id="330" r:id="rId7"/>
    <p:sldId id="331" r:id="rId8"/>
    <p:sldId id="332" r:id="rId9"/>
    <p:sldId id="333" r:id="rId10"/>
  </p:sldIdLst>
  <p:sldSz cx="12192000" cy="6858000"/>
  <p:notesSz cx="16256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1B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378" y="42"/>
      </p:cViewPr>
      <p:guideLst/>
    </p:cSldViewPr>
  </p:slideViewPr>
  <p:notesTextViewPr>
    <p:cViewPr>
      <p:scale>
        <a:sx n="100" d="100"/>
        <a:sy n="100" d="100"/>
      </p:scale>
      <p:origin x="0" y="0"/>
    </p:cViewPr>
  </p:notesTextViewPr>
  <p:sorterViewPr>
    <p:cViewPr>
      <p:scale>
        <a:sx n="44" d="100"/>
        <a:sy n="4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4E092205-E3CE-4B42-907A-C3BB5D21EF03}" type="datetimeFigureOut">
              <a:rPr lang="en-GB" smtClean="0"/>
              <a:t>15/12/2019</a:t>
            </a:fld>
            <a:endParaRPr lang="en-GB"/>
          </a:p>
        </p:txBody>
      </p:sp>
      <p:sp>
        <p:nvSpPr>
          <p:cNvPr id="4" name="Slide Image Placeholder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3908070E-2810-4E5C-83CC-655FBDA01363}" type="slidenum">
              <a:rPr lang="en-GB" smtClean="0"/>
              <a:t>‹#›</a:t>
            </a:fld>
            <a:endParaRPr lang="en-GB"/>
          </a:p>
        </p:txBody>
      </p:sp>
    </p:spTree>
    <p:extLst>
      <p:ext uri="{BB962C8B-B14F-4D97-AF65-F5344CB8AC3E}">
        <p14:creationId xmlns:p14="http://schemas.microsoft.com/office/powerpoint/2010/main" val="130317253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908070E-2810-4E5C-83CC-655FBDA01363}" type="slidenum">
              <a:rPr lang="en-GB" smtClean="0"/>
              <a:t>1</a:t>
            </a:fld>
            <a:endParaRPr lang="en-GB"/>
          </a:p>
        </p:txBody>
      </p:sp>
    </p:spTree>
    <p:extLst>
      <p:ext uri="{BB962C8B-B14F-4D97-AF65-F5344CB8AC3E}">
        <p14:creationId xmlns:p14="http://schemas.microsoft.com/office/powerpoint/2010/main" val="1834090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2</a:t>
            </a:fld>
            <a:endParaRPr lang="en-GB"/>
          </a:p>
        </p:txBody>
      </p:sp>
    </p:spTree>
    <p:extLst>
      <p:ext uri="{BB962C8B-B14F-4D97-AF65-F5344CB8AC3E}">
        <p14:creationId xmlns:p14="http://schemas.microsoft.com/office/powerpoint/2010/main" val="1411752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3</a:t>
            </a:fld>
            <a:endParaRPr lang="en-GB"/>
          </a:p>
        </p:txBody>
      </p:sp>
    </p:spTree>
    <p:extLst>
      <p:ext uri="{BB962C8B-B14F-4D97-AF65-F5344CB8AC3E}">
        <p14:creationId xmlns:p14="http://schemas.microsoft.com/office/powerpoint/2010/main" val="3861712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4</a:t>
            </a:fld>
            <a:endParaRPr lang="en-GB"/>
          </a:p>
        </p:txBody>
      </p:sp>
    </p:spTree>
    <p:extLst>
      <p:ext uri="{BB962C8B-B14F-4D97-AF65-F5344CB8AC3E}">
        <p14:creationId xmlns:p14="http://schemas.microsoft.com/office/powerpoint/2010/main" val="16584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5</a:t>
            </a:fld>
            <a:endParaRPr lang="en-GB"/>
          </a:p>
        </p:txBody>
      </p:sp>
    </p:spTree>
    <p:extLst>
      <p:ext uri="{BB962C8B-B14F-4D97-AF65-F5344CB8AC3E}">
        <p14:creationId xmlns:p14="http://schemas.microsoft.com/office/powerpoint/2010/main" val="681884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6</a:t>
            </a:fld>
            <a:endParaRPr lang="en-GB"/>
          </a:p>
        </p:txBody>
      </p:sp>
    </p:spTree>
    <p:extLst>
      <p:ext uri="{BB962C8B-B14F-4D97-AF65-F5344CB8AC3E}">
        <p14:creationId xmlns:p14="http://schemas.microsoft.com/office/powerpoint/2010/main" val="306255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7</a:t>
            </a:fld>
            <a:endParaRPr lang="en-GB"/>
          </a:p>
        </p:txBody>
      </p:sp>
    </p:spTree>
    <p:extLst>
      <p:ext uri="{BB962C8B-B14F-4D97-AF65-F5344CB8AC3E}">
        <p14:creationId xmlns:p14="http://schemas.microsoft.com/office/powerpoint/2010/main" val="3098363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8</a:t>
            </a:fld>
            <a:endParaRPr lang="en-GB"/>
          </a:p>
        </p:txBody>
      </p:sp>
    </p:spTree>
    <p:extLst>
      <p:ext uri="{BB962C8B-B14F-4D97-AF65-F5344CB8AC3E}">
        <p14:creationId xmlns:p14="http://schemas.microsoft.com/office/powerpoint/2010/main" val="1243134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08070E-2810-4E5C-83CC-655FBDA01363}" type="slidenum">
              <a:rPr lang="en-GB" smtClean="0"/>
              <a:t>9</a:t>
            </a:fld>
            <a:endParaRPr lang="en-GB"/>
          </a:p>
        </p:txBody>
      </p:sp>
    </p:spTree>
    <p:extLst>
      <p:ext uri="{BB962C8B-B14F-4D97-AF65-F5344CB8AC3E}">
        <p14:creationId xmlns:p14="http://schemas.microsoft.com/office/powerpoint/2010/main" val="881864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dirty="0"/>
              <a:t>Title.</a:t>
            </a:r>
            <a:endParaRPr dirty="0"/>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dirty="0"/>
              <a:t>Click to edit </a:t>
            </a:r>
            <a:br>
              <a:rPr lang="en-US" dirty="0"/>
            </a:br>
            <a:r>
              <a:rPr lang="en-US" dirty="0"/>
              <a:t>Master subtitle style</a:t>
            </a:r>
            <a:endParaRPr dirty="0"/>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dirty="0"/>
              <a:t>Date</a:t>
            </a:r>
          </a:p>
        </p:txBody>
      </p:sp>
      <p:sp>
        <p:nvSpPr>
          <p:cNvPr id="91" name="object 53">
            <a:extLst>
              <a:ext uri="{FF2B5EF4-FFF2-40B4-BE49-F238E27FC236}">
                <a16:creationId xmlns:a16="http://schemas.microsoft.com/office/drawing/2014/main" id="{4E6CDB9A-E3B1-4106-92CC-74A5F3D456CE}"/>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dirty="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dirty="0">
              <a:latin typeface="HelveticaNeueLT Pro 55 Roman" panose="020B0604020202020204" pitchFamily="34" charset="0"/>
              <a:cs typeface="Arial"/>
            </a:endParaRPr>
          </a:p>
        </p:txBody>
      </p:sp>
      <p:pic>
        <p:nvPicPr>
          <p:cNvPr id="13" name="Graphic 12">
            <a:extLst>
              <a:ext uri="{FF2B5EF4-FFF2-40B4-BE49-F238E27FC236}">
                <a16:creationId xmlns:a16="http://schemas.microsoft.com/office/drawing/2014/main" id="{7D4B1D82-7726-4E58-A5FE-247C36749E10}"/>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2569934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2290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numCol="2" spcCol="288000">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54715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Column Tex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800"/>
            <a:ext cx="7545387" cy="4267200"/>
          </a:xfrm>
        </p:spPr>
        <p:txBody>
          <a:bodyPr numCol="3" spcCol="288000">
            <a:noAutofit/>
          </a:bodyPr>
          <a:lstStyle>
            <a:lvl1pPr marL="0" indent="0">
              <a:lnSpc>
                <a:spcPts val="2800"/>
              </a:lnSpc>
              <a:buFont typeface="Arial" panose="020B0604020202020204" pitchFamily="34" charset="0"/>
              <a:buNone/>
              <a:defRPr sz="2600">
                <a:latin typeface="+mj-lt"/>
              </a:defRPr>
            </a:lvl1pPr>
            <a:lvl2pPr marL="0" indent="0">
              <a:lnSpc>
                <a:spcPts val="2800"/>
              </a:lnSpc>
              <a:buFont typeface="Arial" panose="020B0604020202020204" pitchFamily="34" charset="0"/>
              <a:buNone/>
              <a:defRPr sz="2600"/>
            </a:lvl2pPr>
            <a:lvl3pPr marL="0" indent="0">
              <a:lnSpc>
                <a:spcPts val="2200"/>
              </a:lnSpc>
              <a:buFont typeface="Arial" panose="020B0604020202020204" pitchFamily="34" charset="0"/>
              <a:buNone/>
              <a:defRPr sz="1800" b="1">
                <a:latin typeface="HelveticaNeueLT Pro 65 Md" panose="020B0804020202020204" pitchFamily="34" charset="0"/>
              </a:defRPr>
            </a:lvl3pPr>
            <a:lvl4pPr marL="0" indent="0">
              <a:lnSpc>
                <a:spcPts val="2200"/>
              </a:lnSpc>
              <a:buFont typeface="Arial" panose="020B0604020202020204" pitchFamily="34" charset="0"/>
              <a:buNone/>
              <a:defRPr sz="1800"/>
            </a:lvl4pPr>
            <a:lvl5pPr marL="0" indent="0">
              <a:lnSpc>
                <a:spcPts val="1800"/>
              </a:lnSpc>
              <a:buFont typeface="Arial" panose="020B0604020202020204" pitchFamily="34" charset="0"/>
              <a:buNone/>
              <a:defRPr sz="1400">
                <a:latin typeface="+mj-lt"/>
              </a:defRPr>
            </a:lvl5pPr>
            <a:lvl6pPr marL="0" indent="0">
              <a:lnSpc>
                <a:spcPts val="1800"/>
              </a:lnSpc>
              <a:buFont typeface="Arial" panose="020B0604020202020204" pitchFamily="34" charset="0"/>
              <a:buNone/>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13457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799"/>
            <a:ext cx="7545387" cy="4267201"/>
          </a:xfrm>
        </p:spPr>
        <p:txBody>
          <a:bodyPr numCol="2" spcCol="288000">
            <a:noAutofit/>
          </a:bodyPr>
          <a:lstStyle>
            <a:lvl1pPr marL="449263" indent="-449263">
              <a:lnSpc>
                <a:spcPts val="2800"/>
              </a:lnSpc>
              <a:buFontTx/>
              <a:buBlip>
                <a:blip r:embed="rId2"/>
              </a:buBlip>
              <a:defRPr sz="2600">
                <a:latin typeface="+mj-lt"/>
              </a:defRPr>
            </a:lvl1pPr>
            <a:lvl2pPr marL="449263" indent="-449263">
              <a:lnSpc>
                <a:spcPts val="2800"/>
              </a:lnSpc>
              <a:buFontTx/>
              <a:buBlip>
                <a:blip r:embed="rId2"/>
              </a:buBlip>
              <a:defRPr sz="2600"/>
            </a:lvl2pPr>
            <a:lvl3pPr marL="449263" indent="-449263">
              <a:lnSpc>
                <a:spcPts val="2200"/>
              </a:lnSpc>
              <a:buFontTx/>
              <a:buBlip>
                <a:blip r:embed="rId2"/>
              </a:buBlip>
              <a:defRPr sz="1800" b="1">
                <a:latin typeface="HelveticaNeueLT Pro 65 Md" panose="020B0804020202020204" pitchFamily="34" charset="0"/>
              </a:defRPr>
            </a:lvl3pPr>
            <a:lvl4pPr marL="449263" indent="-449263">
              <a:lnSpc>
                <a:spcPts val="2200"/>
              </a:lnSpc>
              <a:buFontTx/>
              <a:buBlip>
                <a:blip r:embed="rId2"/>
              </a:buBlip>
              <a:defRPr sz="1800"/>
            </a:lvl4pPr>
            <a:lvl5pPr marL="449263" indent="-449263">
              <a:lnSpc>
                <a:spcPts val="1800"/>
              </a:lnSpc>
              <a:buFontTx/>
              <a:buBlip>
                <a:blip r:embed="rId2"/>
              </a:buBlip>
              <a:defRPr sz="1400">
                <a:latin typeface="+mj-lt"/>
              </a:defRPr>
            </a:lvl5pPr>
            <a:lvl6pPr marL="449263" indent="-449263">
              <a:lnSpc>
                <a:spcPts val="1800"/>
              </a:lnSpc>
              <a:buFontTx/>
              <a:buBlip>
                <a:blip r:embed="rId2"/>
              </a:buBlip>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55403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0" name="Text Placeholder 11">
            <a:extLst>
              <a:ext uri="{FF2B5EF4-FFF2-40B4-BE49-F238E27FC236}">
                <a16:creationId xmlns:a16="http://schemas.microsoft.com/office/drawing/2014/main" id="{87206E47-11C3-4F5E-A8CD-1AA2590C1698}"/>
              </a:ext>
            </a:extLst>
          </p:cNvPr>
          <p:cNvSpPr>
            <a:spLocks noGrp="1"/>
          </p:cNvSpPr>
          <p:nvPr>
            <p:ph type="body" sz="quarter" idx="15"/>
          </p:nvPr>
        </p:nvSpPr>
        <p:spPr>
          <a:xfrm>
            <a:off x="4256617"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1" name="Text Placeholder 11">
            <a:extLst>
              <a:ext uri="{FF2B5EF4-FFF2-40B4-BE49-F238E27FC236}">
                <a16:creationId xmlns:a16="http://schemas.microsoft.com/office/drawing/2014/main" id="{60A421C5-7388-47E2-9567-86FD03EBADAF}"/>
              </a:ext>
            </a:extLst>
          </p:cNvPr>
          <p:cNvSpPr>
            <a:spLocks noGrp="1"/>
          </p:cNvSpPr>
          <p:nvPr>
            <p:ph type="body" sz="quarter" idx="16"/>
          </p:nvPr>
        </p:nvSpPr>
        <p:spPr>
          <a:xfrm>
            <a:off x="6192309"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3" name="Text Placeholder 11">
            <a:extLst>
              <a:ext uri="{FF2B5EF4-FFF2-40B4-BE49-F238E27FC236}">
                <a16:creationId xmlns:a16="http://schemas.microsoft.com/office/drawing/2014/main" id="{F8F10E54-5F13-4F43-8409-F9BB60B0DE2F}"/>
              </a:ext>
            </a:extLst>
          </p:cNvPr>
          <p:cNvSpPr>
            <a:spLocks noGrp="1"/>
          </p:cNvSpPr>
          <p:nvPr>
            <p:ph type="body" sz="quarter" idx="17"/>
          </p:nvPr>
        </p:nvSpPr>
        <p:spPr>
          <a:xfrm>
            <a:off x="8128000" y="3287629"/>
            <a:ext cx="1736725" cy="2808371"/>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1905000"/>
            <a:ext cx="1736725" cy="1143000"/>
          </a:xfrm>
        </p:spPr>
        <p:txBody>
          <a:bodyPr anchor="ctr">
            <a:noAutofit/>
          </a:bodyPr>
          <a:lstStyle>
            <a:lvl1pPr algn="ctr">
              <a:defRPr/>
            </a:lvl1pPr>
          </a:lstStyle>
          <a:p>
            <a:r>
              <a:rPr lang="en-US"/>
              <a:t>Click icon to add picture</a:t>
            </a:r>
            <a:endParaRPr lang="en-GB"/>
          </a:p>
        </p:txBody>
      </p:sp>
      <p:sp>
        <p:nvSpPr>
          <p:cNvPr id="16" name="Picture Placeholder 5">
            <a:extLst>
              <a:ext uri="{FF2B5EF4-FFF2-40B4-BE49-F238E27FC236}">
                <a16:creationId xmlns:a16="http://schemas.microsoft.com/office/drawing/2014/main" id="{7A38649F-9E1D-480C-9A3A-60FFB0F11FAE}"/>
              </a:ext>
            </a:extLst>
          </p:cNvPr>
          <p:cNvSpPr>
            <a:spLocks noGrp="1"/>
          </p:cNvSpPr>
          <p:nvPr>
            <p:ph type="pic" sz="quarter" idx="19"/>
          </p:nvPr>
        </p:nvSpPr>
        <p:spPr>
          <a:xfrm>
            <a:off x="4256617" y="1905000"/>
            <a:ext cx="1736725" cy="1143000"/>
          </a:xfrm>
        </p:spPr>
        <p:txBody>
          <a:bodyPr anchor="ctr">
            <a:noAutofit/>
          </a:bodyPr>
          <a:lstStyle>
            <a:lvl1pPr algn="ctr">
              <a:defRPr/>
            </a:lvl1pPr>
          </a:lstStyle>
          <a:p>
            <a:r>
              <a:rPr lang="en-US"/>
              <a:t>Click icon to add picture</a:t>
            </a:r>
            <a:endParaRPr lang="en-GB"/>
          </a:p>
        </p:txBody>
      </p:sp>
      <p:sp>
        <p:nvSpPr>
          <p:cNvPr id="17" name="Picture Placeholder 5">
            <a:extLst>
              <a:ext uri="{FF2B5EF4-FFF2-40B4-BE49-F238E27FC236}">
                <a16:creationId xmlns:a16="http://schemas.microsoft.com/office/drawing/2014/main" id="{40B9A4C1-F987-43F2-86E8-1D10E8EBC9E3}"/>
              </a:ext>
            </a:extLst>
          </p:cNvPr>
          <p:cNvSpPr>
            <a:spLocks noGrp="1"/>
          </p:cNvSpPr>
          <p:nvPr>
            <p:ph type="pic" sz="quarter" idx="20"/>
          </p:nvPr>
        </p:nvSpPr>
        <p:spPr>
          <a:xfrm>
            <a:off x="6192309" y="1905000"/>
            <a:ext cx="1736725" cy="1143000"/>
          </a:xfrm>
        </p:spPr>
        <p:txBody>
          <a:bodyPr anchor="ctr">
            <a:noAutofit/>
          </a:bodyPr>
          <a:lstStyle>
            <a:lvl1pPr algn="ctr">
              <a:defRPr/>
            </a:lvl1pPr>
          </a:lstStyle>
          <a:p>
            <a:r>
              <a:rPr lang="en-US"/>
              <a:t>Click icon to add picture</a:t>
            </a:r>
            <a:endParaRPr lang="en-GB"/>
          </a:p>
        </p:txBody>
      </p:sp>
      <p:sp>
        <p:nvSpPr>
          <p:cNvPr id="18" name="Picture Placeholder 5">
            <a:extLst>
              <a:ext uri="{FF2B5EF4-FFF2-40B4-BE49-F238E27FC236}">
                <a16:creationId xmlns:a16="http://schemas.microsoft.com/office/drawing/2014/main" id="{D67D4B6A-6E32-445D-8D04-460F35CBFE8A}"/>
              </a:ext>
            </a:extLst>
          </p:cNvPr>
          <p:cNvSpPr>
            <a:spLocks noGrp="1"/>
          </p:cNvSpPr>
          <p:nvPr>
            <p:ph type="pic" sz="quarter" idx="21"/>
          </p:nvPr>
        </p:nvSpPr>
        <p:spPr>
          <a:xfrm>
            <a:off x="8128000" y="1905000"/>
            <a:ext cx="1736725" cy="1143000"/>
          </a:xfrm>
        </p:spPr>
        <p:txBody>
          <a:bodyPr anchor="ctr">
            <a:noAutofit/>
          </a:bodyPr>
          <a:lstStyle>
            <a:lvl1pPr algn="ctr">
              <a:defRPr/>
            </a:lvl1pPr>
          </a:lstStyle>
          <a:p>
            <a:r>
              <a:rPr lang="en-US"/>
              <a:t>Click icon to add picture</a:t>
            </a:r>
            <a:endParaRPr lang="en-GB"/>
          </a:p>
        </p:txBody>
      </p:sp>
    </p:spTree>
    <p:extLst>
      <p:ext uri="{BB962C8B-B14F-4D97-AF65-F5344CB8AC3E}">
        <p14:creationId xmlns:p14="http://schemas.microsoft.com/office/powerpoint/2010/main" val="922616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1581053"/>
            <a:ext cx="3676650" cy="2404919"/>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3672417"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21" name="Picture Placeholder 5">
            <a:extLst>
              <a:ext uri="{FF2B5EF4-FFF2-40B4-BE49-F238E27FC236}">
                <a16:creationId xmlns:a16="http://schemas.microsoft.com/office/drawing/2014/main" id="{40D8A5CD-17B2-4EED-9EC4-BE701E8C5BE0}"/>
              </a:ext>
            </a:extLst>
          </p:cNvPr>
          <p:cNvSpPr>
            <a:spLocks noGrp="1"/>
          </p:cNvSpPr>
          <p:nvPr>
            <p:ph type="pic" sz="quarter" idx="19"/>
          </p:nvPr>
        </p:nvSpPr>
        <p:spPr>
          <a:xfrm>
            <a:off x="6192838" y="1581053"/>
            <a:ext cx="3676650" cy="2404919"/>
          </a:xfrm>
        </p:spPr>
        <p:txBody>
          <a:bodyPr anchor="ctr">
            <a:noAutofit/>
          </a:bodyPr>
          <a:lstStyle>
            <a:lvl1pPr algn="ctr">
              <a:defRPr/>
            </a:lvl1pPr>
          </a:lstStyle>
          <a:p>
            <a:r>
              <a:rPr lang="en-US"/>
              <a:t>Click icon to add picture</a:t>
            </a:r>
            <a:endParaRPr lang="en-GB"/>
          </a:p>
        </p:txBody>
      </p:sp>
      <p:sp>
        <p:nvSpPr>
          <p:cNvPr id="22" name="Text Placeholder 11">
            <a:extLst>
              <a:ext uri="{FF2B5EF4-FFF2-40B4-BE49-F238E27FC236}">
                <a16:creationId xmlns:a16="http://schemas.microsoft.com/office/drawing/2014/main" id="{B979E375-A75B-42F5-B0F6-760979F90B60}"/>
              </a:ext>
            </a:extLst>
          </p:cNvPr>
          <p:cNvSpPr>
            <a:spLocks noGrp="1"/>
          </p:cNvSpPr>
          <p:nvPr>
            <p:ph type="body" sz="quarter" idx="20"/>
          </p:nvPr>
        </p:nvSpPr>
        <p:spPr>
          <a:xfrm>
            <a:off x="6192838" y="4140611"/>
            <a:ext cx="3672417"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Tree>
    <p:extLst>
      <p:ext uri="{BB962C8B-B14F-4D97-AF65-F5344CB8AC3E}">
        <p14:creationId xmlns:p14="http://schemas.microsoft.com/office/powerpoint/2010/main" val="3955124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2414550"/>
            <a:ext cx="2390864" cy="1571422"/>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1" name="Picture Placeholder 5">
            <a:extLst>
              <a:ext uri="{FF2B5EF4-FFF2-40B4-BE49-F238E27FC236}">
                <a16:creationId xmlns:a16="http://schemas.microsoft.com/office/drawing/2014/main" id="{DB4CC69B-248B-436A-9F07-D111D01F6273}"/>
              </a:ext>
            </a:extLst>
          </p:cNvPr>
          <p:cNvSpPr>
            <a:spLocks noGrp="1"/>
          </p:cNvSpPr>
          <p:nvPr>
            <p:ph type="pic" sz="quarter" idx="21"/>
          </p:nvPr>
        </p:nvSpPr>
        <p:spPr>
          <a:xfrm>
            <a:off x="7480213" y="2414550"/>
            <a:ext cx="2390864" cy="1571422"/>
          </a:xfrm>
        </p:spPr>
        <p:txBody>
          <a:bodyPr anchor="ctr">
            <a:noAutofit/>
          </a:bodyPr>
          <a:lstStyle>
            <a:lvl1pPr algn="ctr">
              <a:defRPr/>
            </a:lvl1pPr>
          </a:lstStyle>
          <a:p>
            <a:r>
              <a:rPr lang="en-US"/>
              <a:t>Click icon to add picture</a:t>
            </a:r>
            <a:endParaRPr lang="en-GB"/>
          </a:p>
        </p:txBody>
      </p:sp>
      <p:sp>
        <p:nvSpPr>
          <p:cNvPr id="13" name="Text Placeholder 11">
            <a:extLst>
              <a:ext uri="{FF2B5EF4-FFF2-40B4-BE49-F238E27FC236}">
                <a16:creationId xmlns:a16="http://schemas.microsoft.com/office/drawing/2014/main" id="{427E440E-6154-4EED-B2DF-AF3FF03F1655}"/>
              </a:ext>
            </a:extLst>
          </p:cNvPr>
          <p:cNvSpPr>
            <a:spLocks noGrp="1"/>
          </p:cNvSpPr>
          <p:nvPr>
            <p:ph type="body" sz="quarter" idx="22"/>
          </p:nvPr>
        </p:nvSpPr>
        <p:spPr>
          <a:xfrm>
            <a:off x="7480213"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4" name="Picture Placeholder 5">
            <a:extLst>
              <a:ext uri="{FF2B5EF4-FFF2-40B4-BE49-F238E27FC236}">
                <a16:creationId xmlns:a16="http://schemas.microsoft.com/office/drawing/2014/main" id="{4343CCF1-8E5B-480B-AF42-E257B35651C3}"/>
              </a:ext>
            </a:extLst>
          </p:cNvPr>
          <p:cNvSpPr>
            <a:spLocks noGrp="1"/>
          </p:cNvSpPr>
          <p:nvPr>
            <p:ph type="pic" sz="quarter" idx="23"/>
          </p:nvPr>
        </p:nvSpPr>
        <p:spPr>
          <a:xfrm>
            <a:off x="4901944" y="2414550"/>
            <a:ext cx="2390864" cy="1571422"/>
          </a:xfrm>
        </p:spPr>
        <p:txBody>
          <a:bodyPr anchor="ctr">
            <a:noAutofit/>
          </a:bodyPr>
          <a:lstStyle>
            <a:lvl1pPr algn="ctr">
              <a:defRPr/>
            </a:lvl1pPr>
          </a:lstStyle>
          <a:p>
            <a:r>
              <a:rPr lang="en-US"/>
              <a:t>Click icon to add picture</a:t>
            </a:r>
            <a:endParaRPr lang="en-GB"/>
          </a:p>
        </p:txBody>
      </p:sp>
      <p:sp>
        <p:nvSpPr>
          <p:cNvPr id="16" name="Text Placeholder 11">
            <a:extLst>
              <a:ext uri="{FF2B5EF4-FFF2-40B4-BE49-F238E27FC236}">
                <a16:creationId xmlns:a16="http://schemas.microsoft.com/office/drawing/2014/main" id="{178E0343-2AB4-432F-A01F-5A070D3BDB2A}"/>
              </a:ext>
            </a:extLst>
          </p:cNvPr>
          <p:cNvSpPr>
            <a:spLocks noGrp="1"/>
          </p:cNvSpPr>
          <p:nvPr>
            <p:ph type="body" sz="quarter" idx="24"/>
          </p:nvPr>
        </p:nvSpPr>
        <p:spPr>
          <a:xfrm>
            <a:off x="4901944"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Tree>
    <p:extLst>
      <p:ext uri="{BB962C8B-B14F-4D97-AF65-F5344CB8AC3E}">
        <p14:creationId xmlns:p14="http://schemas.microsoft.com/office/powerpoint/2010/main" val="2101125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548C2C-ACA2-48C5-8EFB-20157A3523C5}"/>
              </a:ext>
            </a:extLst>
          </p:cNvPr>
          <p:cNvSpPr>
            <a:spLocks noGrp="1"/>
          </p:cNvSpPr>
          <p:nvPr>
            <p:ph type="pic" sz="quarter" idx="18"/>
          </p:nvPr>
        </p:nvSpPr>
        <p:spPr>
          <a:xfrm>
            <a:off x="2320925" y="2414550"/>
            <a:ext cx="2390864" cy="1571422"/>
          </a:xfrm>
        </p:spPr>
        <p:txBody>
          <a:bodyPr anchor="ctr">
            <a:noAutofit/>
          </a:bodyPr>
          <a:lstStyle>
            <a:lvl1pPr algn="ctr">
              <a:defRPr/>
            </a:lvl1pPr>
          </a:lstStyle>
          <a:p>
            <a:r>
              <a:rPr lang="en-US"/>
              <a:t>Click icon to add picture</a:t>
            </a:r>
            <a:endParaRPr lang="en-GB"/>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11" name="Picture Placeholder 5">
            <a:extLst>
              <a:ext uri="{FF2B5EF4-FFF2-40B4-BE49-F238E27FC236}">
                <a16:creationId xmlns:a16="http://schemas.microsoft.com/office/drawing/2014/main" id="{DB4CC69B-248B-436A-9F07-D111D01F6273}"/>
              </a:ext>
            </a:extLst>
          </p:cNvPr>
          <p:cNvSpPr>
            <a:spLocks noGrp="1"/>
          </p:cNvSpPr>
          <p:nvPr>
            <p:ph type="pic" sz="quarter" idx="21"/>
          </p:nvPr>
        </p:nvSpPr>
        <p:spPr>
          <a:xfrm>
            <a:off x="7480213" y="2414550"/>
            <a:ext cx="2390864" cy="1571422"/>
          </a:xfrm>
        </p:spPr>
        <p:txBody>
          <a:bodyPr anchor="ctr">
            <a:noAutofit/>
          </a:bodyPr>
          <a:lstStyle>
            <a:lvl1pPr algn="ctr">
              <a:defRPr/>
            </a:lvl1pPr>
          </a:lstStyle>
          <a:p>
            <a:r>
              <a:rPr lang="en-US"/>
              <a:t>Click icon to add picture</a:t>
            </a:r>
            <a:endParaRPr lang="en-GB"/>
          </a:p>
        </p:txBody>
      </p:sp>
      <p:sp>
        <p:nvSpPr>
          <p:cNvPr id="13" name="Text Placeholder 11">
            <a:extLst>
              <a:ext uri="{FF2B5EF4-FFF2-40B4-BE49-F238E27FC236}">
                <a16:creationId xmlns:a16="http://schemas.microsoft.com/office/drawing/2014/main" id="{427E440E-6154-4EED-B2DF-AF3FF03F1655}"/>
              </a:ext>
            </a:extLst>
          </p:cNvPr>
          <p:cNvSpPr>
            <a:spLocks noGrp="1"/>
          </p:cNvSpPr>
          <p:nvPr>
            <p:ph type="body" sz="quarter" idx="22"/>
          </p:nvPr>
        </p:nvSpPr>
        <p:spPr>
          <a:xfrm>
            <a:off x="7480213"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sp>
        <p:nvSpPr>
          <p:cNvPr id="14" name="Picture Placeholder 5">
            <a:extLst>
              <a:ext uri="{FF2B5EF4-FFF2-40B4-BE49-F238E27FC236}">
                <a16:creationId xmlns:a16="http://schemas.microsoft.com/office/drawing/2014/main" id="{4343CCF1-8E5B-480B-AF42-E257B35651C3}"/>
              </a:ext>
            </a:extLst>
          </p:cNvPr>
          <p:cNvSpPr>
            <a:spLocks noGrp="1"/>
          </p:cNvSpPr>
          <p:nvPr>
            <p:ph type="pic" sz="quarter" idx="23"/>
          </p:nvPr>
        </p:nvSpPr>
        <p:spPr>
          <a:xfrm>
            <a:off x="4901944" y="2414550"/>
            <a:ext cx="2390864" cy="1571422"/>
          </a:xfrm>
        </p:spPr>
        <p:txBody>
          <a:bodyPr anchor="ctr">
            <a:noAutofit/>
          </a:bodyPr>
          <a:lstStyle>
            <a:lvl1pPr algn="ctr">
              <a:defRPr/>
            </a:lvl1pPr>
          </a:lstStyle>
          <a:p>
            <a:r>
              <a:rPr lang="en-US"/>
              <a:t>Click icon to add picture</a:t>
            </a:r>
            <a:endParaRPr lang="en-GB"/>
          </a:p>
        </p:txBody>
      </p:sp>
      <p:sp>
        <p:nvSpPr>
          <p:cNvPr id="16" name="Text Placeholder 11">
            <a:extLst>
              <a:ext uri="{FF2B5EF4-FFF2-40B4-BE49-F238E27FC236}">
                <a16:creationId xmlns:a16="http://schemas.microsoft.com/office/drawing/2014/main" id="{178E0343-2AB4-432F-A01F-5A070D3BDB2A}"/>
              </a:ext>
            </a:extLst>
          </p:cNvPr>
          <p:cNvSpPr>
            <a:spLocks noGrp="1"/>
          </p:cNvSpPr>
          <p:nvPr>
            <p:ph type="body" sz="quarter" idx="24"/>
          </p:nvPr>
        </p:nvSpPr>
        <p:spPr>
          <a:xfrm>
            <a:off x="4901944" y="4140611"/>
            <a:ext cx="2388111" cy="1955389"/>
          </a:xfrm>
        </p:spPr>
        <p:txBody>
          <a:bodyPr numCol="1" spcCol="288000">
            <a:noAutofit/>
          </a:bodyPr>
          <a:lstStyle>
            <a:lvl1pPr marL="0" indent="0">
              <a:lnSpc>
                <a:spcPts val="1400"/>
              </a:lnSpc>
              <a:buFont typeface="Arial" panose="020B0604020202020204" pitchFamily="34" charset="0"/>
              <a:buNone/>
              <a:defRPr sz="1200">
                <a:latin typeface="+mj-lt"/>
              </a:defRPr>
            </a:lvl1pPr>
            <a:lvl2pPr marL="0" indent="0">
              <a:lnSpc>
                <a:spcPts val="1400"/>
              </a:lnSpc>
              <a:buFont typeface="Arial" panose="020B0604020202020204" pitchFamily="34" charset="0"/>
              <a:buNone/>
              <a:defRPr sz="12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p:txBody>
      </p:sp>
      <p:cxnSp>
        <p:nvCxnSpPr>
          <p:cNvPr id="7" name="Straight Connector 6">
            <a:extLst>
              <a:ext uri="{FF2B5EF4-FFF2-40B4-BE49-F238E27FC236}">
                <a16:creationId xmlns:a16="http://schemas.microsoft.com/office/drawing/2014/main" id="{D4F6CDB5-BC0A-4E4C-A80D-92F3DF182B3D}"/>
              </a:ext>
            </a:extLst>
          </p:cNvPr>
          <p:cNvCxnSpPr/>
          <p:nvPr userDrawn="1"/>
        </p:nvCxnSpPr>
        <p:spPr>
          <a:xfrm>
            <a:off x="2320925"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290FFE-CED4-4D82-A880-9D0CE9D0EA5B}"/>
              </a:ext>
            </a:extLst>
          </p:cNvPr>
          <p:cNvCxnSpPr/>
          <p:nvPr userDrawn="1"/>
        </p:nvCxnSpPr>
        <p:spPr>
          <a:xfrm>
            <a:off x="4901944"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700F567-DBA3-4E2D-9154-4A0BF260FCB3}"/>
              </a:ext>
            </a:extLst>
          </p:cNvPr>
          <p:cNvCxnSpPr/>
          <p:nvPr userDrawn="1"/>
        </p:nvCxnSpPr>
        <p:spPr>
          <a:xfrm>
            <a:off x="7480213" y="3985972"/>
            <a:ext cx="2388111" cy="0"/>
          </a:xfrm>
          <a:prstGeom prst="line">
            <a:avLst/>
          </a:prstGeom>
          <a:ln w="3810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8318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524001"/>
            <a:ext cx="7545387" cy="4572000"/>
          </a:xfrm>
        </p:spPr>
        <p:txBody>
          <a:bodyPr anchor="ctr">
            <a:noAutofit/>
          </a:bodyPr>
          <a:lstStyle>
            <a:lvl1pPr algn="ctr">
              <a:lnSpc>
                <a:spcPts val="6800"/>
              </a:lnSpc>
              <a:defRPr sz="5400">
                <a:latin typeface="+mj-lt"/>
              </a:defRPr>
            </a:lvl1pPr>
            <a:lvl2pPr marL="0" indent="0" algn="ctr">
              <a:lnSpc>
                <a:spcPts val="6800"/>
              </a:lnSpc>
              <a:defRPr sz="5400"/>
            </a:lvl2pPr>
            <a:lvl3pPr marL="0" indent="0" algn="ctr">
              <a:lnSpc>
                <a:spcPts val="2800"/>
              </a:lnSpc>
              <a:defRPr sz="2400" b="1">
                <a:latin typeface="HelveticaNeueLT Pro 65 Md" panose="020B0804020202020204" pitchFamily="34" charset="0"/>
              </a:defRPr>
            </a:lvl3pPr>
            <a:lvl4pPr marL="0" indent="0" algn="ctr">
              <a:lnSpc>
                <a:spcPts val="2800"/>
              </a:lnSpc>
              <a:defRPr sz="2400"/>
            </a:lvl4pPr>
            <a:lvl5pPr marL="0" indent="0" algn="ctr">
              <a:lnSpc>
                <a:spcPts val="2400"/>
              </a:lnSpc>
              <a:defRPr sz="1800">
                <a:latin typeface="+mj-lt"/>
              </a:defRPr>
            </a:lvl5pPr>
            <a:lvl6pPr marL="0" indent="0" algn="ctr">
              <a:lnSpc>
                <a:spcPts val="2400"/>
              </a:lnSpc>
              <a:defRPr sz="18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98544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3728DA0-6434-4449-8395-40DCFB6ECAE9}"/>
              </a:ext>
            </a:extLst>
          </p:cNvPr>
          <p:cNvSpPr/>
          <p:nvPr userDrawn="1"/>
        </p:nvSpPr>
        <p:spPr>
          <a:xfrm>
            <a:off x="0" y="5868219"/>
            <a:ext cx="12192000" cy="990124"/>
          </a:xfrm>
          <a:custGeom>
            <a:avLst/>
            <a:gdLst/>
            <a:ahLst/>
            <a:cxnLst/>
            <a:rect l="l" t="t" r="r" b="b"/>
            <a:pathLst>
              <a:path w="16256000" h="1320165">
                <a:moveTo>
                  <a:pt x="0" y="1319707"/>
                </a:moveTo>
                <a:lnTo>
                  <a:pt x="16256000" y="1319707"/>
                </a:lnTo>
                <a:lnTo>
                  <a:pt x="16256000" y="0"/>
                </a:lnTo>
                <a:lnTo>
                  <a:pt x="0" y="0"/>
                </a:lnTo>
                <a:lnTo>
                  <a:pt x="0" y="1319707"/>
                </a:lnTo>
                <a:close/>
              </a:path>
            </a:pathLst>
          </a:custGeom>
          <a:solidFill>
            <a:srgbClr val="F1B13B"/>
          </a:solidFill>
        </p:spPr>
        <p:txBody>
          <a:bodyPr wrap="square" lIns="0" tIns="0" rIns="0" bIns="0" rtlCol="0"/>
          <a:lstStyle/>
          <a:p>
            <a:endParaRPr sz="1013"/>
          </a:p>
        </p:txBody>
      </p:sp>
      <p:sp>
        <p:nvSpPr>
          <p:cNvPr id="8" name="object 3">
            <a:extLst>
              <a:ext uri="{FF2B5EF4-FFF2-40B4-BE49-F238E27FC236}">
                <a16:creationId xmlns:a16="http://schemas.microsoft.com/office/drawing/2014/main" id="{46581DE0-12BA-42B4-B32E-0C2D90035AA7}"/>
              </a:ext>
            </a:extLst>
          </p:cNvPr>
          <p:cNvSpPr txBox="1"/>
          <p:nvPr userDrawn="1"/>
        </p:nvSpPr>
        <p:spPr>
          <a:xfrm>
            <a:off x="352425" y="5868220"/>
            <a:ext cx="3705223" cy="989780"/>
          </a:xfrm>
          <a:prstGeom prst="rect">
            <a:avLst/>
          </a:prstGeom>
        </p:spPr>
        <p:txBody>
          <a:bodyPr vert="horz" wrap="square" lIns="0" tIns="9525" rIns="0" bIns="0" rtlCol="0" anchor="ctr">
            <a:noAutofit/>
          </a:bodyPr>
          <a:lstStyle/>
          <a:p>
            <a:pPr marL="0">
              <a:spcBef>
                <a:spcPts val="0"/>
              </a:spcBef>
            </a:pPr>
            <a:r>
              <a:rPr lang="en-US" sz="3300" b="1" spc="0" baseline="0" dirty="0">
                <a:latin typeface="+mj-lt"/>
                <a:cs typeface="Arial"/>
              </a:rPr>
              <a:t>Primary</a:t>
            </a:r>
            <a:r>
              <a:rPr sz="3300" b="1" spc="0" baseline="0" dirty="0">
                <a:solidFill>
                  <a:srgbClr val="EE2A24"/>
                </a:solidFill>
                <a:latin typeface="+mj-lt"/>
                <a:cs typeface="Arial"/>
              </a:rPr>
              <a:t>.</a:t>
            </a:r>
            <a:endParaRPr sz="3300" spc="0" baseline="0" dirty="0">
              <a:latin typeface="+mj-lt"/>
              <a:cs typeface="Arial"/>
            </a:endParaRPr>
          </a:p>
        </p:txBody>
      </p:sp>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524001"/>
            <a:ext cx="7545387" cy="4344218"/>
          </a:xfrm>
        </p:spPr>
        <p:txBody>
          <a:bodyPr anchor="ctr">
            <a:noAutofit/>
          </a:bodyPr>
          <a:lstStyle>
            <a:lvl1pPr algn="ctr">
              <a:lnSpc>
                <a:spcPts val="6800"/>
              </a:lnSpc>
              <a:defRPr sz="5400">
                <a:latin typeface="+mj-lt"/>
              </a:defRPr>
            </a:lvl1pPr>
            <a:lvl2pPr marL="0" indent="0" algn="ctr">
              <a:lnSpc>
                <a:spcPts val="6800"/>
              </a:lnSpc>
              <a:defRPr sz="5400"/>
            </a:lvl2pPr>
            <a:lvl3pPr marL="0" indent="0" algn="ctr">
              <a:lnSpc>
                <a:spcPts val="2800"/>
              </a:lnSpc>
              <a:defRPr sz="2400" b="1">
                <a:latin typeface="HelveticaNeueLT Pro 65 Md" panose="020B0804020202020204" pitchFamily="34" charset="0"/>
              </a:defRPr>
            </a:lvl3pPr>
            <a:lvl4pPr marL="0" indent="0" algn="ctr">
              <a:lnSpc>
                <a:spcPts val="2800"/>
              </a:lnSpc>
              <a:defRPr sz="2400"/>
            </a:lvl4pPr>
            <a:lvl5pPr marL="0" indent="0" algn="ctr">
              <a:lnSpc>
                <a:spcPts val="2400"/>
              </a:lnSpc>
              <a:defRPr sz="1800">
                <a:latin typeface="+mj-lt"/>
              </a:defRPr>
            </a:lvl5pPr>
            <a:lvl6pPr marL="0" indent="0" algn="ctr">
              <a:lnSpc>
                <a:spcPts val="2400"/>
              </a:lnSpc>
              <a:defRPr sz="18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9" name="Graphic 8">
            <a:extLst>
              <a:ext uri="{FF2B5EF4-FFF2-40B4-BE49-F238E27FC236}">
                <a16:creationId xmlns:a16="http://schemas.microsoft.com/office/drawing/2014/main" id="{E48C7B36-9ACC-4488-99B1-D57DFD1DF90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Tree>
    <p:extLst>
      <p:ext uri="{BB962C8B-B14F-4D97-AF65-F5344CB8AC3E}">
        <p14:creationId xmlns:p14="http://schemas.microsoft.com/office/powerpoint/2010/main" val="304203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dirty="0"/>
              <a:t>Thank you.</a:t>
            </a:r>
            <a:endParaRPr dirty="0"/>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1400" b="1" kern="1200" spc="0" baseline="0" dirty="0">
                <a:solidFill>
                  <a:schemeClr val="tx1"/>
                </a:solidFill>
                <a:latin typeface="HelveticaNeueLT Pro 55 Roman" panose="020B0604020202020204" pitchFamily="34" charset="0"/>
                <a:ea typeface="+mn-ea"/>
                <a:cs typeface="Arial"/>
              </a:defRPr>
            </a:lvl1pPr>
          </a:lstStyle>
          <a:p>
            <a:r>
              <a:rPr lang="en-US" dirty="0"/>
              <a:t>Click to edit </a:t>
            </a:r>
            <a:br>
              <a:rPr lang="en-US" dirty="0"/>
            </a:br>
            <a:r>
              <a:rPr lang="en-US" dirty="0"/>
              <a:t>Master subtitle style</a:t>
            </a:r>
            <a:endParaRPr dirty="0"/>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91" name="object 53">
            <a:extLst>
              <a:ext uri="{FF2B5EF4-FFF2-40B4-BE49-F238E27FC236}">
                <a16:creationId xmlns:a16="http://schemas.microsoft.com/office/drawing/2014/main" id="{4E6CDB9A-E3B1-4106-92CC-74A5F3D456CE}"/>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dirty="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dirty="0">
              <a:latin typeface="HelveticaNeueLT Pro 55 Roman" panose="020B0604020202020204" pitchFamily="34" charset="0"/>
              <a:cs typeface="Arial"/>
            </a:endParaRPr>
          </a:p>
        </p:txBody>
      </p:sp>
      <p:pic>
        <p:nvPicPr>
          <p:cNvPr id="10" name="Graphic 9">
            <a:extLst>
              <a:ext uri="{FF2B5EF4-FFF2-40B4-BE49-F238E27FC236}">
                <a16:creationId xmlns:a16="http://schemas.microsoft.com/office/drawing/2014/main" id="{8B259A5E-AB20-44CB-B07C-4598ADE563D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1237278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pic>
        <p:nvPicPr>
          <p:cNvPr id="12" name="Graphic 11">
            <a:extLst>
              <a:ext uri="{FF2B5EF4-FFF2-40B4-BE49-F238E27FC236}">
                <a16:creationId xmlns:a16="http://schemas.microsoft.com/office/drawing/2014/main" id="{7FA888B1-BCEF-40C4-90D5-A7BD74B853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cxnSp>
        <p:nvCxnSpPr>
          <p:cNvPr id="13" name="Straight Connector 12">
            <a:extLst>
              <a:ext uri="{FF2B5EF4-FFF2-40B4-BE49-F238E27FC236}">
                <a16:creationId xmlns:a16="http://schemas.microsoft.com/office/drawing/2014/main" id="{AF881A22-8FBC-49C5-916F-49606800B6C9}"/>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object 53">
            <a:extLst>
              <a:ext uri="{FF2B5EF4-FFF2-40B4-BE49-F238E27FC236}">
                <a16:creationId xmlns:a16="http://schemas.microsoft.com/office/drawing/2014/main" id="{EBA0370B-C286-4037-84B1-DFA690791274}"/>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dirty="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dirty="0">
              <a:latin typeface="HelveticaNeueLT Pro 55 Roman" panose="020B0604020202020204" pitchFamily="34" charset="0"/>
              <a:cs typeface="Arial"/>
            </a:endParaRPr>
          </a:p>
        </p:txBody>
      </p:sp>
      <p:pic>
        <p:nvPicPr>
          <p:cNvPr id="7" name="Graphic 6">
            <a:extLst>
              <a:ext uri="{FF2B5EF4-FFF2-40B4-BE49-F238E27FC236}">
                <a16:creationId xmlns:a16="http://schemas.microsoft.com/office/drawing/2014/main" id="{F9D913F4-A157-4D09-8F2E-1B787AD2875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2200011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487C321F-FBB6-42E9-8664-F54F5E12755F}"/>
              </a:ext>
            </a:extLst>
          </p:cNvPr>
          <p:cNvSpPr>
            <a:spLocks noGrp="1"/>
          </p:cNvSpPr>
          <p:nvPr>
            <p:ph type="title"/>
          </p:nvPr>
        </p:nvSpPr>
        <p:spPr/>
        <p:txBody>
          <a:bodyPr/>
          <a:lstStyle/>
          <a:p>
            <a:r>
              <a:rPr lang="en-US"/>
              <a:t>Click to edit Master title style</a:t>
            </a:r>
            <a:endParaRPr lang="en-GB"/>
          </a:p>
        </p:txBody>
      </p:sp>
      <p:sp>
        <p:nvSpPr>
          <p:cNvPr id="19" name="Date Placeholder 18">
            <a:extLst>
              <a:ext uri="{FF2B5EF4-FFF2-40B4-BE49-F238E27FC236}">
                <a16:creationId xmlns:a16="http://schemas.microsoft.com/office/drawing/2014/main" id="{43B823B2-E7E8-4020-982B-09237B6038DE}"/>
              </a:ext>
            </a:extLst>
          </p:cNvPr>
          <p:cNvSpPr>
            <a:spLocks noGrp="1"/>
          </p:cNvSpPr>
          <p:nvPr>
            <p:ph type="dt" sz="half" idx="10"/>
          </p:nvPr>
        </p:nvSpPr>
        <p:spPr/>
        <p:txBody>
          <a:bodyPr/>
          <a:lstStyle/>
          <a:p>
            <a:endParaRPr lang="en-GB" dirty="0"/>
          </a:p>
        </p:txBody>
      </p:sp>
      <p:sp>
        <p:nvSpPr>
          <p:cNvPr id="20" name="Footer Placeholder 19">
            <a:extLst>
              <a:ext uri="{FF2B5EF4-FFF2-40B4-BE49-F238E27FC236}">
                <a16:creationId xmlns:a16="http://schemas.microsoft.com/office/drawing/2014/main" id="{133E9DF7-E566-4EDE-A439-55D40FBCF939}"/>
              </a:ext>
            </a:extLst>
          </p:cNvPr>
          <p:cNvSpPr>
            <a:spLocks noGrp="1"/>
          </p:cNvSpPr>
          <p:nvPr>
            <p:ph type="ftr" sz="quarter" idx="11"/>
          </p:nvPr>
        </p:nvSpPr>
        <p:spPr/>
        <p:txBody>
          <a:bodyPr/>
          <a:lstStyle/>
          <a:p>
            <a:r>
              <a:rPr lang="en-GB"/>
              <a:t>Footer text</a:t>
            </a:r>
            <a:endParaRPr lang="en-GB" dirty="0"/>
          </a:p>
        </p:txBody>
      </p:sp>
      <p:sp>
        <p:nvSpPr>
          <p:cNvPr id="21" name="Slide Number Placeholder 20">
            <a:extLst>
              <a:ext uri="{FF2B5EF4-FFF2-40B4-BE49-F238E27FC236}">
                <a16:creationId xmlns:a16="http://schemas.microsoft.com/office/drawing/2014/main" id="{EC704E8A-65C4-4B4F-BB59-DC16385D4467}"/>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23" name="Media Placeholder 22">
            <a:extLst>
              <a:ext uri="{FF2B5EF4-FFF2-40B4-BE49-F238E27FC236}">
                <a16:creationId xmlns:a16="http://schemas.microsoft.com/office/drawing/2014/main" id="{2795416A-107D-42E6-9D2D-E6CEDF8F58A7}"/>
              </a:ext>
            </a:extLst>
          </p:cNvPr>
          <p:cNvSpPr>
            <a:spLocks noGrp="1"/>
          </p:cNvSpPr>
          <p:nvPr>
            <p:ph type="media" sz="quarter" idx="13"/>
          </p:nvPr>
        </p:nvSpPr>
        <p:spPr>
          <a:xfrm>
            <a:off x="2332014" y="1794046"/>
            <a:ext cx="7542239" cy="4236707"/>
          </a:xfrm>
        </p:spPr>
        <p:txBody>
          <a:bodyPr>
            <a:noAutofit/>
          </a:bodyPr>
          <a:lstStyle>
            <a:lvl1pPr algn="ctr">
              <a:defRPr/>
            </a:lvl1pPr>
          </a:lstStyle>
          <a:p>
            <a:r>
              <a:rPr lang="en-US"/>
              <a:t>Click icon to add media</a:t>
            </a:r>
            <a:endParaRPr lang="en-GB" dirty="0"/>
          </a:p>
        </p:txBody>
      </p:sp>
    </p:spTree>
    <p:extLst>
      <p:ext uri="{BB962C8B-B14F-4D97-AF65-F5344CB8AC3E}">
        <p14:creationId xmlns:p14="http://schemas.microsoft.com/office/powerpoint/2010/main" val="366835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no First Ai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dirty="0"/>
              <a:t>Title.</a:t>
            </a:r>
            <a:endParaRPr dirty="0"/>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dirty="0"/>
              <a:t>Click to edit </a:t>
            </a:r>
            <a:br>
              <a:rPr lang="en-US" dirty="0"/>
            </a:br>
            <a:r>
              <a:rPr lang="en-US" dirty="0"/>
              <a:t>Master subtitle style</a:t>
            </a:r>
            <a:endParaRPr dirty="0"/>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dirty="0"/>
              <a:t>Date</a:t>
            </a:r>
          </a:p>
        </p:txBody>
      </p:sp>
    </p:spTree>
    <p:extLst>
      <p:ext uri="{BB962C8B-B14F-4D97-AF65-F5344CB8AC3E}">
        <p14:creationId xmlns:p14="http://schemas.microsoft.com/office/powerpoint/2010/main" val="2144182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rimary First Aid">
    <p:bg>
      <p:bgPr>
        <a:solidFill>
          <a:schemeClr val="bg1"/>
        </a:solidFill>
        <a:effectLst/>
      </p:bgPr>
    </p:bg>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086FC8E7-4E54-4892-B2A4-A9CCDB87AE7B}"/>
              </a:ext>
            </a:extLst>
          </p:cNvPr>
          <p:cNvSpPr/>
          <p:nvPr userDrawn="1"/>
        </p:nvSpPr>
        <p:spPr>
          <a:xfrm>
            <a:off x="1" y="0"/>
            <a:ext cx="11209572" cy="3171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bject 4">
            <a:extLst>
              <a:ext uri="{FF2B5EF4-FFF2-40B4-BE49-F238E27FC236}">
                <a16:creationId xmlns:a16="http://schemas.microsoft.com/office/drawing/2014/main" id="{309BE967-8952-480B-BF46-8148DCD1B728}"/>
              </a:ext>
            </a:extLst>
          </p:cNvPr>
          <p:cNvSpPr/>
          <p:nvPr userDrawn="1"/>
        </p:nvSpPr>
        <p:spPr>
          <a:xfrm>
            <a:off x="9241125" y="0"/>
            <a:ext cx="2951321" cy="3498533"/>
          </a:xfrm>
          <a:custGeom>
            <a:avLst/>
            <a:gdLst/>
            <a:ahLst/>
            <a:cxnLst/>
            <a:rect l="l" t="t" r="r" b="b"/>
            <a:pathLst>
              <a:path w="3935094" h="4664710">
                <a:moveTo>
                  <a:pt x="3934500" y="0"/>
                </a:moveTo>
                <a:lnTo>
                  <a:pt x="457805" y="0"/>
                </a:lnTo>
                <a:lnTo>
                  <a:pt x="458489" y="7019"/>
                </a:lnTo>
                <a:lnTo>
                  <a:pt x="465156" y="55216"/>
                </a:lnTo>
                <a:lnTo>
                  <a:pt x="472886" y="103634"/>
                </a:lnTo>
                <a:lnTo>
                  <a:pt x="481519" y="152255"/>
                </a:lnTo>
                <a:lnTo>
                  <a:pt x="490897" y="201061"/>
                </a:lnTo>
                <a:lnTo>
                  <a:pt x="500860" y="250035"/>
                </a:lnTo>
                <a:lnTo>
                  <a:pt x="511247" y="299159"/>
                </a:lnTo>
                <a:lnTo>
                  <a:pt x="521899" y="348415"/>
                </a:lnTo>
                <a:lnTo>
                  <a:pt x="532655" y="397785"/>
                </a:lnTo>
                <a:lnTo>
                  <a:pt x="543358" y="447253"/>
                </a:lnTo>
                <a:lnTo>
                  <a:pt x="553846" y="496799"/>
                </a:lnTo>
                <a:lnTo>
                  <a:pt x="563959" y="546407"/>
                </a:lnTo>
                <a:lnTo>
                  <a:pt x="573539" y="596058"/>
                </a:lnTo>
                <a:lnTo>
                  <a:pt x="582425" y="645735"/>
                </a:lnTo>
                <a:lnTo>
                  <a:pt x="590458" y="695421"/>
                </a:lnTo>
                <a:lnTo>
                  <a:pt x="597477" y="745096"/>
                </a:lnTo>
                <a:lnTo>
                  <a:pt x="603324" y="794745"/>
                </a:lnTo>
                <a:lnTo>
                  <a:pt x="607838" y="844349"/>
                </a:lnTo>
                <a:lnTo>
                  <a:pt x="610860" y="893889"/>
                </a:lnTo>
                <a:lnTo>
                  <a:pt x="612229" y="943350"/>
                </a:lnTo>
                <a:lnTo>
                  <a:pt x="611786" y="992712"/>
                </a:lnTo>
                <a:lnTo>
                  <a:pt x="609372" y="1041959"/>
                </a:lnTo>
                <a:lnTo>
                  <a:pt x="604826" y="1091071"/>
                </a:lnTo>
                <a:lnTo>
                  <a:pt x="597989" y="1140033"/>
                </a:lnTo>
                <a:lnTo>
                  <a:pt x="588701" y="1188826"/>
                </a:lnTo>
                <a:lnTo>
                  <a:pt x="576803" y="1237431"/>
                </a:lnTo>
                <a:lnTo>
                  <a:pt x="562134" y="1285833"/>
                </a:lnTo>
                <a:lnTo>
                  <a:pt x="544084" y="1334879"/>
                </a:lnTo>
                <a:lnTo>
                  <a:pt x="523336" y="1382676"/>
                </a:lnTo>
                <a:lnTo>
                  <a:pt x="500246" y="1429381"/>
                </a:lnTo>
                <a:lnTo>
                  <a:pt x="475165" y="1475155"/>
                </a:lnTo>
                <a:lnTo>
                  <a:pt x="448448" y="1520154"/>
                </a:lnTo>
                <a:lnTo>
                  <a:pt x="420448" y="1564537"/>
                </a:lnTo>
                <a:lnTo>
                  <a:pt x="391518" y="1608464"/>
                </a:lnTo>
                <a:lnTo>
                  <a:pt x="362013" y="1652092"/>
                </a:lnTo>
                <a:lnTo>
                  <a:pt x="302689" y="1739087"/>
                </a:lnTo>
                <a:lnTo>
                  <a:pt x="273577" y="1782771"/>
                </a:lnTo>
                <a:lnTo>
                  <a:pt x="246015" y="1825653"/>
                </a:lnTo>
                <a:lnTo>
                  <a:pt x="219244" y="1869185"/>
                </a:lnTo>
                <a:lnTo>
                  <a:pt x="193392" y="1913351"/>
                </a:lnTo>
                <a:lnTo>
                  <a:pt x="168590" y="1958134"/>
                </a:lnTo>
                <a:lnTo>
                  <a:pt x="144966" y="2003520"/>
                </a:lnTo>
                <a:lnTo>
                  <a:pt x="122649" y="2049493"/>
                </a:lnTo>
                <a:lnTo>
                  <a:pt x="101768" y="2096038"/>
                </a:lnTo>
                <a:lnTo>
                  <a:pt x="82453" y="2143138"/>
                </a:lnTo>
                <a:lnTo>
                  <a:pt x="64832" y="2190779"/>
                </a:lnTo>
                <a:lnTo>
                  <a:pt x="49035" y="2238945"/>
                </a:lnTo>
                <a:lnTo>
                  <a:pt x="35191" y="2287620"/>
                </a:lnTo>
                <a:lnTo>
                  <a:pt x="23429" y="2336788"/>
                </a:lnTo>
                <a:lnTo>
                  <a:pt x="13878" y="2386435"/>
                </a:lnTo>
                <a:lnTo>
                  <a:pt x="6666" y="2436544"/>
                </a:lnTo>
                <a:lnTo>
                  <a:pt x="1924" y="2487100"/>
                </a:lnTo>
                <a:lnTo>
                  <a:pt x="0" y="2534879"/>
                </a:lnTo>
                <a:lnTo>
                  <a:pt x="718" y="2582873"/>
                </a:lnTo>
                <a:lnTo>
                  <a:pt x="4083" y="2630870"/>
                </a:lnTo>
                <a:lnTo>
                  <a:pt x="10094" y="2678656"/>
                </a:lnTo>
                <a:lnTo>
                  <a:pt x="18756" y="2726015"/>
                </a:lnTo>
                <a:lnTo>
                  <a:pt x="30068" y="2772735"/>
                </a:lnTo>
                <a:lnTo>
                  <a:pt x="44035" y="2818600"/>
                </a:lnTo>
                <a:lnTo>
                  <a:pt x="60657" y="2863398"/>
                </a:lnTo>
                <a:lnTo>
                  <a:pt x="79936" y="2906914"/>
                </a:lnTo>
                <a:lnTo>
                  <a:pt x="101876" y="2948934"/>
                </a:lnTo>
                <a:lnTo>
                  <a:pt x="126477" y="2989243"/>
                </a:lnTo>
                <a:lnTo>
                  <a:pt x="153741" y="3027629"/>
                </a:lnTo>
                <a:lnTo>
                  <a:pt x="183672" y="3063876"/>
                </a:lnTo>
                <a:lnTo>
                  <a:pt x="216270" y="3097771"/>
                </a:lnTo>
                <a:lnTo>
                  <a:pt x="251538" y="3129099"/>
                </a:lnTo>
                <a:lnTo>
                  <a:pt x="289478" y="3157648"/>
                </a:lnTo>
                <a:lnTo>
                  <a:pt x="333264" y="3185240"/>
                </a:lnTo>
                <a:lnTo>
                  <a:pt x="378857" y="3209470"/>
                </a:lnTo>
                <a:lnTo>
                  <a:pt x="425896" y="3230998"/>
                </a:lnTo>
                <a:lnTo>
                  <a:pt x="474020" y="3250488"/>
                </a:lnTo>
                <a:lnTo>
                  <a:pt x="522866" y="3268600"/>
                </a:lnTo>
                <a:lnTo>
                  <a:pt x="621285" y="3303338"/>
                </a:lnTo>
                <a:lnTo>
                  <a:pt x="670135" y="3321287"/>
                </a:lnTo>
                <a:lnTo>
                  <a:pt x="717536" y="3340093"/>
                </a:lnTo>
                <a:lnTo>
                  <a:pt x="764387" y="3360220"/>
                </a:lnTo>
                <a:lnTo>
                  <a:pt x="810658" y="3381647"/>
                </a:lnTo>
                <a:lnTo>
                  <a:pt x="856316" y="3404350"/>
                </a:lnTo>
                <a:lnTo>
                  <a:pt x="901329" y="3428308"/>
                </a:lnTo>
                <a:lnTo>
                  <a:pt x="945665" y="3453498"/>
                </a:lnTo>
                <a:lnTo>
                  <a:pt x="989294" y="3479898"/>
                </a:lnTo>
                <a:lnTo>
                  <a:pt x="1032182" y="3507485"/>
                </a:lnTo>
                <a:lnTo>
                  <a:pt x="1074299" y="3536238"/>
                </a:lnTo>
                <a:lnTo>
                  <a:pt x="1115613" y="3566133"/>
                </a:lnTo>
                <a:lnTo>
                  <a:pt x="1156091" y="3597148"/>
                </a:lnTo>
                <a:lnTo>
                  <a:pt x="1195703" y="3629262"/>
                </a:lnTo>
                <a:lnTo>
                  <a:pt x="1234416" y="3662452"/>
                </a:lnTo>
                <a:lnTo>
                  <a:pt x="1272198" y="3696694"/>
                </a:lnTo>
                <a:lnTo>
                  <a:pt x="1309019" y="3731968"/>
                </a:lnTo>
                <a:lnTo>
                  <a:pt x="1344845" y="3768251"/>
                </a:lnTo>
                <a:lnTo>
                  <a:pt x="1379646" y="3805520"/>
                </a:lnTo>
                <a:lnTo>
                  <a:pt x="1413389" y="3843752"/>
                </a:lnTo>
                <a:lnTo>
                  <a:pt x="1444212" y="3880521"/>
                </a:lnTo>
                <a:lnTo>
                  <a:pt x="1474511" y="3918163"/>
                </a:lnTo>
                <a:lnTo>
                  <a:pt x="1504388" y="3956513"/>
                </a:lnTo>
                <a:lnTo>
                  <a:pt x="1533946" y="3995407"/>
                </a:lnTo>
                <a:lnTo>
                  <a:pt x="1563289" y="4034681"/>
                </a:lnTo>
                <a:lnTo>
                  <a:pt x="1651060" y="4153132"/>
                </a:lnTo>
                <a:lnTo>
                  <a:pt x="1680574" y="4192278"/>
                </a:lnTo>
                <a:lnTo>
                  <a:pt x="1710388" y="4230980"/>
                </a:lnTo>
                <a:lnTo>
                  <a:pt x="1740607" y="4269075"/>
                </a:lnTo>
                <a:lnTo>
                  <a:pt x="1771333" y="4306398"/>
                </a:lnTo>
                <a:lnTo>
                  <a:pt x="1802668" y="4342783"/>
                </a:lnTo>
                <a:lnTo>
                  <a:pt x="1834717" y="4378068"/>
                </a:lnTo>
                <a:lnTo>
                  <a:pt x="1867583" y="4412087"/>
                </a:lnTo>
                <a:lnTo>
                  <a:pt x="1901368" y="4444675"/>
                </a:lnTo>
                <a:lnTo>
                  <a:pt x="1936175" y="4475669"/>
                </a:lnTo>
                <a:lnTo>
                  <a:pt x="1972109" y="4504903"/>
                </a:lnTo>
                <a:lnTo>
                  <a:pt x="2009272" y="4532213"/>
                </a:lnTo>
                <a:lnTo>
                  <a:pt x="2047767" y="4557435"/>
                </a:lnTo>
                <a:lnTo>
                  <a:pt x="2087698" y="4580405"/>
                </a:lnTo>
                <a:lnTo>
                  <a:pt x="2129167" y="4600956"/>
                </a:lnTo>
                <a:lnTo>
                  <a:pt x="2172278" y="4618926"/>
                </a:lnTo>
                <a:lnTo>
                  <a:pt x="2217134" y="4634150"/>
                </a:lnTo>
                <a:lnTo>
                  <a:pt x="2264663" y="4646630"/>
                </a:lnTo>
                <a:lnTo>
                  <a:pt x="2312390" y="4655650"/>
                </a:lnTo>
                <a:lnTo>
                  <a:pt x="2360300" y="4661462"/>
                </a:lnTo>
                <a:lnTo>
                  <a:pt x="2408377" y="4664317"/>
                </a:lnTo>
                <a:lnTo>
                  <a:pt x="2456606" y="4664470"/>
                </a:lnTo>
                <a:lnTo>
                  <a:pt x="2504972" y="4662171"/>
                </a:lnTo>
                <a:lnTo>
                  <a:pt x="2553458" y="4657674"/>
                </a:lnTo>
                <a:lnTo>
                  <a:pt x="2602051" y="4651231"/>
                </a:lnTo>
                <a:lnTo>
                  <a:pt x="2650733" y="4643095"/>
                </a:lnTo>
                <a:lnTo>
                  <a:pt x="2699491" y="4633518"/>
                </a:lnTo>
                <a:lnTo>
                  <a:pt x="2748309" y="4622752"/>
                </a:lnTo>
                <a:lnTo>
                  <a:pt x="2797171" y="4611050"/>
                </a:lnTo>
                <a:lnTo>
                  <a:pt x="3041609" y="4547336"/>
                </a:lnTo>
                <a:lnTo>
                  <a:pt x="3090415" y="4535320"/>
                </a:lnTo>
                <a:lnTo>
                  <a:pt x="3139157" y="4524135"/>
                </a:lnTo>
                <a:lnTo>
                  <a:pt x="3187821" y="4514033"/>
                </a:lnTo>
                <a:lnTo>
                  <a:pt x="3234993" y="4505472"/>
                </a:lnTo>
                <a:lnTo>
                  <a:pt x="3282193" y="4498143"/>
                </a:lnTo>
                <a:lnTo>
                  <a:pt x="3329420" y="4492005"/>
                </a:lnTo>
                <a:lnTo>
                  <a:pt x="3376672" y="4487015"/>
                </a:lnTo>
                <a:lnTo>
                  <a:pt x="3423949" y="4483132"/>
                </a:lnTo>
                <a:lnTo>
                  <a:pt x="3471251" y="4480313"/>
                </a:lnTo>
                <a:lnTo>
                  <a:pt x="3518576" y="4478516"/>
                </a:lnTo>
                <a:lnTo>
                  <a:pt x="3565924" y="4477700"/>
                </a:lnTo>
                <a:lnTo>
                  <a:pt x="3934500" y="4477700"/>
                </a:lnTo>
                <a:lnTo>
                  <a:pt x="3934500" y="0"/>
                </a:lnTo>
                <a:close/>
              </a:path>
              <a:path w="3935094" h="4664710">
                <a:moveTo>
                  <a:pt x="3934500" y="4477700"/>
                </a:moveTo>
                <a:lnTo>
                  <a:pt x="3565924" y="4477700"/>
                </a:lnTo>
                <a:lnTo>
                  <a:pt x="3613295" y="4477823"/>
                </a:lnTo>
                <a:lnTo>
                  <a:pt x="3660686" y="4478843"/>
                </a:lnTo>
                <a:lnTo>
                  <a:pt x="3708099" y="4480717"/>
                </a:lnTo>
                <a:lnTo>
                  <a:pt x="3755531" y="4483404"/>
                </a:lnTo>
                <a:lnTo>
                  <a:pt x="3802982" y="4486862"/>
                </a:lnTo>
                <a:lnTo>
                  <a:pt x="3850452" y="4491049"/>
                </a:lnTo>
                <a:lnTo>
                  <a:pt x="3897940" y="4495922"/>
                </a:lnTo>
                <a:lnTo>
                  <a:pt x="3934500" y="4500170"/>
                </a:lnTo>
                <a:lnTo>
                  <a:pt x="3934500" y="4477700"/>
                </a:lnTo>
                <a:close/>
              </a:path>
            </a:pathLst>
          </a:custGeom>
          <a:solidFill>
            <a:srgbClr val="F1B13B"/>
          </a:solidFill>
        </p:spPr>
        <p:txBody>
          <a:bodyPr wrap="square" lIns="0" tIns="0" rIns="0" bIns="0" rtlCol="0"/>
          <a:lstStyle/>
          <a:p>
            <a:endParaRPr sz="1013"/>
          </a:p>
        </p:txBody>
      </p:sp>
      <p:pic>
        <p:nvPicPr>
          <p:cNvPr id="84" name="Graphic 83">
            <a:extLst>
              <a:ext uri="{FF2B5EF4-FFF2-40B4-BE49-F238E27FC236}">
                <a16:creationId xmlns:a16="http://schemas.microsoft.com/office/drawing/2014/main" id="{F8F26CF2-2D6C-4435-B7DC-343B65455B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2200" y="5886450"/>
            <a:ext cx="2209800" cy="971550"/>
          </a:xfrm>
          <a:prstGeom prst="rect">
            <a:avLst/>
          </a:prstGeom>
        </p:spPr>
      </p:pic>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dirty="0"/>
              <a:t>Title.</a:t>
            </a:r>
            <a:endParaRPr dirty="0"/>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dirty="0"/>
              <a:t>Click to edit </a:t>
            </a:r>
            <a:br>
              <a:rPr lang="en-US" dirty="0"/>
            </a:br>
            <a:r>
              <a:rPr lang="en-US" dirty="0"/>
              <a:t>Master subtitle style</a:t>
            </a:r>
            <a:endParaRPr dirty="0"/>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09573" y="0"/>
            <a:ext cx="981075" cy="3171825"/>
          </a:xfrm>
          <a:prstGeom prst="rect">
            <a:avLst/>
          </a:prstGeom>
        </p:spPr>
      </p:pic>
      <p:cxnSp>
        <p:nvCxnSpPr>
          <p:cNvPr id="12" name="Straight Connector 11">
            <a:extLst>
              <a:ext uri="{FF2B5EF4-FFF2-40B4-BE49-F238E27FC236}">
                <a16:creationId xmlns:a16="http://schemas.microsoft.com/office/drawing/2014/main" id="{88191343-3456-4A3C-9378-7F33E943EFE6}"/>
              </a:ext>
            </a:extLst>
          </p:cNvPr>
          <p:cNvCxnSpPr>
            <a:cxnSpLocks/>
          </p:cNvCxnSpPr>
          <p:nvPr userDrawn="1"/>
        </p:nvCxnSpPr>
        <p:spPr>
          <a:xfrm flipH="1">
            <a:off x="381000" y="5886450"/>
            <a:ext cx="11425238" cy="0"/>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dirty="0"/>
              <a:t>Date</a:t>
            </a:r>
          </a:p>
        </p:txBody>
      </p:sp>
      <p:sp>
        <p:nvSpPr>
          <p:cNvPr id="91" name="object 53">
            <a:extLst>
              <a:ext uri="{FF2B5EF4-FFF2-40B4-BE49-F238E27FC236}">
                <a16:creationId xmlns:a16="http://schemas.microsoft.com/office/drawing/2014/main" id="{4E6CDB9A-E3B1-4106-92CC-74A5F3D456CE}"/>
              </a:ext>
            </a:extLst>
          </p:cNvPr>
          <p:cNvSpPr txBox="1"/>
          <p:nvPr userDrawn="1"/>
        </p:nvSpPr>
        <p:spPr>
          <a:xfrm>
            <a:off x="1066800" y="6154334"/>
            <a:ext cx="4762500" cy="378630"/>
          </a:xfrm>
          <a:prstGeom prst="rect">
            <a:avLst/>
          </a:prstGeom>
        </p:spPr>
        <p:txBody>
          <a:bodyPr vert="horz" wrap="square" lIns="0" tIns="4763" rIns="0" bIns="0" rtlCol="0">
            <a:spAutoFit/>
          </a:bodyPr>
          <a:lstStyle/>
          <a:p>
            <a:pPr marL="0">
              <a:lnSpc>
                <a:spcPts val="1000"/>
              </a:lnSpc>
              <a:spcBef>
                <a:spcPts val="0"/>
              </a:spcBef>
            </a:pPr>
            <a:r>
              <a:rPr sz="750" spc="0" baseline="0" dirty="0">
                <a:solidFill>
                  <a:srgbClr val="333333"/>
                </a:solidFill>
                <a:latin typeface="HelveticaNeueLT Pro 55 Roman" panose="020B0604020202020204" pitchFamily="34" charset="0"/>
                <a:cs typeface="Arial"/>
              </a:rPr>
              <a:t>© British Red Cross 2019. All images © British Red Cross 2019 unless otherwise stated.</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This resource and other free educational materials are available at www.redcross.org.uk/education</a:t>
            </a:r>
            <a:endParaRPr sz="750" spc="0" baseline="0" dirty="0">
              <a:latin typeface="HelveticaNeueLT Pro 55 Roman" panose="020B0604020202020204" pitchFamily="34" charset="0"/>
              <a:cs typeface="Arial"/>
            </a:endParaRPr>
          </a:p>
          <a:p>
            <a:pPr marL="0">
              <a:lnSpc>
                <a:spcPts val="1000"/>
              </a:lnSpc>
              <a:spcBef>
                <a:spcPts val="0"/>
              </a:spcBef>
            </a:pPr>
            <a:r>
              <a:rPr sz="750" spc="0" baseline="0" dirty="0">
                <a:solidFill>
                  <a:srgbClr val="333333"/>
                </a:solidFill>
                <a:latin typeface="HelveticaNeueLT Pro 55 Roman" panose="020B0604020202020204" pitchFamily="34" charset="0"/>
                <a:cs typeface="Arial"/>
              </a:rPr>
              <a:t>The British Red Cross Society is a charity registered in England and Wales (220949) and Scotland (SCO37738).</a:t>
            </a:r>
            <a:endParaRPr sz="750" spc="0" baseline="0" dirty="0">
              <a:latin typeface="HelveticaNeueLT Pro 55 Roman" panose="020B0604020202020204" pitchFamily="34" charset="0"/>
              <a:cs typeface="Arial"/>
            </a:endParaRPr>
          </a:p>
        </p:txBody>
      </p:sp>
      <p:pic>
        <p:nvPicPr>
          <p:cNvPr id="14" name="Graphic 13">
            <a:extLst>
              <a:ext uri="{FF2B5EF4-FFF2-40B4-BE49-F238E27FC236}">
                <a16:creationId xmlns:a16="http://schemas.microsoft.com/office/drawing/2014/main" id="{71D8F884-BDE6-441A-889C-38A1A760F576}"/>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4175" y="6018533"/>
            <a:ext cx="565874" cy="691624"/>
          </a:xfrm>
          <a:prstGeom prst="rect">
            <a:avLst/>
          </a:prstGeom>
        </p:spPr>
      </p:pic>
    </p:spTree>
    <p:extLst>
      <p:ext uri="{BB962C8B-B14F-4D97-AF65-F5344CB8AC3E}">
        <p14:creationId xmlns:p14="http://schemas.microsoft.com/office/powerpoint/2010/main" val="345280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rimary No First Aid">
    <p:bg>
      <p:bgPr>
        <a:solidFill>
          <a:schemeClr val="bg2"/>
        </a:solidFill>
        <a:effectLst/>
      </p:bgPr>
    </p:bg>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C1A6CAE0-540A-4ACA-93E6-D3E8EF4F5975}"/>
              </a:ext>
            </a:extLst>
          </p:cNvPr>
          <p:cNvSpPr/>
          <p:nvPr userDrawn="1"/>
        </p:nvSpPr>
        <p:spPr>
          <a:xfrm>
            <a:off x="9241125" y="0"/>
            <a:ext cx="2951321" cy="4241483"/>
          </a:xfrm>
          <a:custGeom>
            <a:avLst/>
            <a:gdLst/>
            <a:ahLst/>
            <a:cxnLst/>
            <a:rect l="l" t="t" r="r" b="b"/>
            <a:pathLst>
              <a:path w="3935094" h="5655310">
                <a:moveTo>
                  <a:pt x="3934500" y="0"/>
                </a:moveTo>
                <a:lnTo>
                  <a:pt x="944959" y="0"/>
                </a:lnTo>
                <a:lnTo>
                  <a:pt x="879253" y="56409"/>
                </a:lnTo>
                <a:lnTo>
                  <a:pt x="842865" y="88908"/>
                </a:lnTo>
                <a:lnTo>
                  <a:pt x="807474" y="122615"/>
                </a:lnTo>
                <a:lnTo>
                  <a:pt x="773176" y="157496"/>
                </a:lnTo>
                <a:lnTo>
                  <a:pt x="740069" y="193516"/>
                </a:lnTo>
                <a:lnTo>
                  <a:pt x="708249" y="230643"/>
                </a:lnTo>
                <a:lnTo>
                  <a:pt x="677814" y="268840"/>
                </a:lnTo>
                <a:lnTo>
                  <a:pt x="648861" y="308074"/>
                </a:lnTo>
                <a:lnTo>
                  <a:pt x="621487" y="348310"/>
                </a:lnTo>
                <a:lnTo>
                  <a:pt x="595790" y="389514"/>
                </a:lnTo>
                <a:lnTo>
                  <a:pt x="571866" y="431652"/>
                </a:lnTo>
                <a:lnTo>
                  <a:pt x="549813" y="474688"/>
                </a:lnTo>
                <a:lnTo>
                  <a:pt x="529728" y="518590"/>
                </a:lnTo>
                <a:lnTo>
                  <a:pt x="511708" y="563323"/>
                </a:lnTo>
                <a:lnTo>
                  <a:pt x="495850" y="608851"/>
                </a:lnTo>
                <a:lnTo>
                  <a:pt x="482252" y="655142"/>
                </a:lnTo>
                <a:lnTo>
                  <a:pt x="471010" y="702159"/>
                </a:lnTo>
                <a:lnTo>
                  <a:pt x="462222" y="749870"/>
                </a:lnTo>
                <a:lnTo>
                  <a:pt x="455985" y="798240"/>
                </a:lnTo>
                <a:lnTo>
                  <a:pt x="452396" y="847234"/>
                </a:lnTo>
                <a:lnTo>
                  <a:pt x="451552" y="896818"/>
                </a:lnTo>
                <a:lnTo>
                  <a:pt x="453551" y="946958"/>
                </a:lnTo>
                <a:lnTo>
                  <a:pt x="458489" y="997619"/>
                </a:lnTo>
                <a:lnTo>
                  <a:pt x="465156" y="1045816"/>
                </a:lnTo>
                <a:lnTo>
                  <a:pt x="472886" y="1094234"/>
                </a:lnTo>
                <a:lnTo>
                  <a:pt x="481519" y="1142855"/>
                </a:lnTo>
                <a:lnTo>
                  <a:pt x="490897" y="1191661"/>
                </a:lnTo>
                <a:lnTo>
                  <a:pt x="500860" y="1240635"/>
                </a:lnTo>
                <a:lnTo>
                  <a:pt x="511247" y="1289759"/>
                </a:lnTo>
                <a:lnTo>
                  <a:pt x="521899" y="1339015"/>
                </a:lnTo>
                <a:lnTo>
                  <a:pt x="532655" y="1388385"/>
                </a:lnTo>
                <a:lnTo>
                  <a:pt x="543358" y="1437853"/>
                </a:lnTo>
                <a:lnTo>
                  <a:pt x="553846" y="1487399"/>
                </a:lnTo>
                <a:lnTo>
                  <a:pt x="563959" y="1537007"/>
                </a:lnTo>
                <a:lnTo>
                  <a:pt x="573539" y="1586658"/>
                </a:lnTo>
                <a:lnTo>
                  <a:pt x="582425" y="1636335"/>
                </a:lnTo>
                <a:lnTo>
                  <a:pt x="590458" y="1686021"/>
                </a:lnTo>
                <a:lnTo>
                  <a:pt x="597477" y="1735696"/>
                </a:lnTo>
                <a:lnTo>
                  <a:pt x="603324" y="1785345"/>
                </a:lnTo>
                <a:lnTo>
                  <a:pt x="607838" y="1834949"/>
                </a:lnTo>
                <a:lnTo>
                  <a:pt x="610860" y="1884489"/>
                </a:lnTo>
                <a:lnTo>
                  <a:pt x="612229" y="1933950"/>
                </a:lnTo>
                <a:lnTo>
                  <a:pt x="611786" y="1983312"/>
                </a:lnTo>
                <a:lnTo>
                  <a:pt x="609372" y="2032559"/>
                </a:lnTo>
                <a:lnTo>
                  <a:pt x="604826" y="2081671"/>
                </a:lnTo>
                <a:lnTo>
                  <a:pt x="597989" y="2130633"/>
                </a:lnTo>
                <a:lnTo>
                  <a:pt x="588701" y="2179426"/>
                </a:lnTo>
                <a:lnTo>
                  <a:pt x="576803" y="2228031"/>
                </a:lnTo>
                <a:lnTo>
                  <a:pt x="562134" y="2276433"/>
                </a:lnTo>
                <a:lnTo>
                  <a:pt x="544084" y="2325479"/>
                </a:lnTo>
                <a:lnTo>
                  <a:pt x="523336" y="2373276"/>
                </a:lnTo>
                <a:lnTo>
                  <a:pt x="500246" y="2419981"/>
                </a:lnTo>
                <a:lnTo>
                  <a:pt x="475165" y="2465755"/>
                </a:lnTo>
                <a:lnTo>
                  <a:pt x="448448" y="2510754"/>
                </a:lnTo>
                <a:lnTo>
                  <a:pt x="420448" y="2555137"/>
                </a:lnTo>
                <a:lnTo>
                  <a:pt x="391518" y="2599064"/>
                </a:lnTo>
                <a:lnTo>
                  <a:pt x="362013" y="2642692"/>
                </a:lnTo>
                <a:lnTo>
                  <a:pt x="302689" y="2729687"/>
                </a:lnTo>
                <a:lnTo>
                  <a:pt x="273577" y="2773371"/>
                </a:lnTo>
                <a:lnTo>
                  <a:pt x="246015" y="2816253"/>
                </a:lnTo>
                <a:lnTo>
                  <a:pt x="219244" y="2859785"/>
                </a:lnTo>
                <a:lnTo>
                  <a:pt x="193392" y="2903951"/>
                </a:lnTo>
                <a:lnTo>
                  <a:pt x="168590" y="2948734"/>
                </a:lnTo>
                <a:lnTo>
                  <a:pt x="144966" y="2994120"/>
                </a:lnTo>
                <a:lnTo>
                  <a:pt x="122649" y="3040093"/>
                </a:lnTo>
                <a:lnTo>
                  <a:pt x="101768" y="3086638"/>
                </a:lnTo>
                <a:lnTo>
                  <a:pt x="82453" y="3133738"/>
                </a:lnTo>
                <a:lnTo>
                  <a:pt x="64832" y="3181379"/>
                </a:lnTo>
                <a:lnTo>
                  <a:pt x="49035" y="3229545"/>
                </a:lnTo>
                <a:lnTo>
                  <a:pt x="35191" y="3278220"/>
                </a:lnTo>
                <a:lnTo>
                  <a:pt x="23429" y="3327388"/>
                </a:lnTo>
                <a:lnTo>
                  <a:pt x="13878" y="3377035"/>
                </a:lnTo>
                <a:lnTo>
                  <a:pt x="6666" y="3427144"/>
                </a:lnTo>
                <a:lnTo>
                  <a:pt x="1924" y="3477700"/>
                </a:lnTo>
                <a:lnTo>
                  <a:pt x="0" y="3525479"/>
                </a:lnTo>
                <a:lnTo>
                  <a:pt x="718" y="3573473"/>
                </a:lnTo>
                <a:lnTo>
                  <a:pt x="4083" y="3621470"/>
                </a:lnTo>
                <a:lnTo>
                  <a:pt x="10094" y="3669256"/>
                </a:lnTo>
                <a:lnTo>
                  <a:pt x="18756" y="3716615"/>
                </a:lnTo>
                <a:lnTo>
                  <a:pt x="30068" y="3763335"/>
                </a:lnTo>
                <a:lnTo>
                  <a:pt x="44035" y="3809200"/>
                </a:lnTo>
                <a:lnTo>
                  <a:pt x="60657" y="3853998"/>
                </a:lnTo>
                <a:lnTo>
                  <a:pt x="79936" y="3897514"/>
                </a:lnTo>
                <a:lnTo>
                  <a:pt x="101876" y="3939534"/>
                </a:lnTo>
                <a:lnTo>
                  <a:pt x="126477" y="3979843"/>
                </a:lnTo>
                <a:lnTo>
                  <a:pt x="153741" y="4018229"/>
                </a:lnTo>
                <a:lnTo>
                  <a:pt x="183672" y="4054476"/>
                </a:lnTo>
                <a:lnTo>
                  <a:pt x="216270" y="4088371"/>
                </a:lnTo>
                <a:lnTo>
                  <a:pt x="251538" y="4119699"/>
                </a:lnTo>
                <a:lnTo>
                  <a:pt x="289478" y="4148248"/>
                </a:lnTo>
                <a:lnTo>
                  <a:pt x="333264" y="4175840"/>
                </a:lnTo>
                <a:lnTo>
                  <a:pt x="378857" y="4200070"/>
                </a:lnTo>
                <a:lnTo>
                  <a:pt x="425896" y="4221598"/>
                </a:lnTo>
                <a:lnTo>
                  <a:pt x="474020" y="4241088"/>
                </a:lnTo>
                <a:lnTo>
                  <a:pt x="522866" y="4259200"/>
                </a:lnTo>
                <a:lnTo>
                  <a:pt x="621285" y="4293938"/>
                </a:lnTo>
                <a:lnTo>
                  <a:pt x="670135" y="4311887"/>
                </a:lnTo>
                <a:lnTo>
                  <a:pt x="717536" y="4330693"/>
                </a:lnTo>
                <a:lnTo>
                  <a:pt x="764387" y="4350820"/>
                </a:lnTo>
                <a:lnTo>
                  <a:pt x="810658" y="4372247"/>
                </a:lnTo>
                <a:lnTo>
                  <a:pt x="856316" y="4394950"/>
                </a:lnTo>
                <a:lnTo>
                  <a:pt x="901329" y="4418908"/>
                </a:lnTo>
                <a:lnTo>
                  <a:pt x="945665" y="4444098"/>
                </a:lnTo>
                <a:lnTo>
                  <a:pt x="989294" y="4470498"/>
                </a:lnTo>
                <a:lnTo>
                  <a:pt x="1032182" y="4498085"/>
                </a:lnTo>
                <a:lnTo>
                  <a:pt x="1074299" y="4526838"/>
                </a:lnTo>
                <a:lnTo>
                  <a:pt x="1115613" y="4556733"/>
                </a:lnTo>
                <a:lnTo>
                  <a:pt x="1156091" y="4587748"/>
                </a:lnTo>
                <a:lnTo>
                  <a:pt x="1195703" y="4619862"/>
                </a:lnTo>
                <a:lnTo>
                  <a:pt x="1234416" y="4653052"/>
                </a:lnTo>
                <a:lnTo>
                  <a:pt x="1272198" y="4687294"/>
                </a:lnTo>
                <a:lnTo>
                  <a:pt x="1309019" y="4722568"/>
                </a:lnTo>
                <a:lnTo>
                  <a:pt x="1344845" y="4758851"/>
                </a:lnTo>
                <a:lnTo>
                  <a:pt x="1379646" y="4796120"/>
                </a:lnTo>
                <a:lnTo>
                  <a:pt x="1413389" y="4834352"/>
                </a:lnTo>
                <a:lnTo>
                  <a:pt x="1444212" y="4871121"/>
                </a:lnTo>
                <a:lnTo>
                  <a:pt x="1474511" y="4908763"/>
                </a:lnTo>
                <a:lnTo>
                  <a:pt x="1504388" y="4947113"/>
                </a:lnTo>
                <a:lnTo>
                  <a:pt x="1533946" y="4986007"/>
                </a:lnTo>
                <a:lnTo>
                  <a:pt x="1563289" y="5025281"/>
                </a:lnTo>
                <a:lnTo>
                  <a:pt x="1651060" y="5143732"/>
                </a:lnTo>
                <a:lnTo>
                  <a:pt x="1680574" y="5182878"/>
                </a:lnTo>
                <a:lnTo>
                  <a:pt x="1710388" y="5221580"/>
                </a:lnTo>
                <a:lnTo>
                  <a:pt x="1740607" y="5259675"/>
                </a:lnTo>
                <a:lnTo>
                  <a:pt x="1771333" y="5296998"/>
                </a:lnTo>
                <a:lnTo>
                  <a:pt x="1802668" y="5333383"/>
                </a:lnTo>
                <a:lnTo>
                  <a:pt x="1834717" y="5368668"/>
                </a:lnTo>
                <a:lnTo>
                  <a:pt x="1867583" y="5402687"/>
                </a:lnTo>
                <a:lnTo>
                  <a:pt x="1901368" y="5435275"/>
                </a:lnTo>
                <a:lnTo>
                  <a:pt x="1936175" y="5466269"/>
                </a:lnTo>
                <a:lnTo>
                  <a:pt x="1972109" y="5495503"/>
                </a:lnTo>
                <a:lnTo>
                  <a:pt x="2009272" y="5522813"/>
                </a:lnTo>
                <a:lnTo>
                  <a:pt x="2047767" y="5548035"/>
                </a:lnTo>
                <a:lnTo>
                  <a:pt x="2087698" y="5571005"/>
                </a:lnTo>
                <a:lnTo>
                  <a:pt x="2129167" y="5591556"/>
                </a:lnTo>
                <a:lnTo>
                  <a:pt x="2172278" y="5609526"/>
                </a:lnTo>
                <a:lnTo>
                  <a:pt x="2217134" y="5624750"/>
                </a:lnTo>
                <a:lnTo>
                  <a:pt x="2264663" y="5637230"/>
                </a:lnTo>
                <a:lnTo>
                  <a:pt x="2312390" y="5646250"/>
                </a:lnTo>
                <a:lnTo>
                  <a:pt x="2360300" y="5652062"/>
                </a:lnTo>
                <a:lnTo>
                  <a:pt x="2408377" y="5654917"/>
                </a:lnTo>
                <a:lnTo>
                  <a:pt x="2456606" y="5655070"/>
                </a:lnTo>
                <a:lnTo>
                  <a:pt x="2504972" y="5652771"/>
                </a:lnTo>
                <a:lnTo>
                  <a:pt x="2553458" y="5648274"/>
                </a:lnTo>
                <a:lnTo>
                  <a:pt x="2602051" y="5641831"/>
                </a:lnTo>
                <a:lnTo>
                  <a:pt x="2650733" y="5633695"/>
                </a:lnTo>
                <a:lnTo>
                  <a:pt x="2699491" y="5624118"/>
                </a:lnTo>
                <a:lnTo>
                  <a:pt x="2748309" y="5613352"/>
                </a:lnTo>
                <a:lnTo>
                  <a:pt x="2797171" y="5601650"/>
                </a:lnTo>
                <a:lnTo>
                  <a:pt x="3041609" y="5537936"/>
                </a:lnTo>
                <a:lnTo>
                  <a:pt x="3090415" y="5525920"/>
                </a:lnTo>
                <a:lnTo>
                  <a:pt x="3139157" y="5514735"/>
                </a:lnTo>
                <a:lnTo>
                  <a:pt x="3187821" y="5504633"/>
                </a:lnTo>
                <a:lnTo>
                  <a:pt x="3234993" y="5496072"/>
                </a:lnTo>
                <a:lnTo>
                  <a:pt x="3282193" y="5488743"/>
                </a:lnTo>
                <a:lnTo>
                  <a:pt x="3329420" y="5482605"/>
                </a:lnTo>
                <a:lnTo>
                  <a:pt x="3376672" y="5477615"/>
                </a:lnTo>
                <a:lnTo>
                  <a:pt x="3423949" y="5473732"/>
                </a:lnTo>
                <a:lnTo>
                  <a:pt x="3471251" y="5470913"/>
                </a:lnTo>
                <a:lnTo>
                  <a:pt x="3518576" y="5469116"/>
                </a:lnTo>
                <a:lnTo>
                  <a:pt x="3565924" y="5468300"/>
                </a:lnTo>
                <a:lnTo>
                  <a:pt x="3934500" y="5468300"/>
                </a:lnTo>
                <a:lnTo>
                  <a:pt x="3934500" y="0"/>
                </a:lnTo>
                <a:close/>
              </a:path>
              <a:path w="3935094" h="5655310">
                <a:moveTo>
                  <a:pt x="3934500" y="5468300"/>
                </a:moveTo>
                <a:lnTo>
                  <a:pt x="3565924" y="5468300"/>
                </a:lnTo>
                <a:lnTo>
                  <a:pt x="3613295" y="5468423"/>
                </a:lnTo>
                <a:lnTo>
                  <a:pt x="3660686" y="5469443"/>
                </a:lnTo>
                <a:lnTo>
                  <a:pt x="3708099" y="5471317"/>
                </a:lnTo>
                <a:lnTo>
                  <a:pt x="3755531" y="5474004"/>
                </a:lnTo>
                <a:lnTo>
                  <a:pt x="3802982" y="5477462"/>
                </a:lnTo>
                <a:lnTo>
                  <a:pt x="3850452" y="5481649"/>
                </a:lnTo>
                <a:lnTo>
                  <a:pt x="3897940" y="5486522"/>
                </a:lnTo>
                <a:lnTo>
                  <a:pt x="3934500" y="5490770"/>
                </a:lnTo>
                <a:lnTo>
                  <a:pt x="3934500" y="5468300"/>
                </a:lnTo>
                <a:close/>
              </a:path>
            </a:pathLst>
          </a:custGeom>
          <a:solidFill>
            <a:srgbClr val="F1B13B"/>
          </a:solidFill>
        </p:spPr>
        <p:txBody>
          <a:bodyPr wrap="square" lIns="0" tIns="0" rIns="0" bIns="0" rtlCol="0"/>
          <a:lstStyle/>
          <a:p>
            <a:endParaRPr sz="1013"/>
          </a:p>
        </p:txBody>
      </p:sp>
      <p:sp>
        <p:nvSpPr>
          <p:cNvPr id="10" name="object 31">
            <a:extLst>
              <a:ext uri="{FF2B5EF4-FFF2-40B4-BE49-F238E27FC236}">
                <a16:creationId xmlns:a16="http://schemas.microsoft.com/office/drawing/2014/main" id="{2FD12909-16AA-4497-930A-EC9377324004}"/>
              </a:ext>
            </a:extLst>
          </p:cNvPr>
          <p:cNvSpPr/>
          <p:nvPr userDrawn="1"/>
        </p:nvSpPr>
        <p:spPr>
          <a:xfrm>
            <a:off x="0" y="4566964"/>
            <a:ext cx="1925955" cy="2291239"/>
          </a:xfrm>
          <a:custGeom>
            <a:avLst/>
            <a:gdLst/>
            <a:ahLst/>
            <a:cxnLst/>
            <a:rect l="l" t="t" r="r" b="b"/>
            <a:pathLst>
              <a:path w="2567940" h="3054984">
                <a:moveTo>
                  <a:pt x="0" y="0"/>
                </a:moveTo>
                <a:lnTo>
                  <a:pt x="0" y="3054714"/>
                </a:lnTo>
                <a:lnTo>
                  <a:pt x="2396758" y="3054714"/>
                </a:lnTo>
                <a:lnTo>
                  <a:pt x="2428820" y="3007478"/>
                </a:lnTo>
                <a:lnTo>
                  <a:pt x="2454679" y="2964680"/>
                </a:lnTo>
                <a:lnTo>
                  <a:pt x="2478418" y="2920679"/>
                </a:lnTo>
                <a:lnTo>
                  <a:pt x="2499826" y="2875651"/>
                </a:lnTo>
                <a:lnTo>
                  <a:pt x="2518688" y="2829772"/>
                </a:lnTo>
                <a:lnTo>
                  <a:pt x="2534792" y="2783219"/>
                </a:lnTo>
                <a:lnTo>
                  <a:pt x="2547923" y="2736166"/>
                </a:lnTo>
                <a:lnTo>
                  <a:pt x="2557870" y="2688789"/>
                </a:lnTo>
                <a:lnTo>
                  <a:pt x="2564418" y="2641265"/>
                </a:lnTo>
                <a:lnTo>
                  <a:pt x="2567355" y="2593770"/>
                </a:lnTo>
                <a:lnTo>
                  <a:pt x="2566468" y="2546478"/>
                </a:lnTo>
                <a:lnTo>
                  <a:pt x="2561542" y="2499566"/>
                </a:lnTo>
                <a:lnTo>
                  <a:pt x="2552365" y="2453210"/>
                </a:lnTo>
                <a:lnTo>
                  <a:pt x="2538724" y="2407586"/>
                </a:lnTo>
                <a:lnTo>
                  <a:pt x="2520405" y="2362868"/>
                </a:lnTo>
                <a:lnTo>
                  <a:pt x="2498024" y="2320507"/>
                </a:lnTo>
                <a:lnTo>
                  <a:pt x="2472227" y="2281201"/>
                </a:lnTo>
                <a:lnTo>
                  <a:pt x="2443243" y="2244840"/>
                </a:lnTo>
                <a:lnTo>
                  <a:pt x="2411303" y="2211312"/>
                </a:lnTo>
                <a:lnTo>
                  <a:pt x="2376637" y="2180506"/>
                </a:lnTo>
                <a:lnTo>
                  <a:pt x="2339474" y="2152309"/>
                </a:lnTo>
                <a:lnTo>
                  <a:pt x="2300045" y="2126611"/>
                </a:lnTo>
                <a:lnTo>
                  <a:pt x="2258580" y="2103300"/>
                </a:lnTo>
                <a:lnTo>
                  <a:pt x="2215308" y="2082264"/>
                </a:lnTo>
                <a:lnTo>
                  <a:pt x="2170461" y="2063391"/>
                </a:lnTo>
                <a:lnTo>
                  <a:pt x="2124267" y="2046570"/>
                </a:lnTo>
                <a:lnTo>
                  <a:pt x="2076957" y="2031690"/>
                </a:lnTo>
                <a:lnTo>
                  <a:pt x="2028761" y="2018638"/>
                </a:lnTo>
                <a:lnTo>
                  <a:pt x="1979908" y="2007304"/>
                </a:lnTo>
                <a:lnTo>
                  <a:pt x="1930630" y="1997575"/>
                </a:lnTo>
                <a:lnTo>
                  <a:pt x="1881155" y="1989340"/>
                </a:lnTo>
                <a:lnTo>
                  <a:pt x="1831715" y="1982488"/>
                </a:lnTo>
                <a:lnTo>
                  <a:pt x="1782538" y="1976906"/>
                </a:lnTo>
                <a:lnTo>
                  <a:pt x="1733856" y="1972483"/>
                </a:lnTo>
                <a:lnTo>
                  <a:pt x="1537493" y="1957368"/>
                </a:lnTo>
                <a:lnTo>
                  <a:pt x="1488012" y="1952915"/>
                </a:lnTo>
                <a:lnTo>
                  <a:pt x="1438627" y="1947807"/>
                </a:lnTo>
                <a:lnTo>
                  <a:pt x="1389462" y="1941853"/>
                </a:lnTo>
                <a:lnTo>
                  <a:pt x="1340645" y="1934860"/>
                </a:lnTo>
                <a:lnTo>
                  <a:pt x="1292301" y="1926635"/>
                </a:lnTo>
                <a:lnTo>
                  <a:pt x="1244555" y="1916987"/>
                </a:lnTo>
                <a:lnTo>
                  <a:pt x="1197534" y="1905722"/>
                </a:lnTo>
                <a:lnTo>
                  <a:pt x="1151363" y="1892650"/>
                </a:lnTo>
                <a:lnTo>
                  <a:pt x="1106169" y="1877577"/>
                </a:lnTo>
                <a:lnTo>
                  <a:pt x="1062076" y="1860311"/>
                </a:lnTo>
                <a:lnTo>
                  <a:pt x="1019212" y="1840660"/>
                </a:lnTo>
                <a:lnTo>
                  <a:pt x="977700" y="1818431"/>
                </a:lnTo>
                <a:lnTo>
                  <a:pt x="937669" y="1793433"/>
                </a:lnTo>
                <a:lnTo>
                  <a:pt x="899242" y="1765473"/>
                </a:lnTo>
                <a:lnTo>
                  <a:pt x="862547" y="1734358"/>
                </a:lnTo>
                <a:lnTo>
                  <a:pt x="827203" y="1699352"/>
                </a:lnTo>
                <a:lnTo>
                  <a:pt x="795051" y="1662178"/>
                </a:lnTo>
                <a:lnTo>
                  <a:pt x="765909" y="1622997"/>
                </a:lnTo>
                <a:lnTo>
                  <a:pt x="739596" y="1581969"/>
                </a:lnTo>
                <a:lnTo>
                  <a:pt x="715927" y="1539253"/>
                </a:lnTo>
                <a:lnTo>
                  <a:pt x="694721" y="1495010"/>
                </a:lnTo>
                <a:lnTo>
                  <a:pt x="675795" y="1449400"/>
                </a:lnTo>
                <a:lnTo>
                  <a:pt x="658967" y="1402583"/>
                </a:lnTo>
                <a:lnTo>
                  <a:pt x="644054" y="1354720"/>
                </a:lnTo>
                <a:lnTo>
                  <a:pt x="630874" y="1305971"/>
                </a:lnTo>
                <a:lnTo>
                  <a:pt x="619245" y="1256495"/>
                </a:lnTo>
                <a:lnTo>
                  <a:pt x="608982" y="1206453"/>
                </a:lnTo>
                <a:lnTo>
                  <a:pt x="599906" y="1156005"/>
                </a:lnTo>
                <a:lnTo>
                  <a:pt x="591831" y="1105312"/>
                </a:lnTo>
                <a:lnTo>
                  <a:pt x="584578" y="1054532"/>
                </a:lnTo>
                <a:lnTo>
                  <a:pt x="577962" y="1003828"/>
                </a:lnTo>
                <a:lnTo>
                  <a:pt x="571801" y="953358"/>
                </a:lnTo>
                <a:lnTo>
                  <a:pt x="565913" y="903283"/>
                </a:lnTo>
                <a:lnTo>
                  <a:pt x="559809" y="853190"/>
                </a:lnTo>
                <a:lnTo>
                  <a:pt x="553023" y="802688"/>
                </a:lnTo>
                <a:lnTo>
                  <a:pt x="545396" y="751971"/>
                </a:lnTo>
                <a:lnTo>
                  <a:pt x="536770" y="701235"/>
                </a:lnTo>
                <a:lnTo>
                  <a:pt x="526989" y="650672"/>
                </a:lnTo>
                <a:lnTo>
                  <a:pt x="515896" y="600479"/>
                </a:lnTo>
                <a:lnTo>
                  <a:pt x="503331" y="550848"/>
                </a:lnTo>
                <a:lnTo>
                  <a:pt x="489139" y="501974"/>
                </a:lnTo>
                <a:lnTo>
                  <a:pt x="473162" y="454052"/>
                </a:lnTo>
                <a:lnTo>
                  <a:pt x="455241" y="407276"/>
                </a:lnTo>
                <a:lnTo>
                  <a:pt x="435220" y="361840"/>
                </a:lnTo>
                <a:lnTo>
                  <a:pt x="412942" y="317938"/>
                </a:lnTo>
                <a:lnTo>
                  <a:pt x="388248" y="275765"/>
                </a:lnTo>
                <a:lnTo>
                  <a:pt x="360982" y="235515"/>
                </a:lnTo>
                <a:lnTo>
                  <a:pt x="330985" y="197383"/>
                </a:lnTo>
                <a:lnTo>
                  <a:pt x="298100" y="161562"/>
                </a:lnTo>
                <a:lnTo>
                  <a:pt x="262171" y="128247"/>
                </a:lnTo>
                <a:lnTo>
                  <a:pt x="223038" y="97633"/>
                </a:lnTo>
                <a:lnTo>
                  <a:pt x="182544" y="71197"/>
                </a:lnTo>
                <a:lnTo>
                  <a:pt x="140311" y="48449"/>
                </a:lnTo>
                <a:lnTo>
                  <a:pt x="96537" y="29257"/>
                </a:lnTo>
                <a:lnTo>
                  <a:pt x="51416" y="13489"/>
                </a:lnTo>
                <a:lnTo>
                  <a:pt x="5145" y="1014"/>
                </a:lnTo>
                <a:lnTo>
                  <a:pt x="0" y="0"/>
                </a:lnTo>
                <a:close/>
              </a:path>
            </a:pathLst>
          </a:custGeom>
          <a:solidFill>
            <a:srgbClr val="158AC0"/>
          </a:solidFill>
        </p:spPr>
        <p:txBody>
          <a:bodyPr wrap="square" lIns="0" tIns="0" rIns="0" bIns="0" rtlCol="0"/>
          <a:lstStyle/>
          <a:p>
            <a:endParaRPr sz="1013"/>
          </a:p>
        </p:txBody>
      </p:sp>
      <p:sp>
        <p:nvSpPr>
          <p:cNvPr id="2" name="Holder 2"/>
          <p:cNvSpPr>
            <a:spLocks noGrp="1"/>
          </p:cNvSpPr>
          <p:nvPr>
            <p:ph type="ctrTitle" hasCustomPrompt="1"/>
          </p:nvPr>
        </p:nvSpPr>
        <p:spPr>
          <a:xfrm>
            <a:off x="305175" y="1717867"/>
            <a:ext cx="9561138" cy="1279196"/>
          </a:xfrm>
          <a:prstGeom prst="rect">
            <a:avLst/>
          </a:prstGeom>
        </p:spPr>
        <p:txBody>
          <a:bodyPr wrap="square" lIns="0" tIns="0" rIns="0" bIns="0">
            <a:noAutofit/>
          </a:bodyPr>
          <a:lstStyle>
            <a:lvl1pPr>
              <a:defRPr sz="8250" b="1" kern="1200" spc="0" baseline="0" dirty="0">
                <a:solidFill>
                  <a:sysClr val="windowText" lastClr="000000"/>
                </a:solidFill>
                <a:latin typeface="HelveticaNeueLT Pro 65 Md" panose="020B0804020202020204" pitchFamily="34" charset="0"/>
                <a:ea typeface="+mj-ea"/>
                <a:cs typeface="+mj-cs"/>
              </a:defRPr>
            </a:lvl1pPr>
          </a:lstStyle>
          <a:p>
            <a:r>
              <a:rPr lang="en-US" dirty="0"/>
              <a:t>Title.</a:t>
            </a:r>
            <a:endParaRPr dirty="0"/>
          </a:p>
        </p:txBody>
      </p:sp>
      <p:sp>
        <p:nvSpPr>
          <p:cNvPr id="3" name="Holder 3"/>
          <p:cNvSpPr>
            <a:spLocks noGrp="1"/>
          </p:cNvSpPr>
          <p:nvPr>
            <p:ph type="subTitle" idx="4" hasCustomPrompt="1"/>
          </p:nvPr>
        </p:nvSpPr>
        <p:spPr>
          <a:xfrm>
            <a:off x="371475" y="3424049"/>
            <a:ext cx="5622925" cy="766948"/>
          </a:xfrm>
          <a:prstGeom prst="rect">
            <a:avLst/>
          </a:prstGeom>
        </p:spPr>
        <p:txBody>
          <a:bodyPr wrap="square" lIns="0" tIns="0" rIns="0" bIns="0">
            <a:noAutofit/>
          </a:bodyPr>
          <a:lstStyle>
            <a:lvl1pPr>
              <a:defRPr sz="2550" b="1" kern="1200" spc="0" baseline="0" dirty="0">
                <a:solidFill>
                  <a:schemeClr val="tx1"/>
                </a:solidFill>
                <a:latin typeface="HelveticaNeueLT Pro 55 Roman" panose="020B0604020202020204" pitchFamily="34" charset="0"/>
                <a:ea typeface="+mn-ea"/>
                <a:cs typeface="Arial"/>
              </a:defRPr>
            </a:lvl1pPr>
          </a:lstStyle>
          <a:p>
            <a:r>
              <a:rPr lang="en-US" dirty="0"/>
              <a:t>Click to edit </a:t>
            </a:r>
            <a:br>
              <a:rPr lang="en-US" dirty="0"/>
            </a:br>
            <a:r>
              <a:rPr lang="en-US" dirty="0"/>
              <a:t>Master subtitle style</a:t>
            </a:r>
            <a:endParaRPr dirty="0"/>
          </a:p>
        </p:txBody>
      </p:sp>
      <p:pic>
        <p:nvPicPr>
          <p:cNvPr id="83" name="Graphic 82">
            <a:extLst>
              <a:ext uri="{FF2B5EF4-FFF2-40B4-BE49-F238E27FC236}">
                <a16:creationId xmlns:a16="http://schemas.microsoft.com/office/drawing/2014/main" id="{099FBCD3-5FC8-4190-8A56-156431E9AA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09573" y="0"/>
            <a:ext cx="981075" cy="3171825"/>
          </a:xfrm>
          <a:prstGeom prst="rect">
            <a:avLst/>
          </a:prstGeom>
        </p:spPr>
      </p:pic>
      <p:sp>
        <p:nvSpPr>
          <p:cNvPr id="89" name="Text Placeholder 88">
            <a:extLst>
              <a:ext uri="{FF2B5EF4-FFF2-40B4-BE49-F238E27FC236}">
                <a16:creationId xmlns:a16="http://schemas.microsoft.com/office/drawing/2014/main" id="{ACDA6870-560A-4239-A835-11AD03DE243C}"/>
              </a:ext>
            </a:extLst>
          </p:cNvPr>
          <p:cNvSpPr>
            <a:spLocks noGrp="1"/>
          </p:cNvSpPr>
          <p:nvPr>
            <p:ph type="body" sz="quarter" idx="10" hasCustomPrompt="1"/>
          </p:nvPr>
        </p:nvSpPr>
        <p:spPr>
          <a:xfrm>
            <a:off x="384175" y="4351194"/>
            <a:ext cx="5610225" cy="230832"/>
          </a:xfrm>
        </p:spPr>
        <p:txBody>
          <a:bodyPr/>
          <a:lstStyle>
            <a:lvl1pPr>
              <a:defRPr lang="en-US" sz="1500" b="1" kern="1200" spc="-15" dirty="0" smtClean="0">
                <a:solidFill>
                  <a:srgbClr val="EE2A24"/>
                </a:solidFill>
                <a:latin typeface="HelveticaNeueLT Pro 55 Roman" panose="020B0604020202020204" pitchFamily="34" charset="0"/>
                <a:ea typeface="+mn-ea"/>
                <a:cs typeface="Arial"/>
              </a:defRPr>
            </a:lvl1pPr>
          </a:lstStyle>
          <a:p>
            <a:pPr lvl="0"/>
            <a:r>
              <a:rPr lang="en-US" dirty="0"/>
              <a:t>Date</a:t>
            </a:r>
          </a:p>
        </p:txBody>
      </p:sp>
    </p:spTree>
    <p:extLst>
      <p:ext uri="{BB962C8B-B14F-4D97-AF65-F5344CB8AC3E}">
        <p14:creationId xmlns:p14="http://schemas.microsoft.com/office/powerpoint/2010/main" val="2324210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4" y="1905000"/>
            <a:ext cx="7545387" cy="4267200"/>
          </a:xfrm>
        </p:spPr>
        <p:txBody>
          <a:bodyPr>
            <a:noAutofit/>
          </a:bodyPr>
          <a:lstStyle>
            <a:lvl1pPr>
              <a:lnSpc>
                <a:spcPts val="2800"/>
              </a:lnSpc>
              <a:defRPr sz="2400">
                <a:latin typeface="+mj-lt"/>
              </a:defRPr>
            </a:lvl1pPr>
            <a:lvl2pPr marL="0" indent="0">
              <a:lnSpc>
                <a:spcPts val="2800"/>
              </a:lnSpc>
              <a:defRPr sz="2400"/>
            </a:lvl2pPr>
            <a:lvl3pPr marL="0" indent="0">
              <a:lnSpc>
                <a:spcPts val="1800"/>
              </a:lnSpc>
              <a:defRPr sz="1400" b="1">
                <a:latin typeface="HelveticaNeueLT Pro 65 Md" panose="020B0804020202020204" pitchFamily="34" charset="0"/>
              </a:defRPr>
            </a:lvl3pPr>
            <a:lvl4pPr marL="0" indent="0">
              <a:lnSpc>
                <a:spcPts val="1800"/>
              </a:lnSpc>
              <a:defRPr sz="1400"/>
            </a:lvl4pPr>
            <a:lvl5pPr>
              <a:lnSpc>
                <a:spcPts val="2800"/>
              </a:lnSpc>
              <a:defRPr sz="2400"/>
            </a:lvl5pPr>
          </a:lstStyle>
          <a:p>
            <a:pPr lvl="0"/>
            <a:r>
              <a:rPr lang="en-US"/>
              <a:t>Edit Master text styles</a:t>
            </a:r>
          </a:p>
          <a:p>
            <a:pPr lvl="1"/>
            <a:r>
              <a:rPr lang="en-US"/>
              <a:t>Second level</a:t>
            </a:r>
          </a:p>
          <a:p>
            <a:pPr lvl="2"/>
            <a:r>
              <a:rPr lang="en-US"/>
              <a:t>Third level</a:t>
            </a:r>
          </a:p>
          <a:p>
            <a:pPr lvl="3"/>
            <a:r>
              <a:rPr lang="en-US"/>
              <a:t>Fourth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5435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F1B13B"/>
        </a:solidFill>
        <a:effectLst/>
      </p:bgPr>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4" y="1905000"/>
            <a:ext cx="7545386" cy="4267200"/>
          </a:xfrm>
        </p:spPr>
        <p:txBody>
          <a:bodyPr>
            <a:noAutofit/>
          </a:bodyPr>
          <a:lstStyle>
            <a:lvl1pPr>
              <a:lnSpc>
                <a:spcPts val="2800"/>
              </a:lnSpc>
              <a:defRPr sz="2400">
                <a:solidFill>
                  <a:schemeClr val="bg1"/>
                </a:solidFill>
                <a:latin typeface="+mj-lt"/>
              </a:defRPr>
            </a:lvl1pPr>
            <a:lvl2pPr marL="0" indent="0">
              <a:lnSpc>
                <a:spcPts val="2800"/>
              </a:lnSpc>
              <a:defRPr sz="2400">
                <a:solidFill>
                  <a:schemeClr val="bg1"/>
                </a:solidFill>
              </a:defRPr>
            </a:lvl2pPr>
            <a:lvl3pPr marL="0" indent="0">
              <a:lnSpc>
                <a:spcPts val="1800"/>
              </a:lnSpc>
              <a:defRPr sz="1400" b="1">
                <a:solidFill>
                  <a:schemeClr val="bg1"/>
                </a:solidFill>
                <a:latin typeface="HelveticaNeueLT Pro 65 Md" panose="020B0804020202020204" pitchFamily="34" charset="0"/>
              </a:defRPr>
            </a:lvl3pPr>
            <a:lvl4pPr marL="0" indent="0">
              <a:lnSpc>
                <a:spcPts val="1800"/>
              </a:lnSpc>
              <a:defRPr sz="1400">
                <a:solidFill>
                  <a:schemeClr val="bg1"/>
                </a:solidFill>
              </a:defRPr>
            </a:lvl4pPr>
            <a:lvl5pPr>
              <a:lnSpc>
                <a:spcPts val="2800"/>
              </a:lnSpc>
              <a:defRPr sz="2400"/>
            </a:lvl5pPr>
          </a:lstStyle>
          <a:p>
            <a:pPr lvl="0"/>
            <a:r>
              <a:rPr lang="en-US"/>
              <a:t>Edit Master text styles</a:t>
            </a:r>
          </a:p>
          <a:p>
            <a:pPr lvl="1"/>
            <a:r>
              <a:rPr lang="en-US"/>
              <a:t>Second level</a:t>
            </a:r>
          </a:p>
          <a:p>
            <a:pPr lvl="2"/>
            <a:r>
              <a:rPr lang="en-US"/>
              <a:t>Third level</a:t>
            </a:r>
          </a:p>
          <a:p>
            <a:pPr lvl="3"/>
            <a:r>
              <a:rPr lang="en-US"/>
              <a:t>Fourth level</a:t>
            </a:r>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6" name="Title 5">
            <a:extLst>
              <a:ext uri="{FF2B5EF4-FFF2-40B4-BE49-F238E27FC236}">
                <a16:creationId xmlns:a16="http://schemas.microsoft.com/office/drawing/2014/main" id="{B9CA1F7D-92C3-4A55-9F70-1D45D695933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88086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1259206" y="1828799"/>
            <a:ext cx="3846194" cy="4267201"/>
          </a:xfrm>
        </p:spPr>
        <p:txBody>
          <a:bodyPr>
            <a:noAutofit/>
          </a:bodyPr>
          <a:lstStyle>
            <a:lvl1pPr>
              <a:lnSpc>
                <a:spcPts val="2800"/>
              </a:lnSpc>
              <a:defRPr sz="2400">
                <a:latin typeface="+mj-lt"/>
              </a:defRPr>
            </a:lvl1pPr>
            <a:lvl2pPr marL="0" indent="0">
              <a:lnSpc>
                <a:spcPts val="2800"/>
              </a:lnSpc>
              <a:defRPr sz="2400"/>
            </a:lvl2pPr>
            <a:lvl3pPr marL="0" indent="0">
              <a:lnSpc>
                <a:spcPts val="2200"/>
              </a:lnSpc>
              <a:defRPr sz="1800" b="1">
                <a:latin typeface="HelveticaNeueLT Pro 65 Md" panose="020B0804020202020204" pitchFamily="34" charset="0"/>
              </a:defRPr>
            </a:lvl3pPr>
            <a:lvl4pPr marL="0" indent="0">
              <a:lnSpc>
                <a:spcPts val="2200"/>
              </a:lnSpc>
              <a:defRPr sz="1800"/>
            </a:lvl4pPr>
            <a:lvl5pPr marL="0" indent="0">
              <a:lnSpc>
                <a:spcPts val="1800"/>
              </a:lnSpc>
              <a:defRPr sz="1400">
                <a:latin typeface="+mj-lt"/>
              </a:defRPr>
            </a:lvl5pPr>
            <a:lvl6pPr marL="0" indent="0">
              <a:lnSpc>
                <a:spcPts val="1800"/>
              </a:lnSpc>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
        <p:nvSpPr>
          <p:cNvPr id="6" name="Picture Placeholder 5">
            <a:extLst>
              <a:ext uri="{FF2B5EF4-FFF2-40B4-BE49-F238E27FC236}">
                <a16:creationId xmlns:a16="http://schemas.microsoft.com/office/drawing/2014/main" id="{BF86B70E-AD9A-41AA-81FB-D22780CCE5FF}"/>
              </a:ext>
            </a:extLst>
          </p:cNvPr>
          <p:cNvSpPr>
            <a:spLocks noGrp="1"/>
          </p:cNvSpPr>
          <p:nvPr>
            <p:ph type="pic" sz="quarter" idx="15"/>
          </p:nvPr>
        </p:nvSpPr>
        <p:spPr>
          <a:xfrm>
            <a:off x="6096000" y="381000"/>
            <a:ext cx="5715000" cy="5715000"/>
          </a:xfrm>
        </p:spPr>
        <p:txBody>
          <a:bodyPr anchor="ctr">
            <a:noAutofit/>
          </a:bodyPr>
          <a:lstStyle>
            <a:lvl1pPr algn="ctr">
              <a:defRPr/>
            </a:lvl1pPr>
          </a:lstStyle>
          <a:p>
            <a:r>
              <a:rPr lang="en-US"/>
              <a:t>Click icon to add picture</a:t>
            </a:r>
            <a:endParaRPr lang="en-GB"/>
          </a:p>
        </p:txBody>
      </p:sp>
    </p:spTree>
    <p:extLst>
      <p:ext uri="{BB962C8B-B14F-4D97-AF65-F5344CB8AC3E}">
        <p14:creationId xmlns:p14="http://schemas.microsoft.com/office/powerpoint/2010/main" val="220403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496B9BE5-C108-42BE-8372-BFF1F124CE7A}"/>
              </a:ext>
            </a:extLst>
          </p:cNvPr>
          <p:cNvSpPr>
            <a:spLocks noGrp="1"/>
          </p:cNvSpPr>
          <p:nvPr>
            <p:ph type="body" sz="quarter" idx="14"/>
          </p:nvPr>
        </p:nvSpPr>
        <p:spPr>
          <a:xfrm>
            <a:off x="2320925" y="1828799"/>
            <a:ext cx="7545387" cy="4267201"/>
          </a:xfrm>
        </p:spPr>
        <p:txBody>
          <a:bodyPr>
            <a:noAutofit/>
          </a:bodyPr>
          <a:lstStyle>
            <a:lvl1pPr marL="180975" indent="-180975">
              <a:lnSpc>
                <a:spcPts val="2800"/>
              </a:lnSpc>
              <a:buFont typeface="Arial" panose="020B0604020202020204" pitchFamily="34" charset="0"/>
              <a:buChar char="•"/>
              <a:defRPr sz="2600">
                <a:latin typeface="+mj-lt"/>
              </a:defRPr>
            </a:lvl1pPr>
            <a:lvl2pPr marL="180975" indent="-180975">
              <a:lnSpc>
                <a:spcPts val="2800"/>
              </a:lnSpc>
              <a:buFont typeface="Arial" panose="020B0604020202020204" pitchFamily="34" charset="0"/>
              <a:buChar char="•"/>
              <a:defRPr sz="2600"/>
            </a:lvl2pPr>
            <a:lvl3pPr marL="180975" indent="-180975">
              <a:lnSpc>
                <a:spcPts val="2200"/>
              </a:lnSpc>
              <a:buFont typeface="Arial" panose="020B0604020202020204" pitchFamily="34" charset="0"/>
              <a:buChar char="•"/>
              <a:defRPr sz="1800" b="1">
                <a:latin typeface="HelveticaNeueLT Pro 65 Md" panose="020B0804020202020204" pitchFamily="34" charset="0"/>
              </a:defRPr>
            </a:lvl3pPr>
            <a:lvl4pPr marL="180975" indent="-180975">
              <a:lnSpc>
                <a:spcPts val="2200"/>
              </a:lnSpc>
              <a:buFont typeface="Arial" panose="020B0604020202020204" pitchFamily="34" charset="0"/>
              <a:buChar char="•"/>
              <a:defRPr sz="1800"/>
            </a:lvl4pPr>
            <a:lvl5pPr marL="180975" indent="-180975">
              <a:lnSpc>
                <a:spcPts val="1800"/>
              </a:lnSpc>
              <a:buFont typeface="Arial" panose="020B0604020202020204" pitchFamily="34" charset="0"/>
              <a:buChar char="•"/>
              <a:defRPr sz="1400">
                <a:latin typeface="+mj-lt"/>
              </a:defRPr>
            </a:lvl5pPr>
            <a:lvl6pPr marL="180975" indent="-180975">
              <a:lnSpc>
                <a:spcPts val="1800"/>
              </a:lnSpc>
              <a:buFont typeface="Arial" panose="020B0604020202020204" pitchFamily="34" charset="0"/>
              <a:buChar char="•"/>
              <a:defRPr sz="1400"/>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a:extLst>
              <a:ext uri="{FF2B5EF4-FFF2-40B4-BE49-F238E27FC236}">
                <a16:creationId xmlns:a16="http://schemas.microsoft.com/office/drawing/2014/main" id="{A561DED2-9732-4BF6-A12C-79F30FCB3E4F}"/>
              </a:ext>
            </a:extLst>
          </p:cNvPr>
          <p:cNvSpPr>
            <a:spLocks noGrp="1"/>
          </p:cNvSpPr>
          <p:nvPr>
            <p:ph type="ftr" sz="quarter" idx="10"/>
          </p:nvPr>
        </p:nvSpPr>
        <p:spPr/>
        <p:txBody>
          <a:bodyPr/>
          <a:lstStyle/>
          <a:p>
            <a:r>
              <a:rPr lang="en-GB"/>
              <a:t>Footer text</a:t>
            </a:r>
            <a:endParaRPr lang="en-GB" dirty="0"/>
          </a:p>
        </p:txBody>
      </p:sp>
      <p:sp>
        <p:nvSpPr>
          <p:cNvPr id="4" name="Date Placeholder 3">
            <a:extLst>
              <a:ext uri="{FF2B5EF4-FFF2-40B4-BE49-F238E27FC236}">
                <a16:creationId xmlns:a16="http://schemas.microsoft.com/office/drawing/2014/main" id="{EAE14A52-A9F6-4840-B0AD-416F2F9318BD}"/>
              </a:ext>
            </a:extLst>
          </p:cNvPr>
          <p:cNvSpPr>
            <a:spLocks noGrp="1"/>
          </p:cNvSpPr>
          <p:nvPr>
            <p:ph type="dt" sz="half" idx="11"/>
          </p:nvPr>
        </p:nvSpPr>
        <p:spPr/>
        <p:txBody>
          <a:bodyPr/>
          <a:lstStyle/>
          <a:p>
            <a:endParaRPr lang="en-GB" dirty="0"/>
          </a:p>
        </p:txBody>
      </p:sp>
      <p:sp>
        <p:nvSpPr>
          <p:cNvPr id="5" name="Slide Number Placeholder 4">
            <a:extLst>
              <a:ext uri="{FF2B5EF4-FFF2-40B4-BE49-F238E27FC236}">
                <a16:creationId xmlns:a16="http://schemas.microsoft.com/office/drawing/2014/main" id="{191978AD-06BD-4417-BF16-A5AA3A3D1EBF}"/>
              </a:ext>
            </a:extLst>
          </p:cNvPr>
          <p:cNvSpPr>
            <a:spLocks noGrp="1"/>
          </p:cNvSpPr>
          <p:nvPr>
            <p:ph type="sldNum" sz="quarter" idx="12"/>
          </p:nvPr>
        </p:nvSpPr>
        <p:spPr/>
        <p:txBody>
          <a:bodyPr/>
          <a:lstStyle/>
          <a:p>
            <a:fld id="{89C05411-F5C4-44D6-90F3-776F91935555}" type="slidenum">
              <a:rPr lang="en-GB" smtClean="0"/>
              <a:pPr/>
              <a:t>‹#›</a:t>
            </a:fld>
            <a:endParaRPr lang="en-GB" dirty="0"/>
          </a:p>
        </p:txBody>
      </p:sp>
      <p:sp>
        <p:nvSpPr>
          <p:cNvPr id="15" name="Title 14">
            <a:extLst>
              <a:ext uri="{FF2B5EF4-FFF2-40B4-BE49-F238E27FC236}">
                <a16:creationId xmlns:a16="http://schemas.microsoft.com/office/drawing/2014/main" id="{8AF7EEA3-3AC2-41C8-B773-6101C6736E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75851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4174" y="363806"/>
            <a:ext cx="11422063" cy="514431"/>
          </a:xfrm>
          <a:prstGeom prst="rect">
            <a:avLst/>
          </a:prstGeom>
        </p:spPr>
        <p:txBody>
          <a:bodyPr wrap="square" lIns="0" tIns="0" rIns="0" bIns="0">
            <a:noAutofit/>
          </a:bodyPr>
          <a:lstStyle>
            <a:lvl1pPr>
              <a:defRPr/>
            </a:lvl1pPr>
          </a:lstStyle>
          <a:p>
            <a:endParaRPr dirty="0"/>
          </a:p>
        </p:txBody>
      </p:sp>
      <p:sp>
        <p:nvSpPr>
          <p:cNvPr id="3" name="Holder 3"/>
          <p:cNvSpPr>
            <a:spLocks noGrp="1"/>
          </p:cNvSpPr>
          <p:nvPr>
            <p:ph type="body" idx="1"/>
          </p:nvPr>
        </p:nvSpPr>
        <p:spPr>
          <a:xfrm>
            <a:off x="2320924" y="1577341"/>
            <a:ext cx="9485314" cy="185165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0205" y="6514200"/>
            <a:ext cx="7559358" cy="138498"/>
          </a:xfrm>
          <a:prstGeom prst="rect">
            <a:avLst/>
          </a:prstGeom>
        </p:spPr>
        <p:txBody>
          <a:bodyPr wrap="square" lIns="0" tIns="0" rIns="0" bIns="0">
            <a:spAutoFit/>
          </a:bodyPr>
          <a:lstStyle>
            <a:lvl1pPr algn="l">
              <a:defRPr lang="en-GB" sz="900" b="1" kern="1200" spc="0" baseline="0" dirty="0">
                <a:solidFill>
                  <a:schemeClr val="tx1"/>
                </a:solidFill>
                <a:latin typeface="Arial"/>
                <a:ea typeface="+mn-ea"/>
                <a:cs typeface="Arial"/>
              </a:defRPr>
            </a:lvl1pPr>
          </a:lstStyle>
          <a:p>
            <a:r>
              <a:rPr lang="en-GB"/>
              <a:t>Footer text</a:t>
            </a:r>
            <a:endParaRPr lang="en-GB" dirty="0"/>
          </a:p>
        </p:txBody>
      </p:sp>
      <p:sp>
        <p:nvSpPr>
          <p:cNvPr id="5" name="Holder 5"/>
          <p:cNvSpPr>
            <a:spLocks noGrp="1"/>
          </p:cNvSpPr>
          <p:nvPr>
            <p:ph type="dt" sz="half" idx="6"/>
          </p:nvPr>
        </p:nvSpPr>
        <p:spPr>
          <a:xfrm>
            <a:off x="8134353" y="6514201"/>
            <a:ext cx="1731960" cy="138498"/>
          </a:xfrm>
          <a:prstGeom prst="rect">
            <a:avLst/>
          </a:prstGeom>
        </p:spPr>
        <p:txBody>
          <a:bodyPr wrap="square" lIns="0" tIns="0" rIns="0" bIns="0">
            <a:spAutoFit/>
          </a:bodyPr>
          <a:lstStyle>
            <a:lvl1pPr algn="l">
              <a:defRPr lang="en-US" sz="900" b="1" kern="1200" spc="0" baseline="0" smtClean="0">
                <a:solidFill>
                  <a:schemeClr val="tx1"/>
                </a:solidFill>
                <a:latin typeface="Arial"/>
                <a:ea typeface="+mn-ea"/>
                <a:cs typeface="Arial"/>
              </a:defRPr>
            </a:lvl1pPr>
          </a:lstStyle>
          <a:p>
            <a:endParaRPr lang="en-GB" dirty="0"/>
          </a:p>
        </p:txBody>
      </p:sp>
      <p:sp>
        <p:nvSpPr>
          <p:cNvPr id="15" name="Slide Number Placeholder 14">
            <a:extLst>
              <a:ext uri="{FF2B5EF4-FFF2-40B4-BE49-F238E27FC236}">
                <a16:creationId xmlns:a16="http://schemas.microsoft.com/office/drawing/2014/main" id="{6B62648B-16FF-48A6-83BA-50BC14487A7E}"/>
              </a:ext>
            </a:extLst>
          </p:cNvPr>
          <p:cNvSpPr>
            <a:spLocks noGrp="1"/>
          </p:cNvSpPr>
          <p:nvPr>
            <p:ph type="sldNum" sz="quarter" idx="4"/>
          </p:nvPr>
        </p:nvSpPr>
        <p:spPr>
          <a:xfrm>
            <a:off x="11263313" y="6514200"/>
            <a:ext cx="542925" cy="138498"/>
          </a:xfrm>
          <a:prstGeom prst="rect">
            <a:avLst/>
          </a:prstGeom>
        </p:spPr>
        <p:txBody>
          <a:bodyPr vert="horz" lIns="0" tIns="0" rIns="0" bIns="0" rtlCol="0" anchor="ctr"/>
          <a:lstStyle>
            <a:lvl1pPr algn="r">
              <a:defRPr lang="en-GB" sz="900" b="1" kern="1200" spc="0" baseline="0" smtClean="0">
                <a:solidFill>
                  <a:schemeClr val="tx1"/>
                </a:solidFill>
                <a:latin typeface="Arial"/>
                <a:ea typeface="+mn-ea"/>
                <a:cs typeface="Arial"/>
              </a:defRPr>
            </a:lvl1pPr>
          </a:lstStyle>
          <a:p>
            <a:fld id="{89C05411-F5C4-44D6-90F3-776F91935555}" type="slidenum">
              <a:rPr lang="en-GB" smtClean="0"/>
              <a:pPr/>
              <a:t>‹#›</a:t>
            </a:fld>
            <a:endParaRPr lang="en-GB" dirty="0"/>
          </a:p>
        </p:txBody>
      </p:sp>
    </p:spTree>
    <p:extLst>
      <p:ext uri="{BB962C8B-B14F-4D97-AF65-F5344CB8AC3E}">
        <p14:creationId xmlns:p14="http://schemas.microsoft.com/office/powerpoint/2010/main" val="3732126036"/>
      </p:ext>
    </p:extLst>
  </p:cSld>
  <p:clrMap bg1="lt1" tx1="dk1" bg2="lt2" tx2="dk2" accent1="accent1" accent2="accent2" accent3="accent3" accent4="accent4" accent5="accent5" accent6="accent6" hlink="hlink" folHlink="folHlink"/>
  <p:sldLayoutIdLst>
    <p:sldLayoutId id="2147483667" r:id="rId1"/>
    <p:sldLayoutId id="2147483700" r:id="rId2"/>
    <p:sldLayoutId id="2147483678" r:id="rId3"/>
    <p:sldLayoutId id="2147483677" r:id="rId4"/>
    <p:sldLayoutId id="2147483676" r:id="rId5"/>
    <p:sldLayoutId id="2147483681" r:id="rId6"/>
    <p:sldLayoutId id="2147483682" r:id="rId7"/>
    <p:sldLayoutId id="2147483684" r:id="rId8"/>
    <p:sldLayoutId id="2147483686" r:id="rId9"/>
    <p:sldLayoutId id="2147483688" r:id="rId10"/>
    <p:sldLayoutId id="2147483689" r:id="rId11"/>
    <p:sldLayoutId id="2147483690" r:id="rId12"/>
    <p:sldLayoutId id="2147483687" r:id="rId13"/>
    <p:sldLayoutId id="2147483691" r:id="rId14"/>
    <p:sldLayoutId id="2147483692" r:id="rId15"/>
    <p:sldLayoutId id="2147483693" r:id="rId16"/>
    <p:sldLayoutId id="2147483694" r:id="rId17"/>
    <p:sldLayoutId id="2147483685" r:id="rId18"/>
    <p:sldLayoutId id="2147483703" r:id="rId19"/>
    <p:sldLayoutId id="2147483699" r:id="rId20"/>
    <p:sldLayoutId id="2147483671" r:id="rId21"/>
  </p:sldLayoutIdLst>
  <p:hf hdr="0" dt="0"/>
  <p:txStyles>
    <p:titleStyle>
      <a:lvl1pPr eaLnBrk="1" hangingPunct="1">
        <a:defRPr lang="en-GB" sz="1400" b="1" kern="1200" spc="4" dirty="0">
          <a:solidFill>
            <a:schemeClr val="tx1"/>
          </a:solidFill>
          <a:latin typeface="+mj-lt"/>
          <a:ea typeface="+mn-ea"/>
          <a:cs typeface="Arial"/>
        </a:defRPr>
      </a:lvl1pPr>
    </p:titleStyle>
    <p:bodyStyle>
      <a:lvl1pPr marL="0" eaLnBrk="1" hangingPunct="1">
        <a:defRPr>
          <a:latin typeface="+mn-lt"/>
          <a:ea typeface="+mn-ea"/>
          <a:cs typeface="+mn-cs"/>
        </a:defRPr>
      </a:lvl1pPr>
      <a:lvl2pPr marL="414601" eaLnBrk="1" hangingPunct="1">
        <a:defRPr>
          <a:latin typeface="+mn-lt"/>
          <a:ea typeface="+mn-ea"/>
          <a:cs typeface="+mn-cs"/>
        </a:defRPr>
      </a:lvl2pPr>
      <a:lvl3pPr marL="829201" eaLnBrk="1" hangingPunct="1">
        <a:defRPr>
          <a:latin typeface="+mn-lt"/>
          <a:ea typeface="+mn-ea"/>
          <a:cs typeface="+mn-cs"/>
        </a:defRPr>
      </a:lvl3pPr>
      <a:lvl4pPr marL="1243802" eaLnBrk="1" hangingPunct="1">
        <a:defRPr>
          <a:latin typeface="+mn-lt"/>
          <a:ea typeface="+mn-ea"/>
          <a:cs typeface="+mn-cs"/>
        </a:defRPr>
      </a:lvl4pPr>
      <a:lvl5pPr marL="1658402" eaLnBrk="1" hangingPunct="1">
        <a:defRPr>
          <a:latin typeface="+mn-lt"/>
          <a:ea typeface="+mn-ea"/>
          <a:cs typeface="+mn-cs"/>
        </a:defRPr>
      </a:lvl5pPr>
      <a:lvl6pPr marL="2073002" eaLnBrk="1" hangingPunct="1">
        <a:defRPr>
          <a:latin typeface="+mn-lt"/>
          <a:ea typeface="+mn-ea"/>
          <a:cs typeface="+mn-cs"/>
        </a:defRPr>
      </a:lvl6pPr>
      <a:lvl7pPr marL="2487602" eaLnBrk="1" hangingPunct="1">
        <a:defRPr>
          <a:latin typeface="+mn-lt"/>
          <a:ea typeface="+mn-ea"/>
          <a:cs typeface="+mn-cs"/>
        </a:defRPr>
      </a:lvl7pPr>
      <a:lvl8pPr marL="2902203" eaLnBrk="1" hangingPunct="1">
        <a:defRPr>
          <a:latin typeface="+mn-lt"/>
          <a:ea typeface="+mn-ea"/>
          <a:cs typeface="+mn-cs"/>
        </a:defRPr>
      </a:lvl8pPr>
      <a:lvl9pPr marL="3316803" eaLnBrk="1" hangingPunct="1">
        <a:defRPr>
          <a:latin typeface="+mn-lt"/>
          <a:ea typeface="+mn-ea"/>
          <a:cs typeface="+mn-cs"/>
        </a:defRPr>
      </a:lvl9pPr>
    </p:bodyStyle>
    <p:otherStyle>
      <a:lvl1pPr marL="0" eaLnBrk="1" hangingPunct="1">
        <a:defRPr>
          <a:latin typeface="+mn-lt"/>
          <a:ea typeface="+mn-ea"/>
          <a:cs typeface="+mn-cs"/>
        </a:defRPr>
      </a:lvl1pPr>
      <a:lvl2pPr marL="414601" eaLnBrk="1" hangingPunct="1">
        <a:defRPr>
          <a:latin typeface="+mn-lt"/>
          <a:ea typeface="+mn-ea"/>
          <a:cs typeface="+mn-cs"/>
        </a:defRPr>
      </a:lvl2pPr>
      <a:lvl3pPr marL="829201" eaLnBrk="1" hangingPunct="1">
        <a:defRPr>
          <a:latin typeface="+mn-lt"/>
          <a:ea typeface="+mn-ea"/>
          <a:cs typeface="+mn-cs"/>
        </a:defRPr>
      </a:lvl3pPr>
      <a:lvl4pPr marL="1243802" eaLnBrk="1" hangingPunct="1">
        <a:defRPr>
          <a:latin typeface="+mn-lt"/>
          <a:ea typeface="+mn-ea"/>
          <a:cs typeface="+mn-cs"/>
        </a:defRPr>
      </a:lvl4pPr>
      <a:lvl5pPr marL="1658402" eaLnBrk="1" hangingPunct="1">
        <a:defRPr>
          <a:latin typeface="+mn-lt"/>
          <a:ea typeface="+mn-ea"/>
          <a:cs typeface="+mn-cs"/>
        </a:defRPr>
      </a:lvl5pPr>
      <a:lvl6pPr marL="2073002" eaLnBrk="1" hangingPunct="1">
        <a:defRPr>
          <a:latin typeface="+mn-lt"/>
          <a:ea typeface="+mn-ea"/>
          <a:cs typeface="+mn-cs"/>
        </a:defRPr>
      </a:lvl6pPr>
      <a:lvl7pPr marL="2487602" eaLnBrk="1" hangingPunct="1">
        <a:defRPr>
          <a:latin typeface="+mn-lt"/>
          <a:ea typeface="+mn-ea"/>
          <a:cs typeface="+mn-cs"/>
        </a:defRPr>
      </a:lvl7pPr>
      <a:lvl8pPr marL="2902203" eaLnBrk="1" hangingPunct="1">
        <a:defRPr>
          <a:latin typeface="+mn-lt"/>
          <a:ea typeface="+mn-ea"/>
          <a:cs typeface="+mn-cs"/>
        </a:defRPr>
      </a:lvl8pPr>
      <a:lvl9pPr marL="3316803" eaLnBrk="1" hangingPunct="1">
        <a:defRPr>
          <a:latin typeface="+mn-lt"/>
          <a:ea typeface="+mn-ea"/>
          <a:cs typeface="+mn-cs"/>
        </a:defRPr>
      </a:lvl9pPr>
    </p:otherStyle>
  </p:txStyles>
  <p:extLst>
    <p:ext uri="{27BBF7A9-308A-43DC-89C8-2F10F3537804}">
      <p15:sldGuideLst xmlns:p15="http://schemas.microsoft.com/office/powerpoint/2012/main">
        <p15:guide id="1" orient="horz" pos="243" userDrawn="1">
          <p15:clr>
            <a:srgbClr val="F26B43"/>
          </p15:clr>
        </p15:guide>
        <p15:guide id="2" orient="horz" pos="4077" userDrawn="1">
          <p15:clr>
            <a:srgbClr val="F26B43"/>
          </p15:clr>
        </p15:guide>
        <p15:guide id="3" pos="242" userDrawn="1">
          <p15:clr>
            <a:srgbClr val="F26B43"/>
          </p15:clr>
        </p15:guide>
        <p15:guide id="4" pos="1337" userDrawn="1">
          <p15:clr>
            <a:srgbClr val="F26B43"/>
          </p15:clr>
        </p15:guide>
        <p15:guide id="5" pos="1462" userDrawn="1">
          <p15:clr>
            <a:srgbClr val="F26B43"/>
          </p15:clr>
        </p15:guide>
        <p15:guide id="6" pos="2556" userDrawn="1">
          <p15:clr>
            <a:srgbClr val="F26B43"/>
          </p15:clr>
        </p15:guide>
        <p15:guide id="7" pos="2681" userDrawn="1">
          <p15:clr>
            <a:srgbClr val="F26B43"/>
          </p15:clr>
        </p15:guide>
        <p15:guide id="8" pos="3776" userDrawn="1">
          <p15:clr>
            <a:srgbClr val="F26B43"/>
          </p15:clr>
        </p15:guide>
        <p15:guide id="9" pos="3901" userDrawn="1">
          <p15:clr>
            <a:srgbClr val="F26B43"/>
          </p15:clr>
        </p15:guide>
        <p15:guide id="10" pos="4995" userDrawn="1">
          <p15:clr>
            <a:srgbClr val="F26B43"/>
          </p15:clr>
        </p15:guide>
        <p15:guide id="11" pos="5120" userDrawn="1">
          <p15:clr>
            <a:srgbClr val="F26B43"/>
          </p15:clr>
        </p15:guide>
        <p15:guide id="12" pos="6215" userDrawn="1">
          <p15:clr>
            <a:srgbClr val="F26B43"/>
          </p15:clr>
        </p15:guide>
        <p15:guide id="13" pos="6343" userDrawn="1">
          <p15:clr>
            <a:srgbClr val="F26B43"/>
          </p15:clr>
        </p15:guide>
        <p15:guide id="14" pos="7437" userDrawn="1">
          <p15:clr>
            <a:srgbClr val="F26B43"/>
          </p15:clr>
        </p15:guide>
        <p15:guide id="15" orient="horz" pos="2160" userDrawn="1">
          <p15:clr>
            <a:srgbClr val="5ACBF0"/>
          </p15:clr>
        </p15:guide>
        <p15:guide id="16" pos="3840" userDrawn="1">
          <p15:clr>
            <a:srgbClr val="5ACBF0"/>
          </p15:clr>
        </p15:guide>
        <p15:guide id="17" orient="horz" pos="3692" userDrawn="1">
          <p15:clr>
            <a:srgbClr val="547EB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C8236-66ED-4BC1-A2C2-3DE4DA1C3903}"/>
              </a:ext>
            </a:extLst>
          </p:cNvPr>
          <p:cNvSpPr>
            <a:spLocks noGrp="1"/>
          </p:cNvSpPr>
          <p:nvPr>
            <p:ph type="ctrTitle"/>
          </p:nvPr>
        </p:nvSpPr>
        <p:spPr>
          <a:xfrm>
            <a:off x="158616" y="1579155"/>
            <a:ext cx="9561138" cy="1279196"/>
          </a:xfrm>
        </p:spPr>
        <p:txBody>
          <a:bodyPr/>
          <a:lstStyle/>
          <a:p>
            <a:r>
              <a:rPr lang="en-GB" dirty="0"/>
              <a:t>Practise safety stories</a:t>
            </a:r>
            <a:r>
              <a:rPr lang="en-GB" dirty="0">
                <a:solidFill>
                  <a:schemeClr val="tx2"/>
                </a:solidFill>
              </a:rPr>
              <a:t>.</a:t>
            </a:r>
          </a:p>
        </p:txBody>
      </p:sp>
      <p:pic>
        <p:nvPicPr>
          <p:cNvPr id="17" name="Graphic 16">
            <a:extLst>
              <a:ext uri="{FF2B5EF4-FFF2-40B4-BE49-F238E27FC236}">
                <a16:creationId xmlns:a16="http://schemas.microsoft.com/office/drawing/2014/main" id="{B59C72C9-C684-4A20-9C4F-2145B5B5EB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5840" y="3284984"/>
            <a:ext cx="1228725" cy="1133475"/>
          </a:xfrm>
          <a:prstGeom prst="rect">
            <a:avLst/>
          </a:prstGeom>
        </p:spPr>
      </p:pic>
      <p:pic>
        <p:nvPicPr>
          <p:cNvPr id="18" name="Graphic 17">
            <a:extLst>
              <a:ext uri="{FF2B5EF4-FFF2-40B4-BE49-F238E27FC236}">
                <a16:creationId xmlns:a16="http://schemas.microsoft.com/office/drawing/2014/main" id="{0F3020A1-DBC5-4CC7-A9E5-A309887E5C3E}"/>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t="20862"/>
          <a:stretch/>
        </p:blipFill>
        <p:spPr>
          <a:xfrm>
            <a:off x="1468983" y="0"/>
            <a:ext cx="1979685" cy="1546682"/>
          </a:xfrm>
          <a:prstGeom prst="rect">
            <a:avLst/>
          </a:prstGeom>
          <a:effectLst>
            <a:outerShdw blurRad="38100" dist="12700" dir="2700000" algn="t" rotWithShape="0">
              <a:prstClr val="black">
                <a:alpha val="30000"/>
              </a:prstClr>
            </a:outerShdw>
          </a:effectLst>
        </p:spPr>
      </p:pic>
    </p:spTree>
    <p:extLst>
      <p:ext uri="{BB962C8B-B14F-4D97-AF65-F5344CB8AC3E}">
        <p14:creationId xmlns:p14="http://schemas.microsoft.com/office/powerpoint/2010/main" val="179305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1">
            <a:extLst>
              <a:ext uri="{FF2B5EF4-FFF2-40B4-BE49-F238E27FC236}">
                <a16:creationId xmlns:a16="http://schemas.microsoft.com/office/drawing/2014/main" id="{BF307BA0-D050-450D-89BE-E01323770CD0}"/>
              </a:ext>
            </a:extLst>
          </p:cNvPr>
          <p:cNvSpPr txBox="1"/>
          <p:nvPr/>
        </p:nvSpPr>
        <p:spPr>
          <a:xfrm>
            <a:off x="659540" y="838272"/>
            <a:ext cx="8777524" cy="1008112"/>
          </a:xfrm>
          <a:prstGeom prst="rect">
            <a:avLst/>
          </a:prstGeom>
          <a:no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a. You are playing football in the park with a friend. Your friend’s dad is on a bench. A man on another bench nearby has been eating his lunch. Suddenly he stands up and looks scared. He looks like he can’t breathe, and he is pointing at his neck.</a:t>
            </a:r>
            <a:endParaRPr lang="en-GB" sz="1400" dirty="0">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8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sp>
        <p:nvSpPr>
          <p:cNvPr id="24" name="Text Box 2">
            <a:extLst>
              <a:ext uri="{FF2B5EF4-FFF2-40B4-BE49-F238E27FC236}">
                <a16:creationId xmlns:a16="http://schemas.microsoft.com/office/drawing/2014/main" id="{78296701-2723-49C6-B120-51C10765AF4F}"/>
              </a:ext>
            </a:extLst>
          </p:cNvPr>
          <p:cNvSpPr txBox="1">
            <a:spLocks noChangeArrowheads="1"/>
          </p:cNvSpPr>
          <p:nvPr/>
        </p:nvSpPr>
        <p:spPr bwMode="auto">
          <a:xfrm>
            <a:off x="687013" y="2095522"/>
            <a:ext cx="8750051" cy="9682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b. You are in the school playground. A group of your friends are running about quickly. You see one of them trip over a coat that has been left on the ground. They hit their head very hard on the ground and say their head is hurting a lot.</a:t>
            </a:r>
            <a:endParaRPr lang="en-GB" sz="1400" dirty="0">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sp>
        <p:nvSpPr>
          <p:cNvPr id="25" name="Text Box 2">
            <a:extLst>
              <a:ext uri="{FF2B5EF4-FFF2-40B4-BE49-F238E27FC236}">
                <a16:creationId xmlns:a16="http://schemas.microsoft.com/office/drawing/2014/main" id="{7D5DE564-32F8-46D2-9DD5-71EFBAE7BCAE}"/>
              </a:ext>
            </a:extLst>
          </p:cNvPr>
          <p:cNvSpPr txBox="1">
            <a:spLocks noChangeArrowheads="1"/>
          </p:cNvSpPr>
          <p:nvPr/>
        </p:nvSpPr>
        <p:spPr bwMode="auto">
          <a:xfrm>
            <a:off x="673277" y="3282172"/>
            <a:ext cx="8750051" cy="91876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c. You are running down the stairs with a group of your friends at school. One of your friends falls down the stairs in front of you, and is now crying loudly and holding their arm in a lot of pain.</a:t>
            </a:r>
            <a:endParaRPr lang="en-GB" sz="1400" dirty="0">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sp>
        <p:nvSpPr>
          <p:cNvPr id="26" name="Text Box 2">
            <a:extLst>
              <a:ext uri="{FF2B5EF4-FFF2-40B4-BE49-F238E27FC236}">
                <a16:creationId xmlns:a16="http://schemas.microsoft.com/office/drawing/2014/main" id="{C6B3F61D-E287-4368-894B-B440B4FA8B15}"/>
              </a:ext>
            </a:extLst>
          </p:cNvPr>
          <p:cNvSpPr txBox="1">
            <a:spLocks noChangeArrowheads="1"/>
          </p:cNvSpPr>
          <p:nvPr/>
        </p:nvSpPr>
        <p:spPr bwMode="auto">
          <a:xfrm>
            <a:off x="722873" y="4437112"/>
            <a:ext cx="8750051" cy="86169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d. You are in a café with a friend and their parents. A waiter goes past with a tray. The waiter trips and hot pot of tea falls from the tray onto the arm of a woman sitting on the table next to you. She is upset, and her arm goes very red.</a:t>
            </a:r>
            <a:endParaRPr lang="en-GB" sz="1400" dirty="0">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sp>
        <p:nvSpPr>
          <p:cNvPr id="27" name="Text Box 2">
            <a:extLst>
              <a:ext uri="{FF2B5EF4-FFF2-40B4-BE49-F238E27FC236}">
                <a16:creationId xmlns:a16="http://schemas.microsoft.com/office/drawing/2014/main" id="{021AAD20-E821-4105-B167-E0CFC0147E10}"/>
              </a:ext>
            </a:extLst>
          </p:cNvPr>
          <p:cNvSpPr txBox="1">
            <a:spLocks noChangeArrowheads="1"/>
          </p:cNvSpPr>
          <p:nvPr/>
        </p:nvSpPr>
        <p:spPr bwMode="auto">
          <a:xfrm>
            <a:off x="722873" y="5517232"/>
            <a:ext cx="8750051" cy="99500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e. You are at home and your mum has asked you and your little sister to sort out the recycling. You are both rushing because you want to play a new game when you have finished. Your sister cuts herself badly on a very sharp tin. It is bleeding a lot.</a:t>
            </a:r>
            <a:endParaRPr lang="en-GB" sz="1400" dirty="0">
              <a:effectLst/>
              <a:latin typeface="HelveticaNeueLT Pro 45 Lt"/>
              <a:ea typeface="HelveticaNeueLT Pro 45 Lt"/>
              <a:cs typeface="Times New Roman" panose="02020603050405020304" pitchFamily="18" charset="0"/>
            </a:endParaRPr>
          </a:p>
        </p:txBody>
      </p:sp>
      <p:sp>
        <p:nvSpPr>
          <p:cNvPr id="7" name="Text Box 1">
            <a:extLst>
              <a:ext uri="{FF2B5EF4-FFF2-40B4-BE49-F238E27FC236}">
                <a16:creationId xmlns:a16="http://schemas.microsoft.com/office/drawing/2014/main" id="{037D9DEA-BE15-4D5B-9D80-F25CD20794E2}"/>
              </a:ext>
            </a:extLst>
          </p:cNvPr>
          <p:cNvSpPr txBox="1"/>
          <p:nvPr/>
        </p:nvSpPr>
        <p:spPr>
          <a:xfrm>
            <a:off x="738153" y="158464"/>
            <a:ext cx="8698911" cy="461378"/>
          </a:xfrm>
          <a:prstGeom prst="rect">
            <a:avLst/>
          </a:prstGeom>
          <a:no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2400" b="1" dirty="0">
                <a:solidFill>
                  <a:srgbClr val="FF0000"/>
                </a:solidFill>
                <a:latin typeface="HelveticaNeueLT Pro 45 Lt"/>
                <a:ea typeface="HelveticaNeueLT Pro 45 Lt"/>
                <a:cs typeface="Times New Roman" panose="02020603050405020304" pitchFamily="18" charset="0"/>
              </a:rPr>
              <a:t>Story cards</a:t>
            </a:r>
            <a:r>
              <a:rPr lang="en-GB" sz="2800" b="1" dirty="0">
                <a:solidFill>
                  <a:srgbClr val="FF0000"/>
                </a:solidFill>
                <a:effectLst/>
                <a:latin typeface="HelveticaNeueLT Pro 45 Lt"/>
                <a:ea typeface="HelveticaNeueLT Pro 45 Lt"/>
                <a:cs typeface="Times New Roman" panose="02020603050405020304" pitchFamily="18" charset="0"/>
              </a:rPr>
              <a:t> </a:t>
            </a:r>
            <a:endParaRPr lang="en-GB" sz="2000" b="1" dirty="0">
              <a:solidFill>
                <a:srgbClr val="FF0000"/>
              </a:solidFill>
              <a:effectLst/>
              <a:latin typeface="HelveticaNeueLT Pro 45 Lt"/>
              <a:ea typeface="HelveticaNeueLT Pro 45 Lt"/>
              <a:cs typeface="Times New Roman" panose="02020603050405020304" pitchFamily="18" charset="0"/>
            </a:endParaRPr>
          </a:p>
        </p:txBody>
      </p:sp>
    </p:spTree>
    <p:extLst>
      <p:ext uri="{BB962C8B-B14F-4D97-AF65-F5344CB8AC3E}">
        <p14:creationId xmlns:p14="http://schemas.microsoft.com/office/powerpoint/2010/main" val="256300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78CE5462-7887-4839-9321-103D352E5D21}"/>
              </a:ext>
            </a:extLst>
          </p:cNvPr>
          <p:cNvSpPr txBox="1"/>
          <p:nvPr/>
        </p:nvSpPr>
        <p:spPr>
          <a:xfrm>
            <a:off x="407368" y="476672"/>
            <a:ext cx="8777524" cy="1080120"/>
          </a:xfrm>
          <a:prstGeom prst="rect">
            <a:avLst/>
          </a:prstGeom>
          <a:no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342900" indent="-342900" algn="ctr">
              <a:lnSpc>
                <a:spcPct val="107000"/>
              </a:lnSpc>
              <a:spcAft>
                <a:spcPts val="800"/>
              </a:spcAft>
              <a:buAutoNum type="alphaLcPeriod"/>
            </a:pPr>
            <a:r>
              <a:rPr lang="en-GB" sz="1600" dirty="0">
                <a:effectLst/>
                <a:latin typeface="HelveticaNeueLT Pro 45 Lt"/>
                <a:ea typeface="HelveticaNeueLT Pro 45 Lt"/>
                <a:cs typeface="Times New Roman" panose="02020603050405020304" pitchFamily="18" charset="0"/>
              </a:rPr>
              <a:t>You are playing football in the park with a friend. Your friend’s dad is on a bench. A man on another bench nearby has been </a:t>
            </a:r>
            <a:r>
              <a:rPr lang="en-GB" sz="1600" b="1" dirty="0">
                <a:effectLst/>
                <a:latin typeface="HelveticaNeueLT Pro 45 Lt"/>
                <a:ea typeface="HelveticaNeueLT Pro 45 Lt"/>
                <a:cs typeface="Times New Roman" panose="02020603050405020304" pitchFamily="18" charset="0"/>
              </a:rPr>
              <a:t>eating his lunch</a:t>
            </a:r>
            <a:r>
              <a:rPr lang="en-GB" sz="1600" dirty="0">
                <a:effectLst/>
                <a:latin typeface="HelveticaNeueLT Pro 45 Lt"/>
                <a:ea typeface="HelveticaNeueLT Pro 45 Lt"/>
                <a:cs typeface="Times New Roman" panose="02020603050405020304" pitchFamily="18" charset="0"/>
              </a:rPr>
              <a:t>. Suddenly he stands up and looks scared. He looks like he </a:t>
            </a:r>
            <a:r>
              <a:rPr lang="en-GB" sz="1600" b="1" dirty="0">
                <a:effectLst/>
                <a:latin typeface="HelveticaNeueLT Pro 45 Lt"/>
                <a:ea typeface="HelveticaNeueLT Pro 45 Lt"/>
                <a:cs typeface="Times New Roman" panose="02020603050405020304" pitchFamily="18" charset="0"/>
              </a:rPr>
              <a:t>can’t breathe</a:t>
            </a:r>
            <a:r>
              <a:rPr lang="en-GB" sz="1600" dirty="0">
                <a:effectLst/>
                <a:latin typeface="HelveticaNeueLT Pro 45 Lt"/>
                <a:ea typeface="HelveticaNeueLT Pro 45 Lt"/>
                <a:cs typeface="Times New Roman" panose="02020603050405020304" pitchFamily="18" charset="0"/>
              </a:rPr>
              <a:t>, and he is </a:t>
            </a:r>
            <a:r>
              <a:rPr lang="en-GB" sz="1600" b="1" dirty="0">
                <a:effectLst/>
                <a:latin typeface="HelveticaNeueLT Pro 45 Lt"/>
                <a:ea typeface="HelveticaNeueLT Pro 45 Lt"/>
                <a:cs typeface="Times New Roman" panose="02020603050405020304" pitchFamily="18" charset="0"/>
              </a:rPr>
              <a:t>pointing at his neck</a:t>
            </a:r>
            <a:r>
              <a:rPr lang="en-GB" sz="1600" dirty="0">
                <a:effectLst/>
                <a:latin typeface="HelveticaNeueLT Pro 45 Lt"/>
                <a:ea typeface="HelveticaNeueLT Pro 45 Lt"/>
                <a:cs typeface="Times New Roman" panose="02020603050405020304" pitchFamily="18" charset="0"/>
              </a:rPr>
              <a:t>.</a:t>
            </a:r>
            <a:endParaRPr lang="en-GB" sz="2800" b="1" dirty="0">
              <a:solidFill>
                <a:srgbClr val="FF0000"/>
              </a:solidFill>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8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pic>
        <p:nvPicPr>
          <p:cNvPr id="3" name="Picture 2">
            <a:extLst>
              <a:ext uri="{FF2B5EF4-FFF2-40B4-BE49-F238E27FC236}">
                <a16:creationId xmlns:a16="http://schemas.microsoft.com/office/drawing/2014/main" id="{A4B4E33D-089D-4026-AF36-B449885636F8}"/>
              </a:ext>
            </a:extLst>
          </p:cNvPr>
          <p:cNvPicPr>
            <a:picLocks noChangeAspect="1"/>
          </p:cNvPicPr>
          <p:nvPr/>
        </p:nvPicPr>
        <p:blipFill>
          <a:blip r:embed="rId3"/>
          <a:stretch>
            <a:fillRect/>
          </a:stretch>
        </p:blipFill>
        <p:spPr>
          <a:xfrm>
            <a:off x="407368" y="1734732"/>
            <a:ext cx="5286375" cy="3286125"/>
          </a:xfrm>
          <a:prstGeom prst="rect">
            <a:avLst/>
          </a:prstGeom>
        </p:spPr>
      </p:pic>
      <p:pic>
        <p:nvPicPr>
          <p:cNvPr id="4" name="Picture 3">
            <a:extLst>
              <a:ext uri="{FF2B5EF4-FFF2-40B4-BE49-F238E27FC236}">
                <a16:creationId xmlns:a16="http://schemas.microsoft.com/office/drawing/2014/main" id="{66992E0A-0A13-4B40-A99B-B6E8D05D4747}"/>
              </a:ext>
            </a:extLst>
          </p:cNvPr>
          <p:cNvPicPr>
            <a:picLocks noChangeAspect="1"/>
          </p:cNvPicPr>
          <p:nvPr/>
        </p:nvPicPr>
        <p:blipFill>
          <a:blip r:embed="rId4"/>
          <a:stretch>
            <a:fillRect/>
          </a:stretch>
        </p:blipFill>
        <p:spPr>
          <a:xfrm>
            <a:off x="5303912" y="2564904"/>
            <a:ext cx="6120680" cy="4066479"/>
          </a:xfrm>
          <a:prstGeom prst="rect">
            <a:avLst/>
          </a:prstGeom>
        </p:spPr>
      </p:pic>
    </p:spTree>
    <p:extLst>
      <p:ext uri="{BB962C8B-B14F-4D97-AF65-F5344CB8AC3E}">
        <p14:creationId xmlns:p14="http://schemas.microsoft.com/office/powerpoint/2010/main" val="177841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F6F6CDF5-1DF0-4453-9342-B6645547A40E}"/>
              </a:ext>
            </a:extLst>
          </p:cNvPr>
          <p:cNvSpPr txBox="1">
            <a:spLocks noChangeArrowheads="1"/>
          </p:cNvSpPr>
          <p:nvPr/>
        </p:nvSpPr>
        <p:spPr bwMode="auto">
          <a:xfrm>
            <a:off x="191344" y="404664"/>
            <a:ext cx="8750051" cy="10801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b. You are in the school playground. A group of your friends are running about quickly. You see one of them </a:t>
            </a:r>
            <a:r>
              <a:rPr lang="en-GB" sz="1600" b="1" dirty="0">
                <a:effectLst/>
                <a:latin typeface="HelveticaNeueLT Pro 45 Lt"/>
                <a:ea typeface="HelveticaNeueLT Pro 45 Lt"/>
                <a:cs typeface="Times New Roman" panose="02020603050405020304" pitchFamily="18" charset="0"/>
              </a:rPr>
              <a:t>trip</a:t>
            </a:r>
            <a:r>
              <a:rPr lang="en-GB" sz="1600" dirty="0">
                <a:effectLst/>
                <a:latin typeface="HelveticaNeueLT Pro 45 Lt"/>
                <a:ea typeface="HelveticaNeueLT Pro 45 Lt"/>
                <a:cs typeface="Times New Roman" panose="02020603050405020304" pitchFamily="18" charset="0"/>
              </a:rPr>
              <a:t> over a coat that has been left on the ground. They </a:t>
            </a:r>
            <a:r>
              <a:rPr lang="en-GB" sz="1600" b="1" dirty="0">
                <a:effectLst/>
                <a:latin typeface="HelveticaNeueLT Pro 45 Lt"/>
                <a:ea typeface="HelveticaNeueLT Pro 45 Lt"/>
                <a:cs typeface="Times New Roman" panose="02020603050405020304" pitchFamily="18" charset="0"/>
              </a:rPr>
              <a:t>hit their head </a:t>
            </a:r>
            <a:r>
              <a:rPr lang="en-GB" sz="1600" dirty="0">
                <a:effectLst/>
                <a:latin typeface="HelveticaNeueLT Pro 45 Lt"/>
                <a:ea typeface="HelveticaNeueLT Pro 45 Lt"/>
                <a:cs typeface="Times New Roman" panose="02020603050405020304" pitchFamily="18" charset="0"/>
              </a:rPr>
              <a:t>very hard on the ground and say their </a:t>
            </a:r>
            <a:r>
              <a:rPr lang="en-GB" sz="1600" b="1" dirty="0">
                <a:effectLst/>
                <a:latin typeface="HelveticaNeueLT Pro 45 Lt"/>
                <a:ea typeface="HelveticaNeueLT Pro 45 Lt"/>
                <a:cs typeface="Times New Roman" panose="02020603050405020304" pitchFamily="18" charset="0"/>
              </a:rPr>
              <a:t>head is hurting a lot</a:t>
            </a:r>
            <a:r>
              <a:rPr lang="en-GB" sz="1600" dirty="0">
                <a:effectLst/>
                <a:latin typeface="HelveticaNeueLT Pro 45 Lt"/>
                <a:ea typeface="HelveticaNeueLT Pro 45 Lt"/>
                <a:cs typeface="Times New Roman" panose="02020603050405020304" pitchFamily="18" charset="0"/>
              </a:rPr>
              <a:t>.</a:t>
            </a: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pic>
        <p:nvPicPr>
          <p:cNvPr id="3" name="Picture 2">
            <a:extLst>
              <a:ext uri="{FF2B5EF4-FFF2-40B4-BE49-F238E27FC236}">
                <a16:creationId xmlns:a16="http://schemas.microsoft.com/office/drawing/2014/main" id="{0EA33937-A0A7-4503-A8F4-60593B6D7E7E}"/>
              </a:ext>
            </a:extLst>
          </p:cNvPr>
          <p:cNvPicPr>
            <a:picLocks noChangeAspect="1"/>
          </p:cNvPicPr>
          <p:nvPr/>
        </p:nvPicPr>
        <p:blipFill>
          <a:blip r:embed="rId3"/>
          <a:stretch>
            <a:fillRect/>
          </a:stretch>
        </p:blipFill>
        <p:spPr>
          <a:xfrm>
            <a:off x="191344" y="1735197"/>
            <a:ext cx="5143500" cy="3409950"/>
          </a:xfrm>
          <a:prstGeom prst="rect">
            <a:avLst/>
          </a:prstGeom>
        </p:spPr>
      </p:pic>
      <p:pic>
        <p:nvPicPr>
          <p:cNvPr id="4" name="Picture 3">
            <a:extLst>
              <a:ext uri="{FF2B5EF4-FFF2-40B4-BE49-F238E27FC236}">
                <a16:creationId xmlns:a16="http://schemas.microsoft.com/office/drawing/2014/main" id="{D39FF84B-B548-4C29-ABF0-64AD3AD5B7D9}"/>
              </a:ext>
            </a:extLst>
          </p:cNvPr>
          <p:cNvPicPr>
            <a:picLocks noChangeAspect="1"/>
          </p:cNvPicPr>
          <p:nvPr/>
        </p:nvPicPr>
        <p:blipFill>
          <a:blip r:embed="rId4"/>
          <a:stretch>
            <a:fillRect/>
          </a:stretch>
        </p:blipFill>
        <p:spPr>
          <a:xfrm>
            <a:off x="5231904" y="2465512"/>
            <a:ext cx="6004920" cy="4392488"/>
          </a:xfrm>
          <a:prstGeom prst="rect">
            <a:avLst/>
          </a:prstGeom>
        </p:spPr>
      </p:pic>
    </p:spTree>
    <p:extLst>
      <p:ext uri="{BB962C8B-B14F-4D97-AF65-F5344CB8AC3E}">
        <p14:creationId xmlns:p14="http://schemas.microsoft.com/office/powerpoint/2010/main" val="2390344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F0BE1344-9D2A-4EEB-8A4C-CC699A15FEAD}"/>
              </a:ext>
            </a:extLst>
          </p:cNvPr>
          <p:cNvSpPr txBox="1">
            <a:spLocks noChangeArrowheads="1"/>
          </p:cNvSpPr>
          <p:nvPr/>
        </p:nvSpPr>
        <p:spPr bwMode="auto">
          <a:xfrm>
            <a:off x="191344" y="420316"/>
            <a:ext cx="8750051" cy="10081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c. You are </a:t>
            </a:r>
            <a:r>
              <a:rPr lang="en-GB" sz="1600" b="1" dirty="0">
                <a:effectLst/>
                <a:latin typeface="HelveticaNeueLT Pro 45 Lt"/>
                <a:ea typeface="HelveticaNeueLT Pro 45 Lt"/>
                <a:cs typeface="Times New Roman" panose="02020603050405020304" pitchFamily="18" charset="0"/>
              </a:rPr>
              <a:t>running</a:t>
            </a:r>
            <a:r>
              <a:rPr lang="en-GB" sz="1600" dirty="0">
                <a:effectLst/>
                <a:latin typeface="HelveticaNeueLT Pro 45 Lt"/>
                <a:ea typeface="HelveticaNeueLT Pro 45 Lt"/>
                <a:cs typeface="Times New Roman" panose="02020603050405020304" pitchFamily="18" charset="0"/>
              </a:rPr>
              <a:t> down the stairs with a group of your friends at school. One of your friends </a:t>
            </a:r>
            <a:r>
              <a:rPr lang="en-GB" sz="1600" b="1" dirty="0">
                <a:effectLst/>
                <a:latin typeface="HelveticaNeueLT Pro 45 Lt"/>
                <a:ea typeface="HelveticaNeueLT Pro 45 Lt"/>
                <a:cs typeface="Times New Roman" panose="02020603050405020304" pitchFamily="18" charset="0"/>
              </a:rPr>
              <a:t>falls</a:t>
            </a:r>
            <a:r>
              <a:rPr lang="en-GB" sz="1600" dirty="0">
                <a:effectLst/>
                <a:latin typeface="HelveticaNeueLT Pro 45 Lt"/>
                <a:ea typeface="HelveticaNeueLT Pro 45 Lt"/>
                <a:cs typeface="Times New Roman" panose="02020603050405020304" pitchFamily="18" charset="0"/>
              </a:rPr>
              <a:t> down the stairs in front of you, and is now </a:t>
            </a:r>
            <a:r>
              <a:rPr lang="en-GB" sz="1600" b="1" dirty="0">
                <a:effectLst/>
                <a:latin typeface="HelveticaNeueLT Pro 45 Lt"/>
                <a:ea typeface="HelveticaNeueLT Pro 45 Lt"/>
                <a:cs typeface="Times New Roman" panose="02020603050405020304" pitchFamily="18" charset="0"/>
              </a:rPr>
              <a:t>crying loudly </a:t>
            </a:r>
            <a:r>
              <a:rPr lang="en-GB" sz="1600" dirty="0">
                <a:effectLst/>
                <a:latin typeface="HelveticaNeueLT Pro 45 Lt"/>
                <a:ea typeface="HelveticaNeueLT Pro 45 Lt"/>
                <a:cs typeface="Times New Roman" panose="02020603050405020304" pitchFamily="18" charset="0"/>
              </a:rPr>
              <a:t>and </a:t>
            </a:r>
            <a:r>
              <a:rPr lang="en-GB" sz="1600" b="1" dirty="0">
                <a:effectLst/>
                <a:latin typeface="HelveticaNeueLT Pro 45 Lt"/>
                <a:ea typeface="HelveticaNeueLT Pro 45 Lt"/>
                <a:cs typeface="Times New Roman" panose="02020603050405020304" pitchFamily="18" charset="0"/>
              </a:rPr>
              <a:t>holding their arm </a:t>
            </a:r>
            <a:r>
              <a:rPr lang="en-GB" sz="1600" dirty="0">
                <a:effectLst/>
                <a:latin typeface="HelveticaNeueLT Pro 45 Lt"/>
                <a:ea typeface="HelveticaNeueLT Pro 45 Lt"/>
                <a:cs typeface="Times New Roman" panose="02020603050405020304" pitchFamily="18" charset="0"/>
              </a:rPr>
              <a:t>in a </a:t>
            </a:r>
            <a:r>
              <a:rPr lang="en-GB" sz="1600" b="1" dirty="0">
                <a:effectLst/>
                <a:latin typeface="HelveticaNeueLT Pro 45 Lt"/>
                <a:ea typeface="HelveticaNeueLT Pro 45 Lt"/>
                <a:cs typeface="Times New Roman" panose="02020603050405020304" pitchFamily="18" charset="0"/>
              </a:rPr>
              <a:t>lot of pain.</a:t>
            </a: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pic>
        <p:nvPicPr>
          <p:cNvPr id="4" name="Picture 3">
            <a:extLst>
              <a:ext uri="{FF2B5EF4-FFF2-40B4-BE49-F238E27FC236}">
                <a16:creationId xmlns:a16="http://schemas.microsoft.com/office/drawing/2014/main" id="{3DB8AEE8-5062-41D6-9D97-AAA09CBD0630}"/>
              </a:ext>
            </a:extLst>
          </p:cNvPr>
          <p:cNvPicPr>
            <a:picLocks noChangeAspect="1"/>
          </p:cNvPicPr>
          <p:nvPr/>
        </p:nvPicPr>
        <p:blipFill>
          <a:blip r:embed="rId3"/>
          <a:stretch>
            <a:fillRect/>
          </a:stretch>
        </p:blipFill>
        <p:spPr>
          <a:xfrm>
            <a:off x="191344" y="1844824"/>
            <a:ext cx="5501319" cy="3456384"/>
          </a:xfrm>
          <a:prstGeom prst="rect">
            <a:avLst/>
          </a:prstGeom>
        </p:spPr>
      </p:pic>
      <p:pic>
        <p:nvPicPr>
          <p:cNvPr id="5" name="Picture 4">
            <a:extLst>
              <a:ext uri="{FF2B5EF4-FFF2-40B4-BE49-F238E27FC236}">
                <a16:creationId xmlns:a16="http://schemas.microsoft.com/office/drawing/2014/main" id="{CA15B44B-7707-448B-A33B-DF6ADA422195}"/>
              </a:ext>
            </a:extLst>
          </p:cNvPr>
          <p:cNvPicPr>
            <a:picLocks noChangeAspect="1"/>
          </p:cNvPicPr>
          <p:nvPr/>
        </p:nvPicPr>
        <p:blipFill>
          <a:blip r:embed="rId4"/>
          <a:stretch>
            <a:fillRect/>
          </a:stretch>
        </p:blipFill>
        <p:spPr>
          <a:xfrm>
            <a:off x="5591944" y="2636912"/>
            <a:ext cx="5601238" cy="4104456"/>
          </a:xfrm>
          <a:prstGeom prst="rect">
            <a:avLst/>
          </a:prstGeom>
        </p:spPr>
      </p:pic>
    </p:spTree>
    <p:extLst>
      <p:ext uri="{BB962C8B-B14F-4D97-AF65-F5344CB8AC3E}">
        <p14:creationId xmlns:p14="http://schemas.microsoft.com/office/powerpoint/2010/main" val="318280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38DF3518-943B-4A3D-825A-2AF70150E7FB}"/>
              </a:ext>
            </a:extLst>
          </p:cNvPr>
          <p:cNvSpPr txBox="1">
            <a:spLocks noChangeArrowheads="1"/>
          </p:cNvSpPr>
          <p:nvPr/>
        </p:nvSpPr>
        <p:spPr bwMode="auto">
          <a:xfrm>
            <a:off x="263352" y="404664"/>
            <a:ext cx="8750051" cy="10801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d. You are in a café with a friend and their parents. A waiter goes past with a tray. The waiter trips and </a:t>
            </a:r>
            <a:r>
              <a:rPr lang="en-GB" sz="1600" b="1" dirty="0">
                <a:effectLst/>
                <a:latin typeface="HelveticaNeueLT Pro 45 Lt"/>
                <a:ea typeface="HelveticaNeueLT Pro 45 Lt"/>
                <a:cs typeface="Times New Roman" panose="02020603050405020304" pitchFamily="18" charset="0"/>
              </a:rPr>
              <a:t>hot pot of tea falls</a:t>
            </a:r>
            <a:r>
              <a:rPr lang="en-GB" sz="1600" dirty="0">
                <a:effectLst/>
                <a:latin typeface="HelveticaNeueLT Pro 45 Lt"/>
                <a:ea typeface="HelveticaNeueLT Pro 45 Lt"/>
                <a:cs typeface="Times New Roman" panose="02020603050405020304" pitchFamily="18" charset="0"/>
              </a:rPr>
              <a:t> from the tray onto the </a:t>
            </a:r>
            <a:r>
              <a:rPr lang="en-GB" sz="1600" b="1" dirty="0">
                <a:effectLst/>
                <a:latin typeface="HelveticaNeueLT Pro 45 Lt"/>
                <a:ea typeface="HelveticaNeueLT Pro 45 Lt"/>
                <a:cs typeface="Times New Roman" panose="02020603050405020304" pitchFamily="18" charset="0"/>
              </a:rPr>
              <a:t>arm</a:t>
            </a:r>
            <a:r>
              <a:rPr lang="en-GB" sz="1600" dirty="0">
                <a:effectLst/>
                <a:latin typeface="HelveticaNeueLT Pro 45 Lt"/>
                <a:ea typeface="HelveticaNeueLT Pro 45 Lt"/>
                <a:cs typeface="Times New Roman" panose="02020603050405020304" pitchFamily="18" charset="0"/>
              </a:rPr>
              <a:t> of a woman sitting on the table next to you. She is </a:t>
            </a:r>
            <a:r>
              <a:rPr lang="en-GB" sz="1600" b="1" dirty="0">
                <a:effectLst/>
                <a:latin typeface="HelveticaNeueLT Pro 45 Lt"/>
                <a:ea typeface="HelveticaNeueLT Pro 45 Lt"/>
                <a:cs typeface="Times New Roman" panose="02020603050405020304" pitchFamily="18" charset="0"/>
              </a:rPr>
              <a:t>upset</a:t>
            </a:r>
            <a:r>
              <a:rPr lang="en-GB" sz="1600" dirty="0">
                <a:effectLst/>
                <a:latin typeface="HelveticaNeueLT Pro 45 Lt"/>
                <a:ea typeface="HelveticaNeueLT Pro 45 Lt"/>
                <a:cs typeface="Times New Roman" panose="02020603050405020304" pitchFamily="18" charset="0"/>
              </a:rPr>
              <a:t>, and her </a:t>
            </a:r>
            <a:r>
              <a:rPr lang="en-GB" sz="1600" b="1" dirty="0">
                <a:effectLst/>
                <a:latin typeface="HelveticaNeueLT Pro 45 Lt"/>
                <a:ea typeface="HelveticaNeueLT Pro 45 Lt"/>
                <a:cs typeface="Times New Roman" panose="02020603050405020304" pitchFamily="18" charset="0"/>
              </a:rPr>
              <a:t>arm goes very red</a:t>
            </a:r>
            <a:r>
              <a:rPr lang="en-GB" sz="1600" dirty="0">
                <a:effectLst/>
                <a:latin typeface="HelveticaNeueLT Pro 45 Lt"/>
                <a:ea typeface="HelveticaNeueLT Pro 45 Lt"/>
                <a:cs typeface="Times New Roman" panose="02020603050405020304" pitchFamily="18" charset="0"/>
              </a:rPr>
              <a:t>.</a:t>
            </a:r>
            <a:endParaRPr lang="en-GB" sz="2800" b="1" dirty="0">
              <a:solidFill>
                <a:srgbClr val="FF0000"/>
              </a:solidFill>
              <a:effectLst/>
              <a:latin typeface="HelveticaNeueLT Pro 45 Lt"/>
              <a:ea typeface="HelveticaNeueLT Pro 45 Lt"/>
              <a:cs typeface="Times New Roman" panose="02020603050405020304" pitchFamily="18" charset="0"/>
            </a:endParaRPr>
          </a:p>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 </a:t>
            </a:r>
            <a:endParaRPr lang="en-GB" sz="1400" dirty="0">
              <a:effectLst/>
              <a:latin typeface="HelveticaNeueLT Pro 45 Lt"/>
              <a:ea typeface="HelveticaNeueLT Pro 45 Lt"/>
              <a:cs typeface="Times New Roman" panose="02020603050405020304" pitchFamily="18" charset="0"/>
            </a:endParaRPr>
          </a:p>
        </p:txBody>
      </p:sp>
      <p:pic>
        <p:nvPicPr>
          <p:cNvPr id="3" name="Picture 2">
            <a:extLst>
              <a:ext uri="{FF2B5EF4-FFF2-40B4-BE49-F238E27FC236}">
                <a16:creationId xmlns:a16="http://schemas.microsoft.com/office/drawing/2014/main" id="{3E5741B2-F092-4454-AB0F-CFADB33B12AD}"/>
              </a:ext>
            </a:extLst>
          </p:cNvPr>
          <p:cNvPicPr>
            <a:picLocks noChangeAspect="1"/>
          </p:cNvPicPr>
          <p:nvPr/>
        </p:nvPicPr>
        <p:blipFill>
          <a:blip r:embed="rId3"/>
          <a:stretch>
            <a:fillRect/>
          </a:stretch>
        </p:blipFill>
        <p:spPr>
          <a:xfrm>
            <a:off x="263352" y="1732816"/>
            <a:ext cx="5374970" cy="3424376"/>
          </a:xfrm>
          <a:prstGeom prst="rect">
            <a:avLst/>
          </a:prstGeom>
        </p:spPr>
      </p:pic>
      <p:pic>
        <p:nvPicPr>
          <p:cNvPr id="4" name="Picture 3">
            <a:extLst>
              <a:ext uri="{FF2B5EF4-FFF2-40B4-BE49-F238E27FC236}">
                <a16:creationId xmlns:a16="http://schemas.microsoft.com/office/drawing/2014/main" id="{18350C73-6A3C-4DEA-BF07-E00A0B14E0AC}"/>
              </a:ext>
            </a:extLst>
          </p:cNvPr>
          <p:cNvPicPr>
            <a:picLocks noChangeAspect="1"/>
          </p:cNvPicPr>
          <p:nvPr/>
        </p:nvPicPr>
        <p:blipFill>
          <a:blip r:embed="rId4"/>
          <a:stretch>
            <a:fillRect/>
          </a:stretch>
        </p:blipFill>
        <p:spPr>
          <a:xfrm>
            <a:off x="5159896" y="2779327"/>
            <a:ext cx="6048672" cy="4077072"/>
          </a:xfrm>
          <a:prstGeom prst="rect">
            <a:avLst/>
          </a:prstGeom>
        </p:spPr>
      </p:pic>
    </p:spTree>
    <p:extLst>
      <p:ext uri="{BB962C8B-B14F-4D97-AF65-F5344CB8AC3E}">
        <p14:creationId xmlns:p14="http://schemas.microsoft.com/office/powerpoint/2010/main" val="2410107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4EF2E36A-A100-4175-9277-B1B1FE36BBB7}"/>
              </a:ext>
            </a:extLst>
          </p:cNvPr>
          <p:cNvSpPr txBox="1">
            <a:spLocks noChangeArrowheads="1"/>
          </p:cNvSpPr>
          <p:nvPr/>
        </p:nvSpPr>
        <p:spPr bwMode="auto">
          <a:xfrm>
            <a:off x="272415" y="387801"/>
            <a:ext cx="8750051" cy="100811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1600" dirty="0">
                <a:effectLst/>
                <a:latin typeface="HelveticaNeueLT Pro 45 Lt"/>
                <a:ea typeface="HelveticaNeueLT Pro 45 Lt"/>
                <a:cs typeface="Times New Roman" panose="02020603050405020304" pitchFamily="18" charset="0"/>
              </a:rPr>
              <a:t>e. You are at home and your mum has asked you and your little sister to sort out the recycling. You are both </a:t>
            </a:r>
            <a:r>
              <a:rPr lang="en-GB" sz="1600" b="1" dirty="0">
                <a:effectLst/>
                <a:latin typeface="HelveticaNeueLT Pro 45 Lt"/>
                <a:ea typeface="HelveticaNeueLT Pro 45 Lt"/>
                <a:cs typeface="Times New Roman" panose="02020603050405020304" pitchFamily="18" charset="0"/>
              </a:rPr>
              <a:t>rushing</a:t>
            </a:r>
            <a:r>
              <a:rPr lang="en-GB" sz="1600" dirty="0">
                <a:effectLst/>
                <a:latin typeface="HelveticaNeueLT Pro 45 Lt"/>
                <a:ea typeface="HelveticaNeueLT Pro 45 Lt"/>
                <a:cs typeface="Times New Roman" panose="02020603050405020304" pitchFamily="18" charset="0"/>
              </a:rPr>
              <a:t> because you want to play a new game when you have finished. Your sister </a:t>
            </a:r>
            <a:r>
              <a:rPr lang="en-GB" sz="1600" b="1" dirty="0">
                <a:effectLst/>
                <a:latin typeface="HelveticaNeueLT Pro 45 Lt"/>
                <a:ea typeface="HelveticaNeueLT Pro 45 Lt"/>
                <a:cs typeface="Times New Roman" panose="02020603050405020304" pitchFamily="18" charset="0"/>
              </a:rPr>
              <a:t>cuts</a:t>
            </a:r>
            <a:r>
              <a:rPr lang="en-GB" sz="1600" dirty="0">
                <a:effectLst/>
                <a:latin typeface="HelveticaNeueLT Pro 45 Lt"/>
                <a:ea typeface="HelveticaNeueLT Pro 45 Lt"/>
                <a:cs typeface="Times New Roman" panose="02020603050405020304" pitchFamily="18" charset="0"/>
              </a:rPr>
              <a:t> herself badly on a very </a:t>
            </a:r>
            <a:r>
              <a:rPr lang="en-GB" sz="1600" b="1" dirty="0">
                <a:effectLst/>
                <a:latin typeface="HelveticaNeueLT Pro 45 Lt"/>
                <a:ea typeface="HelveticaNeueLT Pro 45 Lt"/>
                <a:cs typeface="Times New Roman" panose="02020603050405020304" pitchFamily="18" charset="0"/>
              </a:rPr>
              <a:t>sharp tin</a:t>
            </a:r>
            <a:r>
              <a:rPr lang="en-GB" sz="1600" dirty="0">
                <a:effectLst/>
                <a:latin typeface="HelveticaNeueLT Pro 45 Lt"/>
                <a:ea typeface="HelveticaNeueLT Pro 45 Lt"/>
                <a:cs typeface="Times New Roman" panose="02020603050405020304" pitchFamily="18" charset="0"/>
              </a:rPr>
              <a:t>. It is </a:t>
            </a:r>
            <a:r>
              <a:rPr lang="en-GB" sz="1600" b="1" dirty="0">
                <a:effectLst/>
                <a:latin typeface="HelveticaNeueLT Pro 45 Lt"/>
                <a:ea typeface="HelveticaNeueLT Pro 45 Lt"/>
                <a:cs typeface="Times New Roman" panose="02020603050405020304" pitchFamily="18" charset="0"/>
              </a:rPr>
              <a:t>bleeding</a:t>
            </a:r>
            <a:r>
              <a:rPr lang="en-GB" sz="1600" dirty="0">
                <a:effectLst/>
                <a:latin typeface="HelveticaNeueLT Pro 45 Lt"/>
                <a:ea typeface="HelveticaNeueLT Pro 45 Lt"/>
                <a:cs typeface="Times New Roman" panose="02020603050405020304" pitchFamily="18" charset="0"/>
              </a:rPr>
              <a:t> a lot.</a:t>
            </a:r>
          </a:p>
        </p:txBody>
      </p:sp>
      <p:pic>
        <p:nvPicPr>
          <p:cNvPr id="3" name="Picture 2">
            <a:extLst>
              <a:ext uri="{FF2B5EF4-FFF2-40B4-BE49-F238E27FC236}">
                <a16:creationId xmlns:a16="http://schemas.microsoft.com/office/drawing/2014/main" id="{DE4B67DC-27B8-46B9-8585-BEC45371BF30}"/>
              </a:ext>
            </a:extLst>
          </p:cNvPr>
          <p:cNvPicPr>
            <a:picLocks noChangeAspect="1"/>
          </p:cNvPicPr>
          <p:nvPr/>
        </p:nvPicPr>
        <p:blipFill>
          <a:blip r:embed="rId3"/>
          <a:stretch>
            <a:fillRect/>
          </a:stretch>
        </p:blipFill>
        <p:spPr>
          <a:xfrm>
            <a:off x="298311" y="1844824"/>
            <a:ext cx="5725899" cy="3528392"/>
          </a:xfrm>
          <a:prstGeom prst="rect">
            <a:avLst/>
          </a:prstGeom>
        </p:spPr>
      </p:pic>
      <p:pic>
        <p:nvPicPr>
          <p:cNvPr id="4" name="Picture 3">
            <a:extLst>
              <a:ext uri="{FF2B5EF4-FFF2-40B4-BE49-F238E27FC236}">
                <a16:creationId xmlns:a16="http://schemas.microsoft.com/office/drawing/2014/main" id="{0A84A548-3746-4936-A464-4E5E3C955673}"/>
              </a:ext>
            </a:extLst>
          </p:cNvPr>
          <p:cNvPicPr>
            <a:picLocks noChangeAspect="1"/>
          </p:cNvPicPr>
          <p:nvPr/>
        </p:nvPicPr>
        <p:blipFill>
          <a:blip r:embed="rId4"/>
          <a:stretch>
            <a:fillRect/>
          </a:stretch>
        </p:blipFill>
        <p:spPr>
          <a:xfrm>
            <a:off x="5447928" y="3010417"/>
            <a:ext cx="5866737" cy="3816424"/>
          </a:xfrm>
          <a:prstGeom prst="rect">
            <a:avLst/>
          </a:prstGeom>
        </p:spPr>
      </p:pic>
    </p:spTree>
    <p:extLst>
      <p:ext uri="{BB962C8B-B14F-4D97-AF65-F5344CB8AC3E}">
        <p14:creationId xmlns:p14="http://schemas.microsoft.com/office/powerpoint/2010/main" val="133267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4EF2E36A-A100-4175-9277-B1B1FE36BBB7}"/>
              </a:ext>
            </a:extLst>
          </p:cNvPr>
          <p:cNvSpPr txBox="1">
            <a:spLocks noChangeArrowheads="1"/>
          </p:cNvSpPr>
          <p:nvPr/>
        </p:nvSpPr>
        <p:spPr bwMode="auto">
          <a:xfrm>
            <a:off x="1559496" y="980728"/>
            <a:ext cx="8750051" cy="518457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GB" sz="2800" b="1" dirty="0">
                <a:solidFill>
                  <a:srgbClr val="FF0000"/>
                </a:solidFill>
                <a:latin typeface="HelveticaNeueLT Pro 45 Lt"/>
                <a:ea typeface="HelveticaNeueLT Pro 45 Lt"/>
                <a:cs typeface="Times New Roman" panose="02020603050405020304" pitchFamily="18" charset="0"/>
              </a:rPr>
              <a:t>Discussion questions</a:t>
            </a:r>
          </a:p>
          <a:p>
            <a:pPr marL="342900" lvl="0" indent="-342900">
              <a:lnSpc>
                <a:spcPct val="115000"/>
              </a:lnSpc>
              <a:spcAft>
                <a:spcPts val="0"/>
              </a:spcAft>
              <a:buClr>
                <a:srgbClr val="EE2A24"/>
              </a:buClr>
              <a:buSzPts val="1200"/>
              <a:buFont typeface="HelveticaNeueLT Pro 65 Md"/>
              <a:buChar char="-"/>
              <a:tabLst>
                <a:tab pos="228600" algn="l"/>
                <a:tab pos="457200" algn="l"/>
              </a:tabLst>
            </a:pPr>
            <a:r>
              <a:rPr lang="en-GB" sz="2800" dirty="0">
                <a:solidFill>
                  <a:srgbClr val="1D1D1B"/>
                </a:solidFill>
                <a:ea typeface="HelveticaNeueLT Pro 45 Lt"/>
                <a:cs typeface="Arial" panose="020B0604020202020204" pitchFamily="34" charset="0"/>
              </a:rPr>
              <a:t>What was happening in this story? </a:t>
            </a:r>
            <a:endParaRPr lang="en-GB" sz="2800" dirty="0">
              <a:solidFill>
                <a:srgbClr val="1D1D1B"/>
              </a:solidFill>
              <a:ea typeface="HelveticaNeueLT Pro 45 Lt"/>
              <a:cs typeface="HelveticaNeueLT Pro 45 Lt"/>
            </a:endParaRPr>
          </a:p>
          <a:p>
            <a:pPr marL="342900" lvl="0" indent="-342900">
              <a:lnSpc>
                <a:spcPct val="115000"/>
              </a:lnSpc>
              <a:spcAft>
                <a:spcPts val="0"/>
              </a:spcAft>
              <a:buClr>
                <a:srgbClr val="EE2A24"/>
              </a:buClr>
              <a:buSzPts val="1200"/>
              <a:buFont typeface="HelveticaNeueLT Pro 65 Md"/>
              <a:buChar char="-"/>
              <a:tabLst>
                <a:tab pos="228600" algn="l"/>
                <a:tab pos="457200" algn="l"/>
              </a:tabLst>
            </a:pPr>
            <a:r>
              <a:rPr lang="en-GB" sz="2800" dirty="0">
                <a:solidFill>
                  <a:srgbClr val="1D1D1B"/>
                </a:solidFill>
                <a:ea typeface="HelveticaNeueLT Pro 45 Lt"/>
                <a:cs typeface="Arial" panose="020B0604020202020204" pitchFamily="34" charset="0"/>
              </a:rPr>
              <a:t>Was anyone injured? What needed to be done to help them? What was the right first aid action to take?</a:t>
            </a:r>
            <a:endParaRPr lang="en-GB" sz="2800" dirty="0">
              <a:solidFill>
                <a:srgbClr val="1D1D1B"/>
              </a:solidFill>
              <a:ea typeface="HelveticaNeueLT Pro 45 Lt"/>
              <a:cs typeface="HelveticaNeueLT Pro 45 Lt"/>
            </a:endParaRPr>
          </a:p>
          <a:p>
            <a:pPr marL="342900" lvl="0" indent="-342900">
              <a:lnSpc>
                <a:spcPct val="115000"/>
              </a:lnSpc>
              <a:spcAft>
                <a:spcPts val="0"/>
              </a:spcAft>
              <a:buClr>
                <a:srgbClr val="EE2A24"/>
              </a:buClr>
              <a:buSzPts val="1200"/>
              <a:buFont typeface="HelveticaNeueLT Pro 65 Md"/>
              <a:buChar char="-"/>
              <a:tabLst>
                <a:tab pos="228600" algn="l"/>
                <a:tab pos="457200" algn="l"/>
              </a:tabLst>
            </a:pPr>
            <a:r>
              <a:rPr lang="en-GB" sz="2800" dirty="0">
                <a:solidFill>
                  <a:srgbClr val="1D1D1B"/>
                </a:solidFill>
                <a:ea typeface="HelveticaNeueLT Pro 45 Lt"/>
                <a:cs typeface="Arial" panose="020B0604020202020204" pitchFamily="34" charset="0"/>
              </a:rPr>
              <a:t>What did the characters need to think about to keep themselves and others safe? What did they do to keep themselves and others safe?  Was there anything else they needed to think about?</a:t>
            </a:r>
            <a:endParaRPr lang="en-GB" sz="2800" dirty="0">
              <a:solidFill>
                <a:srgbClr val="1D1D1B"/>
              </a:solidFill>
              <a:ea typeface="HelveticaNeueLT Pro 45 Lt"/>
              <a:cs typeface="HelveticaNeueLT Pro 45 Lt"/>
            </a:endParaRPr>
          </a:p>
          <a:p>
            <a:pPr algn="ctr">
              <a:lnSpc>
                <a:spcPct val="107000"/>
              </a:lnSpc>
              <a:spcAft>
                <a:spcPts val="800"/>
              </a:spcAft>
            </a:pPr>
            <a:endParaRPr lang="en-US" sz="1600" b="1" dirty="0">
              <a:solidFill>
                <a:srgbClr val="FF0000"/>
              </a:solidFill>
              <a:latin typeface="HelveticaNeueLT Pro 45 Lt"/>
              <a:ea typeface="HelveticaNeueLT Pro 45 Lt"/>
              <a:cs typeface="Times New Roman" panose="02020603050405020304" pitchFamily="18" charset="0"/>
            </a:endParaRPr>
          </a:p>
        </p:txBody>
      </p:sp>
    </p:spTree>
    <p:extLst>
      <p:ext uri="{BB962C8B-B14F-4D97-AF65-F5344CB8AC3E}">
        <p14:creationId xmlns:p14="http://schemas.microsoft.com/office/powerpoint/2010/main" val="4026700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4EF2E36A-A100-4175-9277-B1B1FE36BBB7}"/>
              </a:ext>
            </a:extLst>
          </p:cNvPr>
          <p:cNvSpPr txBox="1">
            <a:spLocks noChangeArrowheads="1"/>
          </p:cNvSpPr>
          <p:nvPr/>
        </p:nvSpPr>
        <p:spPr bwMode="auto">
          <a:xfrm>
            <a:off x="1631505" y="1196752"/>
            <a:ext cx="7416824" cy="475252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2800" b="1" dirty="0">
                <a:solidFill>
                  <a:srgbClr val="FF0000"/>
                </a:solidFill>
                <a:latin typeface="HelveticaNeueLT Pro 45 Lt"/>
                <a:ea typeface="HelveticaNeueLT Pro 45 Lt"/>
                <a:cs typeface="Times New Roman" panose="02020603050405020304" pitchFamily="18" charset="0"/>
              </a:rPr>
              <a:t>Summing up</a:t>
            </a:r>
          </a:p>
          <a:p>
            <a:pPr marL="342900" indent="-342900">
              <a:lnSpc>
                <a:spcPct val="115000"/>
              </a:lnSpc>
              <a:buClr>
                <a:srgbClr val="EE2A24"/>
              </a:buClr>
              <a:buSzPts val="1200"/>
              <a:buFont typeface="HelveticaNeueLT Pro 65 Md"/>
              <a:buChar char="-"/>
              <a:tabLst>
                <a:tab pos="228600" algn="l"/>
                <a:tab pos="457200" algn="l"/>
              </a:tabLst>
            </a:pPr>
            <a:r>
              <a:rPr lang="en-GB" sz="2800" dirty="0">
                <a:solidFill>
                  <a:srgbClr val="1D1D1B"/>
                </a:solidFill>
                <a:cs typeface="Arial" panose="020B0604020202020204" pitchFamily="34" charset="0"/>
              </a:rPr>
              <a:t>In which stories did the characters need to think about safety the most?</a:t>
            </a:r>
          </a:p>
          <a:p>
            <a:pPr marL="342900" indent="-342900">
              <a:lnSpc>
                <a:spcPct val="115000"/>
              </a:lnSpc>
              <a:buClr>
                <a:srgbClr val="EE2A24"/>
              </a:buClr>
              <a:buSzPts val="1200"/>
              <a:buFont typeface="HelveticaNeueLT Pro 65 Md"/>
              <a:buChar char="-"/>
              <a:tabLst>
                <a:tab pos="228600" algn="l"/>
                <a:tab pos="457200" algn="l"/>
              </a:tabLst>
            </a:pPr>
            <a:endParaRPr lang="en-US" sz="2800" dirty="0">
              <a:solidFill>
                <a:srgbClr val="1D1D1B"/>
              </a:solidFill>
              <a:cs typeface="Arial" panose="020B0604020202020204" pitchFamily="34" charset="0"/>
            </a:endParaRPr>
          </a:p>
          <a:p>
            <a:pPr marL="342900" indent="-342900">
              <a:lnSpc>
                <a:spcPct val="115000"/>
              </a:lnSpc>
              <a:buClr>
                <a:srgbClr val="EE2A24"/>
              </a:buClr>
              <a:buSzPts val="1200"/>
              <a:buFont typeface="HelveticaNeueLT Pro 65 Md"/>
              <a:buChar char="-"/>
              <a:tabLst>
                <a:tab pos="228600" algn="l"/>
                <a:tab pos="457200" algn="l"/>
              </a:tabLst>
            </a:pPr>
            <a:r>
              <a:rPr lang="en-US" sz="2800" dirty="0">
                <a:solidFill>
                  <a:srgbClr val="1D1D1B"/>
                </a:solidFill>
                <a:cs typeface="Arial" panose="020B0604020202020204" pitchFamily="34" charset="0"/>
              </a:rPr>
              <a:t>W</a:t>
            </a:r>
            <a:r>
              <a:rPr lang="en-GB" sz="2800" dirty="0">
                <a:solidFill>
                  <a:srgbClr val="1D1D1B"/>
                </a:solidFill>
                <a:cs typeface="Arial" panose="020B0604020202020204" pitchFamily="34" charset="0"/>
              </a:rPr>
              <a:t>hat did the characters do to keep themselves safe?</a:t>
            </a:r>
          </a:p>
          <a:p>
            <a:pPr>
              <a:lnSpc>
                <a:spcPct val="115000"/>
              </a:lnSpc>
              <a:buClr>
                <a:srgbClr val="EE2A24"/>
              </a:buClr>
              <a:buSzPts val="1200"/>
              <a:tabLst>
                <a:tab pos="228600" algn="l"/>
                <a:tab pos="457200" algn="l"/>
              </a:tabLst>
            </a:pPr>
            <a:endParaRPr lang="en-GB" sz="2800" dirty="0">
              <a:solidFill>
                <a:srgbClr val="1D1D1B"/>
              </a:solidFill>
              <a:cs typeface="Arial" panose="020B0604020202020204" pitchFamily="34" charset="0"/>
            </a:endParaRPr>
          </a:p>
          <a:p>
            <a:pPr marL="342900" indent="-342900">
              <a:lnSpc>
                <a:spcPct val="115000"/>
              </a:lnSpc>
              <a:buClr>
                <a:srgbClr val="EE2A24"/>
              </a:buClr>
              <a:buSzPts val="1200"/>
              <a:buFont typeface="HelveticaNeueLT Pro 65 Md"/>
              <a:buChar char="-"/>
              <a:tabLst>
                <a:tab pos="228600" algn="l"/>
                <a:tab pos="457200" algn="l"/>
              </a:tabLst>
            </a:pPr>
            <a:r>
              <a:rPr lang="en-GB" sz="2800" dirty="0">
                <a:solidFill>
                  <a:srgbClr val="1D1D1B"/>
                </a:solidFill>
                <a:cs typeface="Arial" panose="020B0604020202020204" pitchFamily="34" charset="0"/>
              </a:rPr>
              <a:t>What are the key things to remember when helping others and keeping yourself safe? </a:t>
            </a:r>
            <a:endParaRPr lang="en-US" sz="2800" dirty="0">
              <a:solidFill>
                <a:srgbClr val="1D1D1B"/>
              </a:solidFill>
              <a:cs typeface="Arial" panose="020B0604020202020204" pitchFamily="34" charset="0"/>
            </a:endParaRPr>
          </a:p>
        </p:txBody>
      </p:sp>
    </p:spTree>
    <p:extLst>
      <p:ext uri="{BB962C8B-B14F-4D97-AF65-F5344CB8AC3E}">
        <p14:creationId xmlns:p14="http://schemas.microsoft.com/office/powerpoint/2010/main" val="1131925480"/>
      </p:ext>
    </p:extLst>
  </p:cSld>
  <p:clrMapOvr>
    <a:masterClrMapping/>
  </p:clrMapOvr>
</p:sld>
</file>

<file path=ppt/theme/theme1.xml><?xml version="1.0" encoding="utf-8"?>
<a:theme xmlns:a="http://schemas.openxmlformats.org/drawingml/2006/main" name="Red Cross FA V1">
  <a:themeElements>
    <a:clrScheme name="Office">
      <a:dk1>
        <a:srgbClr val="000000"/>
      </a:dk1>
      <a:lt1>
        <a:srgbClr val="FFFFFF"/>
      </a:lt1>
      <a:dk2>
        <a:srgbClr val="EE2A24"/>
      </a:dk2>
      <a:lt2>
        <a:srgbClr val="F6F6F6"/>
      </a:lt2>
      <a:accent1>
        <a:srgbClr val="D0011B"/>
      </a:accent1>
      <a:accent2>
        <a:srgbClr val="AFA48F"/>
      </a:accent2>
      <a:accent3>
        <a:srgbClr val="E95153"/>
      </a:accent3>
      <a:accent4>
        <a:srgbClr val="9D1F21"/>
      </a:accent4>
      <a:accent5>
        <a:srgbClr val="D7D8D7"/>
      </a:accent5>
      <a:accent6>
        <a:srgbClr val="65181B"/>
      </a:accent6>
      <a:hlink>
        <a:srgbClr val="EE2A24"/>
      </a:hlink>
      <a:folHlink>
        <a:srgbClr val="AFA48F"/>
      </a:folHlink>
    </a:clrScheme>
    <a:fontScheme name="Red Cross FA">
      <a:majorFont>
        <a:latin typeface="HelveticaNeueLT Pro 65 Md"/>
        <a:ea typeface=""/>
        <a:cs typeface=""/>
      </a:majorFont>
      <a:minorFont>
        <a:latin typeface="HelveticaNeueLT Pro 45 L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noAutofit/>
      </a:bodyPr>
      <a:lstStyle>
        <a:defPPr algn="l">
          <a:defRPr sz="1100" dirty="0" smtClean="0"/>
        </a:defPPr>
      </a:lstStyle>
    </a:txDef>
  </a:objectDefaults>
  <a:extraClrSchemeLst/>
  <a:custClrLst>
    <a:custClr name="Teacher Sand">
      <a:srgbClr val="E4D7AC"/>
    </a:custClr>
    <a:custClr name="Secondary Duck">
      <a:srgbClr val="BADDEA"/>
    </a:custClr>
    <a:custClr name="Primary Mustard">
      <a:srgbClr val="F1B13B"/>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Blue">
      <a:srgbClr val="193351"/>
    </a:custClr>
    <a:custClr name="Secondary Grey">
      <a:srgbClr val="5C747A"/>
    </a:custClr>
    <a:custClr name="Primary Sky">
      <a:srgbClr val="158AC0"/>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Teal">
      <a:srgbClr val="2B7586"/>
    </a:custClr>
    <a:custClr name="Secondary Steel">
      <a:srgbClr val="5A98C0"/>
    </a:custClr>
    <a:custClr name="Primary Green">
      <a:srgbClr val="40A22A"/>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 Claret">
      <a:srgbClr val="7D1C23"/>
    </a:custClr>
    <a:custClr name="Secondary Dark Green">
      <a:srgbClr val="05853A"/>
    </a:custClr>
  </a:custClrLst>
  <a:extLst>
    <a:ext uri="{05A4C25C-085E-4340-85A3-A5531E510DB2}">
      <thm15:themeFamily xmlns:thm15="http://schemas.microsoft.com/office/thememl/2012/main" name="BRC_FirstAid_PowerPoint V2-1-nc-Primary.pptx" id="{0036F32F-BF86-441A-88AE-BEE03C56CB0A}" vid="{E8494D48-662F-44E1-8171-456CBDE4C9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Primary_BRC_FirstAid_PowerPoint</Template>
  <TotalTime>90</TotalTime>
  <Words>663</Words>
  <Application>Microsoft Office PowerPoint</Application>
  <PresentationFormat>Widescreen</PresentationFormat>
  <Paragraphs>39</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HelveticaNeueLT Pro 45 Lt</vt:lpstr>
      <vt:lpstr>HelveticaNeueLT Pro 55 Roman</vt:lpstr>
      <vt:lpstr>HelveticaNeueLT Pro 65 Md</vt:lpstr>
      <vt:lpstr>Times New Roman</vt:lpstr>
      <vt:lpstr>Red Cross FA V1</vt:lpstr>
      <vt:lpstr>Practise safety stories.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dc:title>
  <dc:creator>Pippa Ward</dc:creator>
  <cp:lastModifiedBy>Christine Boase</cp:lastModifiedBy>
  <cp:revision>9</cp:revision>
  <dcterms:created xsi:type="dcterms:W3CDTF">2019-11-19T09:59:33Z</dcterms:created>
  <dcterms:modified xsi:type="dcterms:W3CDTF">2019-12-15T16:44:05Z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2019-08-12T00:00:00Z</vt:filetime>
  </property>
  <property fmtid="{D5CDD505-2E9C-101B-9397-08002B2CF9AE}" pid="3" name="Creator">
    <vt:lpwstr>Adobe InDesign 14.0 (Windows)</vt:lpwstr>
  </property>
  <property fmtid="{D5CDD505-2E9C-101B-9397-08002B2CF9AE}" pid="4" name="LastSaved">
    <vt:filetime>2019-08-12T00:00:00Z</vt:filetime>
  </property>
</Properties>
</file>