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sldIdLst>
    <p:sldId id="297" r:id="rId2"/>
    <p:sldId id="334" r:id="rId3"/>
    <p:sldId id="335" r:id="rId4"/>
    <p:sldId id="336" r:id="rId5"/>
    <p:sldId id="339" r:id="rId6"/>
    <p:sldId id="337" r:id="rId7"/>
    <p:sldId id="338" r:id="rId8"/>
    <p:sldId id="340" r:id="rId9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1D8F884-BDE6-441A-889C-38A1A760F5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hyperlink" Target="https://vimeo.com/370312102/42838b879f" TargetMode="External"/><Relationship Id="rId3" Type="http://schemas.openxmlformats.org/officeDocument/2006/relationships/hyperlink" Target="https://vimeo.com/370311569/db9e120900" TargetMode="External"/><Relationship Id="rId7" Type="http://schemas.openxmlformats.org/officeDocument/2006/relationships/hyperlink" Target="https://vimeo.com/370311787/9b83cd666f" TargetMode="External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11" Type="http://schemas.openxmlformats.org/officeDocument/2006/relationships/hyperlink" Target="https://vimeo.com/370312312/e9ab5d795d" TargetMode="External"/><Relationship Id="rId5" Type="http://schemas.openxmlformats.org/officeDocument/2006/relationships/hyperlink" Target="https://vimeo.com/370311678/6e90f9cab5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hyperlink" Target="https://vimeo.com/370312200/d35927e8ad" TargetMode="External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vimeo.com/370311569/db9e120900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vimeo.com/370311678/6e90f9cab5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vimeo.com/370311787/9b83cd666f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vimeo.com/370312102/42838b879f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vimeo.com/370312200/d35927e8ad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s://vimeo.com/370312312/e9ab5d795d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1.svg"/><Relationship Id="rId7" Type="http://schemas.openxmlformats.org/officeDocument/2006/relationships/image" Target="../media/image1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687" y="404664"/>
            <a:ext cx="10327330" cy="1279196"/>
          </a:xfrm>
        </p:spPr>
        <p:txBody>
          <a:bodyPr/>
          <a:lstStyle/>
          <a:p>
            <a:r>
              <a:rPr lang="en-GB" dirty="0"/>
              <a:t>Meet the  </a:t>
            </a:r>
            <a:br>
              <a:rPr lang="en-GB" dirty="0"/>
            </a:br>
            <a:r>
              <a:rPr lang="en-GB" dirty="0"/>
              <a:t>characters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2" name="Picture 11" descr="S:\CT\Education Team\Product development\Youth\FAE curriculum project\3. Creative\Film and photography\Photogrpahy\Red Cross Final Selection\Character profiles\Colourful background\Beth.jpg">
            <a:hlinkClick r:id="rId3"/>
            <a:extLst>
              <a:ext uri="{FF2B5EF4-FFF2-40B4-BE49-F238E27FC236}">
                <a16:creationId xmlns:a16="http://schemas.microsoft.com/office/drawing/2014/main" id="{1D307F1A-C885-4849-9F44-F2DFCAB96EB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1" r="6741"/>
          <a:stretch/>
        </p:blipFill>
        <p:spPr bwMode="auto">
          <a:xfrm>
            <a:off x="359687" y="3174019"/>
            <a:ext cx="1714118" cy="1424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S:\CT\Education Team\Product development\Youth\FAE curriculum project\3. Creative\Film and photography\Photogrpahy\Red Cross Final Selection\Character profiles\Colourful background\Dele.jpg">
            <a:hlinkClick r:id="rId5"/>
            <a:extLst>
              <a:ext uri="{FF2B5EF4-FFF2-40B4-BE49-F238E27FC236}">
                <a16:creationId xmlns:a16="http://schemas.microsoft.com/office/drawing/2014/main" id="{E0630A50-3ED9-489D-AB30-8C339A35BA70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3" r="8763"/>
          <a:stretch/>
        </p:blipFill>
        <p:spPr bwMode="auto">
          <a:xfrm>
            <a:off x="2073805" y="3174019"/>
            <a:ext cx="1800200" cy="1424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S:\CT\Education Team\Product development\Youth\FAE curriculum project\3. Creative\Film and photography\Photogrpahy\Red Cross Final Selection\Character profiles\Colourful background\Ekam.jpg">
            <a:hlinkClick r:id="rId7"/>
            <a:extLst>
              <a:ext uri="{FF2B5EF4-FFF2-40B4-BE49-F238E27FC236}">
                <a16:creationId xmlns:a16="http://schemas.microsoft.com/office/drawing/2014/main" id="{708A4783-92D3-40C3-B6A8-E1C4A598A02C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8" r="10081"/>
          <a:stretch/>
        </p:blipFill>
        <p:spPr bwMode="auto">
          <a:xfrm>
            <a:off x="3874005" y="3174019"/>
            <a:ext cx="1800200" cy="1424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S:\CT\Education Team\Product development\Youth\FAE curriculum project\3. Creative\Film and photography\Photogrpahy\Red Cross Final Selection\Character profiles\Colourful background\Jonjo.jpg">
            <a:hlinkClick r:id="rId9"/>
            <a:extLst>
              <a:ext uri="{FF2B5EF4-FFF2-40B4-BE49-F238E27FC236}">
                <a16:creationId xmlns:a16="http://schemas.microsoft.com/office/drawing/2014/main" id="{F7B37F6B-4835-4C7E-B225-6044ABC887F3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2" r="6544"/>
          <a:stretch/>
        </p:blipFill>
        <p:spPr bwMode="auto">
          <a:xfrm>
            <a:off x="7470993" y="3174019"/>
            <a:ext cx="1796788" cy="1424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S:\CT\Education Team\Product development\Youth\FAE curriculum project\3. Creative\Film and photography\Photogrpahy\Red Cross Final Selection\Character profiles\Colourful background\Leya.jpg">
            <a:hlinkClick r:id="rId11"/>
            <a:extLst>
              <a:ext uri="{FF2B5EF4-FFF2-40B4-BE49-F238E27FC236}">
                <a16:creationId xmlns:a16="http://schemas.microsoft.com/office/drawing/2014/main" id="{4BBD62D7-F410-4886-A9BD-9828E0FDE358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2" r="9635"/>
          <a:stretch/>
        </p:blipFill>
        <p:spPr bwMode="auto">
          <a:xfrm>
            <a:off x="9267781" y="3174020"/>
            <a:ext cx="1872208" cy="1424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S:\CT\Education Team\Product development\Youth\FAE curriculum project\3. Creative\Film and photography\Photogrpahy\Red Cross Final Selection\Character profiles\Colourful background\Georgia.jpg">
            <a:hlinkClick r:id="rId13"/>
            <a:extLst>
              <a:ext uri="{FF2B5EF4-FFF2-40B4-BE49-F238E27FC236}">
                <a16:creationId xmlns:a16="http://schemas.microsoft.com/office/drawing/2014/main" id="{BCC7D25D-84A5-4B47-BBF9-E1BE1D4982F5}"/>
              </a:ext>
            </a:extLst>
          </p:cNvPr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1" r="5352"/>
          <a:stretch/>
        </p:blipFill>
        <p:spPr bwMode="auto">
          <a:xfrm>
            <a:off x="5670793" y="3175693"/>
            <a:ext cx="1800200" cy="142263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12D53403-27CC-4DBC-A1A2-D4CEA646995F}"/>
              </a:ext>
            </a:extLst>
          </p:cNvPr>
          <p:cNvSpPr txBox="1">
            <a:spLocks/>
          </p:cNvSpPr>
          <p:nvPr/>
        </p:nvSpPr>
        <p:spPr>
          <a:xfrm>
            <a:off x="510540" y="4653136"/>
            <a:ext cx="10327330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algn="ctr" defTabSz="914400"/>
            <a:r>
              <a:rPr lang="en-GB" sz="5400" dirty="0"/>
              <a:t>First aid champions</a:t>
            </a:r>
            <a:r>
              <a:rPr lang="en-GB" sz="54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>
            <a:extLst>
              <a:ext uri="{FF2B5EF4-FFF2-40B4-BE49-F238E27FC236}">
                <a16:creationId xmlns:a16="http://schemas.microsoft.com/office/drawing/2014/main" id="{6B79391D-D138-4F06-B45B-AF5AAB1AB6C1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en-GB" sz="1400" dirty="0"/>
              <a:t>Meet the characters</a:t>
            </a:r>
            <a:br>
              <a:rPr lang="en-GB" sz="1400" dirty="0"/>
            </a:br>
            <a:r>
              <a:rPr lang="en-GB" sz="1400" dirty="0"/>
              <a:t>Beth</a:t>
            </a:r>
            <a:endParaRPr lang="en-GB" sz="1400" dirty="0">
              <a:latin typeface="+mn-lt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91699F85-92E6-4685-9273-1B80FB8328FA}"/>
              </a:ext>
            </a:extLst>
          </p:cNvPr>
          <p:cNvSpPr txBox="1">
            <a:spLocks/>
          </p:cNvSpPr>
          <p:nvPr/>
        </p:nvSpPr>
        <p:spPr>
          <a:xfrm>
            <a:off x="703831" y="1268760"/>
            <a:ext cx="4824536" cy="426720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en-US" sz="2400" b="1" kern="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Beth</a:t>
            </a: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“Hey, I’m Beth! I really enjoy being creative and spend a lot of time drawing, listening to music and reading in my bedroom. I love spending time with my dog but have to be careful when I’m eating ice cream around her because she always wants to share it with me.” 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en-GB" sz="2000" i="1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Click on Beth’s photo to view her film</a:t>
            </a: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7" descr="S:\CT\Education Team\Product development\Youth\FAE curriculum project\3. Creative\Film and photography\Photogrpahy\Red Cross Final Selection\Character profiles\Colourful background\Beth.jpg">
            <a:hlinkClick r:id="rId2"/>
            <a:extLst>
              <a:ext uri="{FF2B5EF4-FFF2-40B4-BE49-F238E27FC236}">
                <a16:creationId xmlns:a16="http://schemas.microsoft.com/office/drawing/2014/main" id="{E3EC74FB-B1DD-4A8A-809B-1238B99426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366" y="1791545"/>
            <a:ext cx="4888113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35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">
            <a:extLst>
              <a:ext uri="{FF2B5EF4-FFF2-40B4-BE49-F238E27FC236}">
                <a16:creationId xmlns:a16="http://schemas.microsoft.com/office/drawing/2014/main" id="{D3121D55-2260-4E7E-A976-FACEA1D76F26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en-GB" sz="1400" dirty="0"/>
              <a:t>Meet the characters</a:t>
            </a:r>
            <a:br>
              <a:rPr lang="en-GB" sz="1400" dirty="0"/>
            </a:br>
            <a:r>
              <a:rPr lang="en-GB" sz="1400" dirty="0"/>
              <a:t>Dele</a:t>
            </a:r>
            <a:endParaRPr lang="en-GB" sz="1400" dirty="0">
              <a:latin typeface="+mn-lt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FB5235D-B918-47EC-B2A4-0FA5604C1D3A}"/>
              </a:ext>
            </a:extLst>
          </p:cNvPr>
          <p:cNvSpPr txBox="1">
            <a:spLocks/>
          </p:cNvSpPr>
          <p:nvPr/>
        </p:nvSpPr>
        <p:spPr>
          <a:xfrm>
            <a:off x="767408" y="1484784"/>
            <a:ext cx="4824536" cy="426720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en-GB" sz="2400" b="1" kern="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Dele</a:t>
            </a:r>
            <a:endParaRPr lang="en-GB" sz="2400" kern="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“Hi I’m Dele, I’m awesome at computer games and I’d like to be a pro gamer. I also love playing football and reading all sorts of books. I write a lot too and my favourite stories are set in the future, when I’ll probably be busy being a pro gamer!”</a:t>
            </a:r>
          </a:p>
          <a:p>
            <a:pPr lvl="0" defTabSz="914400">
              <a:lnSpc>
                <a:spcPct val="107000"/>
              </a:lnSpc>
              <a:spcAft>
                <a:spcPts val="800"/>
              </a:spcAft>
            </a:pPr>
            <a:r>
              <a:rPr lang="en-GB" sz="2000" i="1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Click on Dele’s photo to view his film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4" descr="S:\CT\Education Team\Product development\Youth\FAE curriculum project\3. Creative\Film and photography\Photogrpahy\Red Cross Final Selection\Character profiles\Colourful background\Dele.jpg">
            <a:hlinkClick r:id="rId2"/>
            <a:extLst>
              <a:ext uri="{FF2B5EF4-FFF2-40B4-BE49-F238E27FC236}">
                <a16:creationId xmlns:a16="http://schemas.microsoft.com/office/drawing/2014/main" id="{A6C509EB-3704-4C43-8A2A-CAACB24C061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1916832"/>
            <a:ext cx="5040560" cy="3612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03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">
            <a:extLst>
              <a:ext uri="{FF2B5EF4-FFF2-40B4-BE49-F238E27FC236}">
                <a16:creationId xmlns:a16="http://schemas.microsoft.com/office/drawing/2014/main" id="{F645ABD7-BAD8-40F0-9EE3-0371C737EAD2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en-GB" sz="1400" dirty="0"/>
              <a:t>Meet the characters</a:t>
            </a:r>
            <a:br>
              <a:rPr lang="en-GB" sz="1400" dirty="0"/>
            </a:br>
            <a:r>
              <a:rPr lang="en-GB" sz="1400" dirty="0" err="1"/>
              <a:t>Ekam</a:t>
            </a:r>
            <a:endParaRPr lang="en-GB" sz="1400" dirty="0">
              <a:latin typeface="+mn-lt"/>
            </a:endParaRP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0A2B8427-127A-42D5-ACFE-7ED2A042E704}"/>
              </a:ext>
            </a:extLst>
          </p:cNvPr>
          <p:cNvSpPr txBox="1">
            <a:spLocks/>
          </p:cNvSpPr>
          <p:nvPr/>
        </p:nvSpPr>
        <p:spPr>
          <a:xfrm>
            <a:off x="839416" y="1196752"/>
            <a:ext cx="4824536" cy="426720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en-US" sz="2400" b="1" kern="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Ekam</a:t>
            </a: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“Hi I’m </a:t>
            </a:r>
            <a:r>
              <a:rPr lang="en-GB" sz="2400" kern="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Ekam</a:t>
            </a: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I’m very musical. I play the piano and oboe. I get around on my hoverboard and take it to the park where there’s a zip line, I just wish it was longer. When I have time I like to read my comics and play outside with my two cats.”</a:t>
            </a:r>
          </a:p>
          <a:p>
            <a:pPr lvl="0" defTabSz="914400">
              <a:lnSpc>
                <a:spcPct val="107000"/>
              </a:lnSpc>
              <a:spcAft>
                <a:spcPts val="800"/>
              </a:spcAft>
            </a:pPr>
            <a:r>
              <a:rPr lang="en-GB" sz="2000" i="1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Click on </a:t>
            </a:r>
            <a:r>
              <a:rPr lang="en-GB" sz="2000" i="1" kern="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Ekam’s</a:t>
            </a:r>
            <a:r>
              <a:rPr lang="en-GB" sz="2000" i="1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photo to view his film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4" name="Picture 3" descr="S:\CT\Education Team\Product development\Youth\FAE curriculum project\3. Creative\Film and photography\Photogrpahy\Red Cross Final Selection\Character profiles\Colourful background\Ekam.jpg">
            <a:hlinkClick r:id="rId2"/>
            <a:extLst>
              <a:ext uri="{FF2B5EF4-FFF2-40B4-BE49-F238E27FC236}">
                <a16:creationId xmlns:a16="http://schemas.microsoft.com/office/drawing/2014/main" id="{41BA136F-8DFD-41FD-AEE1-B3E1CE2767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486" y="1916832"/>
            <a:ext cx="4586147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84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0C9BADA-4AA3-4D40-83AB-59DA8BCDAE1B}"/>
              </a:ext>
            </a:extLst>
          </p:cNvPr>
          <p:cNvSpPr txBox="1">
            <a:spLocks/>
          </p:cNvSpPr>
          <p:nvPr/>
        </p:nvSpPr>
        <p:spPr>
          <a:xfrm>
            <a:off x="983432" y="1124744"/>
            <a:ext cx="4824536" cy="426720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en-US" sz="2400" b="1" kern="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Georgia</a:t>
            </a: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en-US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“Hi. I’m Georgia. I have lots of confidence and I like to try everything once. At the moment, my </a:t>
            </a:r>
            <a:r>
              <a:rPr lang="en-US" sz="2400" kern="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favourite</a:t>
            </a:r>
            <a:r>
              <a:rPr lang="en-US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thing is skateboarding which I’m </a:t>
            </a:r>
            <a:r>
              <a:rPr lang="en-US" sz="2400" kern="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practising</a:t>
            </a:r>
            <a:r>
              <a:rPr lang="en-US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every day. I also get around on my scooter and I sing loads because I want to perform on stage. I just enjoy messing around and having fun.”</a:t>
            </a:r>
          </a:p>
          <a:p>
            <a:pPr lvl="0" defTabSz="914400">
              <a:lnSpc>
                <a:spcPct val="107000"/>
              </a:lnSpc>
              <a:spcAft>
                <a:spcPts val="800"/>
              </a:spcAft>
            </a:pPr>
            <a:r>
              <a:rPr lang="en-GB" sz="2000" i="1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Click on Georgia’s photo to view her film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solidFill>
                <a:sysClr val="windowText" lastClr="000000"/>
              </a:solidFill>
            </a:endParaRP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itle 13">
            <a:extLst>
              <a:ext uri="{FF2B5EF4-FFF2-40B4-BE49-F238E27FC236}">
                <a16:creationId xmlns:a16="http://schemas.microsoft.com/office/drawing/2014/main" id="{A31860AC-2E7C-4FC0-8AE0-E3AB28C7F208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en-GB" sz="1400" dirty="0"/>
              <a:t>Meet the characters</a:t>
            </a:r>
            <a:br>
              <a:rPr lang="en-GB" sz="1400" dirty="0"/>
            </a:br>
            <a:r>
              <a:rPr lang="en-GB" sz="1400" dirty="0"/>
              <a:t>Georgia</a:t>
            </a:r>
            <a:endParaRPr lang="en-GB" sz="1400" dirty="0">
              <a:latin typeface="+mn-lt"/>
            </a:endParaRPr>
          </a:p>
        </p:txBody>
      </p:sp>
      <p:pic>
        <p:nvPicPr>
          <p:cNvPr id="7" name="Picture 6" descr="S:\CT\Education Team\Product development\Youth\FAE curriculum project\3. Creative\Film and photography\Photogrpahy\Red Cross Final Selection\Character profiles\Colourful background\Georgia.jpg">
            <a:hlinkClick r:id="rId2"/>
            <a:extLst>
              <a:ext uri="{FF2B5EF4-FFF2-40B4-BE49-F238E27FC236}">
                <a16:creationId xmlns:a16="http://schemas.microsoft.com/office/drawing/2014/main" id="{F29AC63D-7CC0-4DC6-B986-ECAFBB30083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6" y="1815146"/>
            <a:ext cx="5040560" cy="357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036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B8BD57-8D7B-438E-B42C-DFB9A9C7D9A9}"/>
              </a:ext>
            </a:extLst>
          </p:cNvPr>
          <p:cNvSpPr txBox="1">
            <a:spLocks/>
          </p:cNvSpPr>
          <p:nvPr/>
        </p:nvSpPr>
        <p:spPr>
          <a:xfrm>
            <a:off x="1055440" y="1268760"/>
            <a:ext cx="4824536" cy="426720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</a:pPr>
            <a:r>
              <a:rPr lang="en-US" sz="2400" b="1" kern="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Jonjo</a:t>
            </a: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“Hi I’m </a:t>
            </a:r>
            <a:r>
              <a:rPr lang="en-GB" sz="2400" kern="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Jonjo</a:t>
            </a: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I really enjoy being outside and I love taking my bike out with my Dad in the countryside. I’m really active and I sometimes find it hard to keep still. My favourite subjects are science and history because I want to learn more about animals and ancient stuff but mainly because I love dinosaurs!”</a:t>
            </a:r>
          </a:p>
          <a:p>
            <a:pPr lvl="0" defTabSz="914400">
              <a:lnSpc>
                <a:spcPct val="107000"/>
              </a:lnSpc>
              <a:spcAft>
                <a:spcPts val="800"/>
              </a:spcAft>
            </a:pPr>
            <a:r>
              <a:rPr lang="en-GB" sz="2000" i="1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Click on </a:t>
            </a:r>
            <a:r>
              <a:rPr lang="en-GB" sz="2000" i="1" kern="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Jonjo’s</a:t>
            </a:r>
            <a:r>
              <a:rPr lang="en-GB" sz="2000" i="1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photo to view his film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13">
            <a:extLst>
              <a:ext uri="{FF2B5EF4-FFF2-40B4-BE49-F238E27FC236}">
                <a16:creationId xmlns:a16="http://schemas.microsoft.com/office/drawing/2014/main" id="{69925F7A-360D-4051-8D7F-83C7EAEED018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en-GB" sz="1400" dirty="0"/>
              <a:t>Meet the characters</a:t>
            </a:r>
            <a:br>
              <a:rPr lang="en-GB" sz="1400" dirty="0"/>
            </a:br>
            <a:r>
              <a:rPr lang="en-GB" sz="1400" dirty="0" err="1"/>
              <a:t>Jonjo</a:t>
            </a:r>
            <a:endParaRPr lang="en-GB" sz="1400" dirty="0">
              <a:latin typeface="+mn-lt"/>
            </a:endParaRPr>
          </a:p>
        </p:txBody>
      </p:sp>
      <p:pic>
        <p:nvPicPr>
          <p:cNvPr id="4" name="Picture 3" descr="S:\CT\Education Team\Product development\Youth\FAE curriculum project\3. Creative\Film and photography\Photogrpahy\Red Cross Final Selection\Character profiles\Colourful background\Jonjo.jpg">
            <a:hlinkClick r:id="rId2"/>
            <a:extLst>
              <a:ext uri="{FF2B5EF4-FFF2-40B4-BE49-F238E27FC236}">
                <a16:creationId xmlns:a16="http://schemas.microsoft.com/office/drawing/2014/main" id="{244E1517-AB91-4E63-92DA-ABD9358C3C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2204864"/>
            <a:ext cx="4591249" cy="3082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79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CCEFC1-3331-46EA-88C8-0205084B1344}"/>
              </a:ext>
            </a:extLst>
          </p:cNvPr>
          <p:cNvSpPr txBox="1">
            <a:spLocks/>
          </p:cNvSpPr>
          <p:nvPr/>
        </p:nvSpPr>
        <p:spPr>
          <a:xfrm>
            <a:off x="1132384" y="908720"/>
            <a:ext cx="4824536" cy="426720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en-US" sz="2400" b="1" kern="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en-US" sz="2400" b="1" kern="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Liya</a:t>
            </a:r>
            <a:b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“Hi I’m </a:t>
            </a:r>
            <a:r>
              <a:rPr lang="en-GB" sz="2400" kern="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Liya</a:t>
            </a: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I love to cook and my favourite food is Mexican because it’s messy and tastes awesome! I’m a great swimmer and would like to train as a lifeguard so I can rescue people. When I’m not out and about at school, swimming or with my friends, I really enjoy watching films on a big screen with loads of popcorn, dancing like no-one’s watching and reading a good book.”</a:t>
            </a:r>
          </a:p>
          <a:p>
            <a:pPr lvl="0" defTabSz="914400">
              <a:lnSpc>
                <a:spcPct val="107000"/>
              </a:lnSpc>
              <a:spcAft>
                <a:spcPts val="800"/>
              </a:spcAft>
            </a:pPr>
            <a:r>
              <a:rPr lang="en-GB" sz="2000" i="1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Click on </a:t>
            </a:r>
            <a:r>
              <a:rPr lang="en-GB" sz="2000" i="1" kern="0" dirty="0" err="1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Liya’s</a:t>
            </a:r>
            <a:r>
              <a:rPr lang="en-GB" sz="2000" i="1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photo to view her film</a:t>
            </a:r>
          </a:p>
          <a:p>
            <a:pPr defTabSz="9144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13">
            <a:extLst>
              <a:ext uri="{FF2B5EF4-FFF2-40B4-BE49-F238E27FC236}">
                <a16:creationId xmlns:a16="http://schemas.microsoft.com/office/drawing/2014/main" id="{1F41F881-F1B4-4299-9EDB-692B63721439}"/>
              </a:ext>
            </a:extLst>
          </p:cNvPr>
          <p:cNvSpPr txBox="1">
            <a:spLocks/>
          </p:cNvSpPr>
          <p:nvPr/>
        </p:nvSpPr>
        <p:spPr>
          <a:xfrm>
            <a:off x="778699" y="260648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en-GB" sz="1400" dirty="0"/>
              <a:t>Meet the characters</a:t>
            </a:r>
            <a:br>
              <a:rPr lang="en-GB" sz="1400" dirty="0"/>
            </a:br>
            <a:r>
              <a:rPr lang="en-GB" sz="1400" dirty="0" err="1"/>
              <a:t>Liya</a:t>
            </a:r>
            <a:endParaRPr lang="en-GB" sz="1400" dirty="0">
              <a:latin typeface="+mn-lt"/>
            </a:endParaRPr>
          </a:p>
        </p:txBody>
      </p:sp>
      <p:pic>
        <p:nvPicPr>
          <p:cNvPr id="4" name="Picture 3" descr="S:\CT\Education Team\Product development\Youth\FAE curriculum project\3. Creative\Film and photography\Photogrpahy\Red Cross Final Selection\Character profiles\Colourful background\Leya.jpg">
            <a:hlinkClick r:id="rId2"/>
            <a:extLst>
              <a:ext uri="{FF2B5EF4-FFF2-40B4-BE49-F238E27FC236}">
                <a16:creationId xmlns:a16="http://schemas.microsoft.com/office/drawing/2014/main" id="{89B3E548-7320-4A06-B4CF-6DCF0B0450B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920" y="2167357"/>
            <a:ext cx="4968552" cy="3150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8765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0">
            <a:extLst>
              <a:ext uri="{FF2B5EF4-FFF2-40B4-BE49-F238E27FC236}">
                <a16:creationId xmlns:a16="http://schemas.microsoft.com/office/drawing/2014/main" id="{D053C881-23A9-4FEA-B4A5-F2FC1DC3E1EC}"/>
              </a:ext>
            </a:extLst>
          </p:cNvPr>
          <p:cNvSpPr txBox="1">
            <a:spLocks/>
          </p:cNvSpPr>
          <p:nvPr/>
        </p:nvSpPr>
        <p:spPr>
          <a:xfrm>
            <a:off x="983432" y="1124744"/>
            <a:ext cx="9871076" cy="4267200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7000"/>
              </a:lnSpc>
              <a:spcAft>
                <a:spcPts val="800"/>
              </a:spcAft>
              <a:tabLst>
                <a:tab pos="3448050" algn="l"/>
              </a:tabLst>
            </a:pPr>
            <a:endParaRPr lang="en-GB" sz="2400" kern="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00">
              <a:lnSpc>
                <a:spcPct val="107000"/>
              </a:lnSpc>
              <a:spcAft>
                <a:spcPts val="800"/>
              </a:spcAft>
              <a:tabLst>
                <a:tab pos="3448050" algn="l"/>
              </a:tabLst>
            </a:pPr>
            <a:r>
              <a:rPr lang="en-GB" sz="2400" kern="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Now you have met the characters – </a:t>
            </a:r>
          </a:p>
          <a:p>
            <a:pPr marL="342900" indent="-342900" algn="ctr" defTabSz="9144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-"/>
              <a:tabLst>
                <a:tab pos="3448050" algn="l"/>
              </a:tabLst>
            </a:pPr>
            <a:endParaRPr lang="en-GB" sz="24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 defTabSz="9144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-"/>
              <a:tabLst>
                <a:tab pos="3448050" algn="l"/>
              </a:tabLst>
            </a:pP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What are their likes and dislikes? </a:t>
            </a:r>
          </a:p>
          <a:p>
            <a:pPr marL="342900" indent="-342900" algn="ctr" defTabSz="91440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-"/>
              <a:tabLst>
                <a:tab pos="3448050" algn="l"/>
              </a:tabLst>
            </a:pP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any of them like or do similar things to you?</a:t>
            </a:r>
          </a:p>
          <a:p>
            <a:pPr marL="342900" indent="-342900" algn="ctr" defTabSz="914400">
              <a:lnSpc>
                <a:spcPct val="150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tabLst>
                <a:tab pos="3448050" algn="l"/>
              </a:tabLst>
            </a:pPr>
            <a:r>
              <a:rPr lang="en-GB" sz="2400" kern="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Could you make your own mini-world film or story about yourself?</a:t>
            </a:r>
          </a:p>
          <a:p>
            <a:pPr algn="ctr"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9">
            <a:extLst>
              <a:ext uri="{FF2B5EF4-FFF2-40B4-BE49-F238E27FC236}">
                <a16:creationId xmlns:a16="http://schemas.microsoft.com/office/drawing/2014/main" id="{66217BAD-36EE-4179-9B38-BD8CF42D2D1B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en-GB" sz="1400" dirty="0">
                <a:latin typeface="+mn-lt"/>
              </a:rPr>
              <a:t>Meet the characters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Reflection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B75C5FD-8925-4B6B-9377-FDA88F390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9416" y="1268760"/>
            <a:ext cx="1721346" cy="172134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16F0E4F-EE70-4A52-8149-A9A83C4CE259}"/>
              </a:ext>
            </a:extLst>
          </p:cNvPr>
          <p:cNvGrpSpPr/>
          <p:nvPr/>
        </p:nvGrpSpPr>
        <p:grpSpPr>
          <a:xfrm>
            <a:off x="705054" y="4481427"/>
            <a:ext cx="10780302" cy="1424305"/>
            <a:chOff x="359687" y="3174019"/>
            <a:chExt cx="10780302" cy="1424305"/>
          </a:xfrm>
        </p:grpSpPr>
        <p:pic>
          <p:nvPicPr>
            <p:cNvPr id="6" name="Picture 5" descr="S:\CT\Education Team\Product development\Youth\FAE curriculum project\3. Creative\Film and photography\Photogrpahy\Red Cross Final Selection\Character profiles\Colourful background\Beth.jpg">
              <a:extLst>
                <a:ext uri="{FF2B5EF4-FFF2-40B4-BE49-F238E27FC236}">
                  <a16:creationId xmlns:a16="http://schemas.microsoft.com/office/drawing/2014/main" id="{14EC2A4F-F244-4062-999E-13DC93D38CC5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01" r="6741"/>
            <a:stretch/>
          </p:blipFill>
          <p:spPr bwMode="auto">
            <a:xfrm>
              <a:off x="359687" y="3174019"/>
              <a:ext cx="1714118" cy="14243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S:\CT\Education Team\Product development\Youth\FAE curriculum project\3. Creative\Film and photography\Photogrpahy\Red Cross Final Selection\Character profiles\Colourful background\Dele.jpg">
              <a:extLst>
                <a:ext uri="{FF2B5EF4-FFF2-40B4-BE49-F238E27FC236}">
                  <a16:creationId xmlns:a16="http://schemas.microsoft.com/office/drawing/2014/main" id="{500F0565-6FE0-4FF4-BB3B-C00CE1D50FF2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13" r="8763"/>
            <a:stretch/>
          </p:blipFill>
          <p:spPr bwMode="auto">
            <a:xfrm>
              <a:off x="2073805" y="3174019"/>
              <a:ext cx="1800200" cy="14243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S:\CT\Education Team\Product development\Youth\FAE curriculum project\3. Creative\Film and photography\Photogrpahy\Red Cross Final Selection\Character profiles\Colourful background\Ekam.jpg">
              <a:extLst>
                <a:ext uri="{FF2B5EF4-FFF2-40B4-BE49-F238E27FC236}">
                  <a16:creationId xmlns:a16="http://schemas.microsoft.com/office/drawing/2014/main" id="{E086DFDF-B33D-45E2-905F-0B57F96A4C6B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98" r="10081"/>
            <a:stretch/>
          </p:blipFill>
          <p:spPr bwMode="auto">
            <a:xfrm>
              <a:off x="3874005" y="3174019"/>
              <a:ext cx="1800200" cy="14243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S:\CT\Education Team\Product development\Youth\FAE curriculum project\3. Creative\Film and photography\Photogrpahy\Red Cross Final Selection\Character profiles\Colourful background\Jonjo.jpg">
              <a:extLst>
                <a:ext uri="{FF2B5EF4-FFF2-40B4-BE49-F238E27FC236}">
                  <a16:creationId xmlns:a16="http://schemas.microsoft.com/office/drawing/2014/main" id="{D8E25F11-E771-43D2-854B-8A3E1E84251E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32" r="6544"/>
            <a:stretch/>
          </p:blipFill>
          <p:spPr bwMode="auto">
            <a:xfrm>
              <a:off x="7470993" y="3174019"/>
              <a:ext cx="1796788" cy="14243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S:\CT\Education Team\Product development\Youth\FAE curriculum project\3. Creative\Film and photography\Photogrpahy\Red Cross Final Selection\Character profiles\Colourful background\Leya.jpg">
              <a:extLst>
                <a:ext uri="{FF2B5EF4-FFF2-40B4-BE49-F238E27FC236}">
                  <a16:creationId xmlns:a16="http://schemas.microsoft.com/office/drawing/2014/main" id="{8048DB9E-3778-411E-A783-DF0ED8A1AFB3}"/>
                </a:ext>
              </a:extLst>
            </p:cNvPr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32" r="9635"/>
            <a:stretch/>
          </p:blipFill>
          <p:spPr bwMode="auto">
            <a:xfrm>
              <a:off x="9267781" y="3178262"/>
              <a:ext cx="1872208" cy="1420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 descr="S:\CT\Education Team\Product development\Youth\FAE curriculum project\3. Creative\Film and photography\Photogrpahy\Red Cross Final Selection\Character profiles\Colourful background\Georgia.jpg">
              <a:extLst>
                <a:ext uri="{FF2B5EF4-FFF2-40B4-BE49-F238E27FC236}">
                  <a16:creationId xmlns:a16="http://schemas.microsoft.com/office/drawing/2014/main" id="{1162F1A2-FF89-401A-B449-ADB8FB75B986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71" r="5352"/>
            <a:stretch/>
          </p:blipFill>
          <p:spPr bwMode="auto">
            <a:xfrm>
              <a:off x="5670793" y="3175693"/>
              <a:ext cx="1800200" cy="142263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396664131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Primary_BRC_FirstAid_PowerPoint</Template>
  <TotalTime>153</TotalTime>
  <Words>409</Words>
  <Application>Microsoft Office PowerPoint</Application>
  <PresentationFormat>Widescreen</PresentationFormat>
  <Paragraphs>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Meet the   characters.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Chloe Bruce</cp:lastModifiedBy>
  <cp:revision>23</cp:revision>
  <dcterms:created xsi:type="dcterms:W3CDTF">2019-11-07T12:27:30Z</dcterms:created>
  <dcterms:modified xsi:type="dcterms:W3CDTF">2020-04-24T13:25:59Z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</Properties>
</file>