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0"/>
  </p:notesMasterIdLst>
  <p:sldIdLst>
    <p:sldId id="295" r:id="rId2"/>
    <p:sldId id="308" r:id="rId3"/>
    <p:sldId id="305" r:id="rId4"/>
    <p:sldId id="306" r:id="rId5"/>
    <p:sldId id="307" r:id="rId6"/>
    <p:sldId id="309" r:id="rId7"/>
    <p:sldId id="310" r:id="rId8"/>
    <p:sldId id="311" r:id="rId9"/>
  </p:sldIdLst>
  <p:sldSz cx="12192000" cy="6858000"/>
  <p:notesSz cx="16256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1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2"/>
        <a:sy n="1" d="2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" userId="cd14b7cc-a47c-4568-a7e1-17940fbf5a9f" providerId="ADAL" clId="{38171BB5-3B6F-4CC1-B84A-6A5EF7393AD7}"/>
    <pc:docChg chg="undo custSel modSld">
      <pc:chgData name="Chloe" userId="cd14b7cc-a47c-4568-a7e1-17940fbf5a9f" providerId="ADAL" clId="{38171BB5-3B6F-4CC1-B84A-6A5EF7393AD7}" dt="2021-07-19T14:02:38.520" v="329" actId="20577"/>
      <pc:docMkLst>
        <pc:docMk/>
      </pc:docMkLst>
      <pc:sldChg chg="modSp mod">
        <pc:chgData name="Chloe" userId="cd14b7cc-a47c-4568-a7e1-17940fbf5a9f" providerId="ADAL" clId="{38171BB5-3B6F-4CC1-B84A-6A5EF7393AD7}" dt="2021-07-19T12:58:23.733" v="0" actId="20577"/>
        <pc:sldMkLst>
          <pc:docMk/>
          <pc:sldMk cId="1587978282" sldId="295"/>
        </pc:sldMkLst>
        <pc:spChg chg="mod">
          <ac:chgData name="Chloe" userId="cd14b7cc-a47c-4568-a7e1-17940fbf5a9f" providerId="ADAL" clId="{38171BB5-3B6F-4CC1-B84A-6A5EF7393AD7}" dt="2021-07-19T12:58:23.733" v="0" actId="20577"/>
          <ac:spMkLst>
            <pc:docMk/>
            <pc:sldMk cId="1587978282" sldId="295"/>
            <ac:spMk id="3" creationId="{AFAAED71-405E-403E-91C2-DFAF88790B0D}"/>
          </ac:spMkLst>
        </pc:spChg>
      </pc:sldChg>
      <pc:sldChg chg="modSp mod">
        <pc:chgData name="Chloe" userId="cd14b7cc-a47c-4568-a7e1-17940fbf5a9f" providerId="ADAL" clId="{38171BB5-3B6F-4CC1-B84A-6A5EF7393AD7}" dt="2021-07-19T14:00:06.091" v="99" actId="20577"/>
        <pc:sldMkLst>
          <pc:docMk/>
          <pc:sldMk cId="109093800" sldId="305"/>
        </pc:sldMkLst>
        <pc:spChg chg="mod">
          <ac:chgData name="Chloe" userId="cd14b7cc-a47c-4568-a7e1-17940fbf5a9f" providerId="ADAL" clId="{38171BB5-3B6F-4CC1-B84A-6A5EF7393AD7}" dt="2021-07-19T14:00:06.091" v="99" actId="20577"/>
          <ac:spMkLst>
            <pc:docMk/>
            <pc:sldMk cId="109093800" sldId="305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31.928" v="2" actId="20577"/>
          <ac:spMkLst>
            <pc:docMk/>
            <pc:sldMk cId="109093800" sldId="305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0:20.646" v="123" actId="20577"/>
        <pc:sldMkLst>
          <pc:docMk/>
          <pc:sldMk cId="1797847785" sldId="306"/>
        </pc:sldMkLst>
        <pc:spChg chg="mod">
          <ac:chgData name="Chloe" userId="cd14b7cc-a47c-4568-a7e1-17940fbf5a9f" providerId="ADAL" clId="{38171BB5-3B6F-4CC1-B84A-6A5EF7393AD7}" dt="2021-07-19T14:00:20.646" v="123" actId="20577"/>
          <ac:spMkLst>
            <pc:docMk/>
            <pc:sldMk cId="1797847785" sldId="306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34.627" v="3" actId="20577"/>
          <ac:spMkLst>
            <pc:docMk/>
            <pc:sldMk cId="1797847785" sldId="306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0:36.676" v="153" actId="20577"/>
        <pc:sldMkLst>
          <pc:docMk/>
          <pc:sldMk cId="4218654612" sldId="307"/>
        </pc:sldMkLst>
        <pc:spChg chg="mod">
          <ac:chgData name="Chloe" userId="cd14b7cc-a47c-4568-a7e1-17940fbf5a9f" providerId="ADAL" clId="{38171BB5-3B6F-4CC1-B84A-6A5EF7393AD7}" dt="2021-07-19T14:00:36.676" v="153" actId="20577"/>
          <ac:spMkLst>
            <pc:docMk/>
            <pc:sldMk cId="4218654612" sldId="307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37.762" v="4" actId="20577"/>
          <ac:spMkLst>
            <pc:docMk/>
            <pc:sldMk cId="4218654612" sldId="307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3:59:51.793" v="69" actId="20577"/>
        <pc:sldMkLst>
          <pc:docMk/>
          <pc:sldMk cId="4219419580" sldId="308"/>
        </pc:sldMkLst>
        <pc:spChg chg="mod">
          <ac:chgData name="Chloe" userId="cd14b7cc-a47c-4568-a7e1-17940fbf5a9f" providerId="ADAL" clId="{38171BB5-3B6F-4CC1-B84A-6A5EF7393AD7}" dt="2021-07-19T13:59:51.793" v="69" actId="20577"/>
          <ac:spMkLst>
            <pc:docMk/>
            <pc:sldMk cId="4219419580" sldId="308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26.646" v="1" actId="20577"/>
          <ac:spMkLst>
            <pc:docMk/>
            <pc:sldMk cId="4219419580" sldId="308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0:58.652" v="191" actId="20577"/>
        <pc:sldMkLst>
          <pc:docMk/>
          <pc:sldMk cId="1830723702" sldId="309"/>
        </pc:sldMkLst>
        <pc:spChg chg="mod">
          <ac:chgData name="Chloe" userId="cd14b7cc-a47c-4568-a7e1-17940fbf5a9f" providerId="ADAL" clId="{38171BB5-3B6F-4CC1-B84A-6A5EF7393AD7}" dt="2021-07-19T14:00:58.652" v="191" actId="20577"/>
          <ac:spMkLst>
            <pc:docMk/>
            <pc:sldMk cId="1830723702" sldId="309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49.459" v="13" actId="20577"/>
          <ac:spMkLst>
            <pc:docMk/>
            <pc:sldMk cId="1830723702" sldId="309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2:06.980" v="270" actId="20577"/>
        <pc:sldMkLst>
          <pc:docMk/>
          <pc:sldMk cId="2565668634" sldId="310"/>
        </pc:sldMkLst>
        <pc:spChg chg="mod">
          <ac:chgData name="Chloe" userId="cd14b7cc-a47c-4568-a7e1-17940fbf5a9f" providerId="ADAL" clId="{38171BB5-3B6F-4CC1-B84A-6A5EF7393AD7}" dt="2021-07-19T14:02:06.980" v="270" actId="20577"/>
          <ac:spMkLst>
            <pc:docMk/>
            <pc:sldMk cId="2565668634" sldId="310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52.918" v="14" actId="20577"/>
          <ac:spMkLst>
            <pc:docMk/>
            <pc:sldMk cId="2565668634" sldId="310"/>
            <ac:spMk id="3" creationId="{5E1EADA6-F23E-45CD-BA19-038BC1B7087D}"/>
          </ac:spMkLst>
        </pc:spChg>
      </pc:sldChg>
      <pc:sldChg chg="modSp mod">
        <pc:chgData name="Chloe" userId="cd14b7cc-a47c-4568-a7e1-17940fbf5a9f" providerId="ADAL" clId="{38171BB5-3B6F-4CC1-B84A-6A5EF7393AD7}" dt="2021-07-19T14:02:38.520" v="329" actId="20577"/>
        <pc:sldMkLst>
          <pc:docMk/>
          <pc:sldMk cId="4250164917" sldId="311"/>
        </pc:sldMkLst>
        <pc:spChg chg="mod">
          <ac:chgData name="Chloe" userId="cd14b7cc-a47c-4568-a7e1-17940fbf5a9f" providerId="ADAL" clId="{38171BB5-3B6F-4CC1-B84A-6A5EF7393AD7}" dt="2021-07-19T14:02:38.520" v="329" actId="20577"/>
          <ac:spMkLst>
            <pc:docMk/>
            <pc:sldMk cId="4250164917" sldId="311"/>
            <ac:spMk id="2" creationId="{277500E9-9E49-4FE4-B33E-C19C28813FB2}"/>
          </ac:spMkLst>
        </pc:spChg>
        <pc:spChg chg="mod">
          <ac:chgData name="Chloe" userId="cd14b7cc-a47c-4568-a7e1-17940fbf5a9f" providerId="ADAL" clId="{38171BB5-3B6F-4CC1-B84A-6A5EF7393AD7}" dt="2021-07-19T12:58:56.603" v="15" actId="20577"/>
          <ac:spMkLst>
            <pc:docMk/>
            <pc:sldMk cId="4250164917" sldId="311"/>
            <ac:spMk id="3" creationId="{5E1EADA6-F23E-45CD-BA19-038BC1B7087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92205-E3CE-4B42-907A-C3BB5D21EF03}" type="datetimeFigureOut">
              <a:rPr lang="en-GB" smtClean="0"/>
              <a:t>19/07/2021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84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625600" y="4400550"/>
            <a:ext cx="130048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704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9207500" y="8685213"/>
            <a:ext cx="7045325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8070E-2810-4E5C-83CC-655FBDA013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172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540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836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69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66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437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4594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784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8070E-2810-4E5C-83CC-655FBDA0136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33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7D4B1D82-7726-4E58-A5FE-247C36749E1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93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2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1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 numCol="3" spcCol="288000"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57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 numCol="2" spcCol="288000">
            <a:noAutofit/>
          </a:bodyPr>
          <a:lstStyle>
            <a:lvl1pPr marL="449263" indent="-449263">
              <a:lnSpc>
                <a:spcPts val="2800"/>
              </a:lnSpc>
              <a:buFontTx/>
              <a:buBlip>
                <a:blip r:embed="rId2"/>
              </a:buBlip>
              <a:defRPr sz="2600">
                <a:latin typeface="+mj-lt"/>
              </a:defRPr>
            </a:lvl1pPr>
            <a:lvl2pPr marL="449263" indent="-449263">
              <a:lnSpc>
                <a:spcPts val="2800"/>
              </a:lnSpc>
              <a:buFontTx/>
              <a:buBlip>
                <a:blip r:embed="rId2"/>
              </a:buBlip>
              <a:defRPr sz="2600"/>
            </a:lvl2pPr>
            <a:lvl3pPr marL="449263" indent="-449263">
              <a:lnSpc>
                <a:spcPts val="2200"/>
              </a:lnSpc>
              <a:buFontTx/>
              <a:buBlip>
                <a:blip r:embed="rId2"/>
              </a:buBlip>
              <a:defRPr sz="1800" b="1">
                <a:latin typeface="HelveticaNeueLT Pro 65 Md" panose="020B0804020202020204" pitchFamily="34" charset="0"/>
              </a:defRPr>
            </a:lvl3pPr>
            <a:lvl4pPr marL="449263" indent="-449263">
              <a:lnSpc>
                <a:spcPts val="2200"/>
              </a:lnSpc>
              <a:buFontTx/>
              <a:buBlip>
                <a:blip r:embed="rId2"/>
              </a:buBlip>
              <a:defRPr sz="1800"/>
            </a:lvl4pPr>
            <a:lvl5pPr marL="449263" indent="-449263">
              <a:lnSpc>
                <a:spcPts val="1800"/>
              </a:lnSpc>
              <a:buFontTx/>
              <a:buBlip>
                <a:blip r:embed="rId2"/>
              </a:buBlip>
              <a:defRPr sz="1400">
                <a:latin typeface="+mj-lt"/>
              </a:defRPr>
            </a:lvl5pPr>
            <a:lvl6pPr marL="449263" indent="-449263">
              <a:lnSpc>
                <a:spcPts val="1800"/>
              </a:lnSpc>
              <a:buFontTx/>
              <a:buBlip>
                <a:blip r:embed="rId2"/>
              </a:buBlip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3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87206E47-11C3-4F5E-A8CD-1AA2590C16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256617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60A421C5-7388-47E2-9567-86FD03EBADA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92309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F8F10E54-5F13-4F43-8409-F9BB60B0DE2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128000" y="3287629"/>
            <a:ext cx="1736725" cy="2808371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7A38649F-9E1D-480C-9A3A-60FFB0F11FA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56617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40B9A4C1-F987-43F2-86E8-1D10E8EBC9E3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192309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D67D4B6A-6E32-445D-8D04-460F35CBFE8A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128000" y="1905000"/>
            <a:ext cx="1736725" cy="1143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16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40D8A5CD-17B2-4EED-9EC4-BE701E8C5BE0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92838" y="1581053"/>
            <a:ext cx="3676650" cy="2404919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2" name="Text Placeholder 11">
            <a:extLst>
              <a:ext uri="{FF2B5EF4-FFF2-40B4-BE49-F238E27FC236}">
                <a16:creationId xmlns:a16="http://schemas.microsoft.com/office/drawing/2014/main" id="{B979E375-A75B-42F5-B0F6-760979F90B6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192838" y="4140611"/>
            <a:ext cx="3672417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5124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101125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7548C2C-ACA2-48C5-8EFB-20157A3523C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2320925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B4CC69B-248B-436A-9F07-D111D01F627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480213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27E440E-6154-4EED-B2DF-AF3FF03F165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480213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4343CCF1-8E5B-480B-AF42-E257B35651C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901944" y="2414550"/>
            <a:ext cx="2390864" cy="1571422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178E0343-2AB4-432F-A01F-5A070D3BDB2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901944" y="4140611"/>
            <a:ext cx="2388111" cy="1955389"/>
          </a:xfrm>
        </p:spPr>
        <p:txBody>
          <a:bodyPr numCol="1" spcCol="288000">
            <a:noAutofit/>
          </a:bodyPr>
          <a:lstStyle>
            <a:lvl1pPr marL="0" indent="0">
              <a:lnSpc>
                <a:spcPts val="1400"/>
              </a:lnSpc>
              <a:buFont typeface="Arial" panose="020B0604020202020204" pitchFamily="34" charset="0"/>
              <a:buNone/>
              <a:defRPr sz="1200">
                <a:latin typeface="+mj-lt"/>
              </a:defRPr>
            </a:lvl1pPr>
            <a:lvl2pPr marL="0" indent="0">
              <a:lnSpc>
                <a:spcPts val="1400"/>
              </a:lnSpc>
              <a:buFont typeface="Arial" panose="020B0604020202020204" pitchFamily="34" charset="0"/>
              <a:buNone/>
              <a:defRPr sz="12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6CDB5-BC0A-4E4C-A80D-92F3DF182B3D}"/>
              </a:ext>
            </a:extLst>
          </p:cNvPr>
          <p:cNvCxnSpPr/>
          <p:nvPr userDrawn="1"/>
        </p:nvCxnSpPr>
        <p:spPr>
          <a:xfrm>
            <a:off x="2320925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B290FFE-CED4-4D82-A880-9D0CE9D0EA5B}"/>
              </a:ext>
            </a:extLst>
          </p:cNvPr>
          <p:cNvCxnSpPr/>
          <p:nvPr userDrawn="1"/>
        </p:nvCxnSpPr>
        <p:spPr>
          <a:xfrm>
            <a:off x="4901944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E700F567-DBA3-4E2D-9154-4A0BF260FCB3}"/>
              </a:ext>
            </a:extLst>
          </p:cNvPr>
          <p:cNvCxnSpPr/>
          <p:nvPr userDrawn="1"/>
        </p:nvCxnSpPr>
        <p:spPr>
          <a:xfrm>
            <a:off x="7480213" y="3985972"/>
            <a:ext cx="2388111" cy="0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831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572000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5442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6112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73728DA0-6434-4449-8395-40DCFB6ECAE9}"/>
              </a:ext>
            </a:extLst>
          </p:cNvPr>
          <p:cNvSpPr/>
          <p:nvPr userDrawn="1"/>
        </p:nvSpPr>
        <p:spPr>
          <a:xfrm>
            <a:off x="0" y="5868219"/>
            <a:ext cx="12192000" cy="990124"/>
          </a:xfrm>
          <a:custGeom>
            <a:avLst/>
            <a:gdLst/>
            <a:ahLst/>
            <a:cxnLst/>
            <a:rect l="l" t="t" r="r" b="b"/>
            <a:pathLst>
              <a:path w="16256000" h="1320165">
                <a:moveTo>
                  <a:pt x="0" y="1319707"/>
                </a:moveTo>
                <a:lnTo>
                  <a:pt x="16256000" y="1319707"/>
                </a:lnTo>
                <a:lnTo>
                  <a:pt x="16256000" y="0"/>
                </a:lnTo>
                <a:lnTo>
                  <a:pt x="0" y="0"/>
                </a:lnTo>
                <a:lnTo>
                  <a:pt x="0" y="1319707"/>
                </a:lnTo>
                <a:close/>
              </a:path>
            </a:pathLst>
          </a:custGeom>
          <a:solidFill>
            <a:srgbClr val="BADDEA"/>
          </a:solidFill>
        </p:spPr>
        <p:txBody>
          <a:bodyPr wrap="square" lIns="0" tIns="0" rIns="0" bIns="0" rtlCol="0"/>
          <a:lstStyle/>
          <a:p>
            <a:endParaRPr sz="1013"/>
          </a:p>
        </p:txBody>
      </p:sp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Educator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524001"/>
            <a:ext cx="7545387" cy="4344218"/>
          </a:xfrm>
        </p:spPr>
        <p:txBody>
          <a:bodyPr anchor="ctr">
            <a:noAutofit/>
          </a:bodyPr>
          <a:lstStyle>
            <a:lvl1pPr algn="ctr">
              <a:lnSpc>
                <a:spcPts val="6800"/>
              </a:lnSpc>
              <a:defRPr sz="5400">
                <a:latin typeface="+mj-lt"/>
              </a:defRPr>
            </a:lvl1pPr>
            <a:lvl2pPr marL="0" indent="0" algn="ctr">
              <a:lnSpc>
                <a:spcPts val="6800"/>
              </a:lnSpc>
              <a:defRPr sz="5400"/>
            </a:lvl2pPr>
            <a:lvl3pPr marL="0" indent="0" algn="ctr">
              <a:lnSpc>
                <a:spcPts val="2800"/>
              </a:lnSpc>
              <a:defRPr sz="2400" b="1">
                <a:latin typeface="HelveticaNeueLT Pro 65 Md" panose="020B0804020202020204" pitchFamily="34" charset="0"/>
              </a:defRPr>
            </a:lvl3pPr>
            <a:lvl4pPr marL="0" indent="0" algn="ctr">
              <a:lnSpc>
                <a:spcPts val="2800"/>
              </a:lnSpc>
              <a:defRPr sz="2400"/>
            </a:lvl4pPr>
            <a:lvl5pPr marL="0" indent="0" algn="ctr">
              <a:lnSpc>
                <a:spcPts val="2400"/>
              </a:lnSpc>
              <a:defRPr sz="1800">
                <a:latin typeface="+mj-lt"/>
              </a:defRPr>
            </a:lvl5pPr>
            <a:lvl6pPr marL="0" indent="0" algn="ctr">
              <a:lnSpc>
                <a:spcPts val="2400"/>
              </a:lnSpc>
              <a:defRPr sz="18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11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Thank you.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140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bject 53">
            <a:extLst>
              <a:ext uri="{FF2B5EF4-FFF2-40B4-BE49-F238E27FC236}">
                <a16:creationId xmlns:a16="http://schemas.microsoft.com/office/drawing/2014/main" id="{4E6CDB9A-E3B1-4106-92CC-74A5F3D456CE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8B259A5E-AB20-44CB-B07C-4598ADE563DC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784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3">
            <a:extLst>
              <a:ext uri="{FF2B5EF4-FFF2-40B4-BE49-F238E27FC236}">
                <a16:creationId xmlns:a16="http://schemas.microsoft.com/office/drawing/2014/main" id="{46581DE0-12BA-42B4-B32E-0C2D90035AA7}"/>
              </a:ext>
            </a:extLst>
          </p:cNvPr>
          <p:cNvSpPr txBox="1"/>
          <p:nvPr userDrawn="1"/>
        </p:nvSpPr>
        <p:spPr>
          <a:xfrm>
            <a:off x="352425" y="5868220"/>
            <a:ext cx="3705223" cy="989780"/>
          </a:xfrm>
          <a:prstGeom prst="rect">
            <a:avLst/>
          </a:prstGeom>
        </p:spPr>
        <p:txBody>
          <a:bodyPr vert="horz" wrap="square" lIns="0" tIns="9525" rIns="0" bIns="0" rtlCol="0"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en-US" sz="3300" b="1" spc="0" baseline="0" dirty="0">
                <a:latin typeface="+mj-lt"/>
                <a:cs typeface="Arial"/>
              </a:rPr>
              <a:t>Secondary</a:t>
            </a:r>
            <a:r>
              <a:rPr sz="3300" b="1" spc="0" baseline="0" dirty="0">
                <a:solidFill>
                  <a:srgbClr val="EE2A24"/>
                </a:solidFill>
                <a:latin typeface="+mj-lt"/>
                <a:cs typeface="Arial"/>
              </a:rPr>
              <a:t>.</a:t>
            </a:r>
            <a:endParaRPr sz="3300" spc="0" baseline="0" dirty="0">
              <a:latin typeface="+mj-lt"/>
              <a:cs typeface="Arial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E48C7B36-9ACC-4488-99B1-D57DFD1DF9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CADA34-6CAF-4DD2-8090-96C2C5ABD54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2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A888B1-BCEF-40C4-90D5-A7BD74B853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F881A22-8FBC-49C5-916F-49606800B6C9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bject 53">
            <a:extLst>
              <a:ext uri="{FF2B5EF4-FFF2-40B4-BE49-F238E27FC236}">
                <a16:creationId xmlns:a16="http://schemas.microsoft.com/office/drawing/2014/main" id="{EBA0370B-C286-4037-84B1-DFA690791274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9D913F4-A157-4D09-8F2E-1B787AD2875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114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487C321F-FBB6-42E9-8664-F54F5E127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43B823B2-E7E8-4020-982B-09237B603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133E9DF7-E566-4EDE-A439-55D40FBC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C704E8A-65C4-4B4F-BB59-DC16385D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Media Placeholder 22">
            <a:extLst>
              <a:ext uri="{FF2B5EF4-FFF2-40B4-BE49-F238E27FC236}">
                <a16:creationId xmlns:a16="http://schemas.microsoft.com/office/drawing/2014/main" id="{2795416A-107D-42E6-9D2D-E6CEDF8F58A7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2332014" y="1794046"/>
            <a:ext cx="7542239" cy="4236707"/>
          </a:xfrm>
        </p:spPr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media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35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441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4" name="Graphic 83">
            <a:extLst>
              <a:ext uri="{FF2B5EF4-FFF2-40B4-BE49-F238E27FC236}">
                <a16:creationId xmlns:a16="http://schemas.microsoft.com/office/drawing/2014/main" id="{F8F26CF2-2D6C-4435-B7DC-343B65455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82200" y="5886450"/>
            <a:ext cx="2209800" cy="97155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8191343-3456-4A3C-9378-7F33E943EFE6}"/>
              </a:ext>
            </a:extLst>
          </p:cNvPr>
          <p:cNvCxnSpPr>
            <a:cxnSpLocks/>
          </p:cNvCxnSpPr>
          <p:nvPr userDrawn="1"/>
        </p:nvCxnSpPr>
        <p:spPr>
          <a:xfrm flipH="1">
            <a:off x="381000" y="5886450"/>
            <a:ext cx="11425238" cy="0"/>
          </a:xfrm>
          <a:prstGeom prst="line">
            <a:avLst/>
          </a:prstGeom>
          <a:ln w="508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0" name="object 53">
            <a:extLst>
              <a:ext uri="{FF2B5EF4-FFF2-40B4-BE49-F238E27FC236}">
                <a16:creationId xmlns:a16="http://schemas.microsoft.com/office/drawing/2014/main" id="{6EAE766C-4DAF-4F19-91D7-145001A0AEE5}"/>
              </a:ext>
            </a:extLst>
          </p:cNvPr>
          <p:cNvSpPr txBox="1"/>
          <p:nvPr userDrawn="1"/>
        </p:nvSpPr>
        <p:spPr>
          <a:xfrm>
            <a:off x="1066800" y="6154334"/>
            <a:ext cx="4762500" cy="378630"/>
          </a:xfrm>
          <a:prstGeom prst="rect">
            <a:avLst/>
          </a:prstGeom>
        </p:spPr>
        <p:txBody>
          <a:bodyPr vert="horz" wrap="square" lIns="0" tIns="4763" rIns="0" bIns="0" rtlCol="0">
            <a:spAutoFit/>
          </a:bodyPr>
          <a:lstStyle/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© British Red Cross 2019. All images © British Red Cross 2019 unless otherwise stated.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This resource and other free educational materials are available at www.redcross.org.uk/education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  <a:p>
            <a:pPr marL="0">
              <a:lnSpc>
                <a:spcPts val="1000"/>
              </a:lnSpc>
              <a:spcBef>
                <a:spcPts val="0"/>
              </a:spcBef>
            </a:pPr>
            <a:r>
              <a:rPr sz="750" spc="0" baseline="0" dirty="0">
                <a:solidFill>
                  <a:srgbClr val="333333"/>
                </a:solidFill>
                <a:latin typeface="HelveticaNeueLT Pro 55 Roman" panose="020B0604020202020204" pitchFamily="34" charset="0"/>
                <a:cs typeface="Arial"/>
              </a:rPr>
              <a:t>The British Red Cross Society is a charity registered in England and Wales (220949) and Scotland (SCO37738).</a:t>
            </a:r>
            <a:endParaRPr sz="750" spc="0" baseline="0" dirty="0">
              <a:latin typeface="HelveticaNeueLT Pro 55 Roman" panose="020B0604020202020204" pitchFamily="34" charset="0"/>
              <a:cs typeface="Arial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D3971187-C503-45D5-845E-E544E6F29B3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84175" y="6018533"/>
            <a:ext cx="565874" cy="691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7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Sky No First Ai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 84">
            <a:extLst>
              <a:ext uri="{FF2B5EF4-FFF2-40B4-BE49-F238E27FC236}">
                <a16:creationId xmlns:a16="http://schemas.microsoft.com/office/drawing/2014/main" id="{086FC8E7-4E54-4892-B2A4-A9CCDB87AE7B}"/>
              </a:ext>
            </a:extLst>
          </p:cNvPr>
          <p:cNvSpPr/>
          <p:nvPr userDrawn="1"/>
        </p:nvSpPr>
        <p:spPr>
          <a:xfrm>
            <a:off x="1" y="0"/>
            <a:ext cx="11209572" cy="3171825"/>
          </a:xfrm>
          <a:prstGeom prst="rect">
            <a:avLst/>
          </a:prstGeom>
          <a:solidFill>
            <a:srgbClr val="BAD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Holder 2"/>
          <p:cNvSpPr>
            <a:spLocks noGrp="1"/>
          </p:cNvSpPr>
          <p:nvPr>
            <p:ph type="ctrTitle" hasCustomPrompt="1"/>
          </p:nvPr>
        </p:nvSpPr>
        <p:spPr>
          <a:xfrm>
            <a:off x="305175" y="1717867"/>
            <a:ext cx="9561138" cy="127919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8250" b="1" kern="1200" spc="0" baseline="0" dirty="0">
                <a:solidFill>
                  <a:sysClr val="windowText" lastClr="000000"/>
                </a:solidFill>
                <a:latin typeface="HelveticaNeueLT Pro 65 Md" panose="020B0804020202020204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Title.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 hasCustomPrompt="1"/>
          </p:nvPr>
        </p:nvSpPr>
        <p:spPr>
          <a:xfrm>
            <a:off x="371475" y="3424049"/>
            <a:ext cx="5622925" cy="76694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2550" b="1" kern="1200" spc="0" baseline="0" dirty="0">
                <a:solidFill>
                  <a:schemeClr val="tx1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subtitle style</a:t>
            </a:r>
            <a:endParaRPr dirty="0"/>
          </a:p>
        </p:txBody>
      </p:sp>
      <p:pic>
        <p:nvPicPr>
          <p:cNvPr id="83" name="Graphic 82">
            <a:extLst>
              <a:ext uri="{FF2B5EF4-FFF2-40B4-BE49-F238E27FC236}">
                <a16:creationId xmlns:a16="http://schemas.microsoft.com/office/drawing/2014/main" id="{099FBCD3-5FC8-4190-8A56-156431E9AA5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09573" y="0"/>
            <a:ext cx="981075" cy="3171825"/>
          </a:xfrm>
          <a:prstGeom prst="rect">
            <a:avLst/>
          </a:prstGeom>
        </p:spPr>
      </p:pic>
      <p:sp>
        <p:nvSpPr>
          <p:cNvPr id="89" name="Text Placeholder 88">
            <a:extLst>
              <a:ext uri="{FF2B5EF4-FFF2-40B4-BE49-F238E27FC236}">
                <a16:creationId xmlns:a16="http://schemas.microsoft.com/office/drawing/2014/main" id="{ACDA6870-560A-4239-A835-11AD03DE243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84175" y="4351194"/>
            <a:ext cx="5610225" cy="230832"/>
          </a:xfrm>
        </p:spPr>
        <p:txBody>
          <a:bodyPr/>
          <a:lstStyle>
            <a:lvl1pPr>
              <a:defRPr lang="en-US" sz="1500" b="1" kern="1200" spc="-15" dirty="0" smtClean="0">
                <a:solidFill>
                  <a:srgbClr val="EE2A24"/>
                </a:solidFill>
                <a:latin typeface="HelveticaNeueLT Pro 55 Roman" panose="020B0604020202020204" pitchFamily="34" charset="0"/>
                <a:ea typeface="+mn-ea"/>
                <a:cs typeface="Arial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42CC93B-4973-47B0-86ED-083E23021FA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92838" y="3429000"/>
            <a:ext cx="5613400" cy="3043238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44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4" y="1905000"/>
            <a:ext cx="7545387" cy="4267200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1800"/>
              </a:lnSpc>
              <a:defRPr sz="14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1800"/>
              </a:lnSpc>
              <a:defRPr sz="1400"/>
            </a:lvl4pPr>
            <a:lvl5pPr>
              <a:lnSpc>
                <a:spcPts val="2800"/>
              </a:lnSpc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5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59206" y="1828799"/>
            <a:ext cx="3846194" cy="4267201"/>
          </a:xfrm>
        </p:spPr>
        <p:txBody>
          <a:bodyPr>
            <a:noAutofit/>
          </a:bodyPr>
          <a:lstStyle>
            <a:lvl1pPr>
              <a:lnSpc>
                <a:spcPts val="2800"/>
              </a:lnSpc>
              <a:defRPr sz="2400">
                <a:latin typeface="+mj-lt"/>
              </a:defRPr>
            </a:lvl1pPr>
            <a:lvl2pPr marL="0" indent="0">
              <a:lnSpc>
                <a:spcPts val="2800"/>
              </a:lnSpc>
              <a:defRPr sz="2400"/>
            </a:lvl2pPr>
            <a:lvl3pPr marL="0" indent="0">
              <a:lnSpc>
                <a:spcPts val="2200"/>
              </a:lnSpc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defRPr sz="1800"/>
            </a:lvl4pPr>
            <a:lvl5pPr marL="0" indent="0">
              <a:lnSpc>
                <a:spcPts val="1800"/>
              </a:lnSpc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F86B70E-AD9A-41AA-81FB-D22780CCE5F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381000"/>
            <a:ext cx="5715000" cy="5715000"/>
          </a:xfrm>
        </p:spPr>
        <p:txBody>
          <a:bodyPr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3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799"/>
            <a:ext cx="7545387" cy="4267201"/>
          </a:xfrm>
        </p:spPr>
        <p:txBody>
          <a:bodyPr>
            <a:noAutofit/>
          </a:bodyPr>
          <a:lstStyle>
            <a:lvl1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>
                <a:latin typeface="+mj-lt"/>
              </a:defRPr>
            </a:lvl1pPr>
            <a:lvl2pPr marL="180975" indent="-180975">
              <a:lnSpc>
                <a:spcPts val="2800"/>
              </a:lnSpc>
              <a:buFont typeface="Arial" panose="020B0604020202020204" pitchFamily="34" charset="0"/>
              <a:buChar char="•"/>
              <a:defRPr sz="2600"/>
            </a:lvl2pPr>
            <a:lvl3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 b="1">
                <a:latin typeface="HelveticaNeueLT Pro 65 Md" panose="020B0804020202020204" pitchFamily="34" charset="0"/>
              </a:defRPr>
            </a:lvl3pPr>
            <a:lvl4pPr marL="180975" indent="-180975">
              <a:lnSpc>
                <a:spcPts val="2200"/>
              </a:lnSpc>
              <a:buFont typeface="Arial" panose="020B0604020202020204" pitchFamily="34" charset="0"/>
              <a:buChar char="•"/>
              <a:defRPr sz="1800"/>
            </a:lvl4pPr>
            <a:lvl5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>
                <a:latin typeface="+mj-lt"/>
              </a:defRPr>
            </a:lvl5pPr>
            <a:lvl6pPr marL="180975" indent="-180975">
              <a:lnSpc>
                <a:spcPts val="1800"/>
              </a:lnSpc>
              <a:buFont typeface="Arial" panose="020B0604020202020204" pitchFamily="34" charset="0"/>
              <a:buChar char="•"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85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96B9BE5-C108-42BE-8372-BFF1F124CE7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320925" y="1828800"/>
            <a:ext cx="7545387" cy="4267200"/>
          </a:xfrm>
        </p:spPr>
        <p:txBody>
          <a:bodyPr>
            <a:noAutofit/>
          </a:bodyPr>
          <a:lstStyle>
            <a:lvl1pPr marL="0" indent="0">
              <a:lnSpc>
                <a:spcPts val="2800"/>
              </a:lnSpc>
              <a:buFont typeface="Arial" panose="020B0604020202020204" pitchFamily="34" charset="0"/>
              <a:buNone/>
              <a:defRPr sz="2600">
                <a:latin typeface="+mj-lt"/>
              </a:defRPr>
            </a:lvl1pPr>
            <a:lvl2pPr marL="0" indent="0">
              <a:lnSpc>
                <a:spcPts val="2800"/>
              </a:lnSpc>
              <a:buFont typeface="Arial" panose="020B0604020202020204" pitchFamily="34" charset="0"/>
              <a:buNone/>
              <a:defRPr sz="2600"/>
            </a:lvl2pPr>
            <a:lvl3pPr marL="0" indent="0">
              <a:lnSpc>
                <a:spcPts val="2200"/>
              </a:lnSpc>
              <a:buFont typeface="Arial" panose="020B0604020202020204" pitchFamily="34" charset="0"/>
              <a:buNone/>
              <a:defRPr sz="1800" b="1">
                <a:latin typeface="HelveticaNeueLT Pro 65 Md" panose="020B0804020202020204" pitchFamily="34" charset="0"/>
              </a:defRPr>
            </a:lvl3pPr>
            <a:lvl4pPr marL="0" indent="0">
              <a:lnSpc>
                <a:spcPts val="2200"/>
              </a:lnSpc>
              <a:buFont typeface="Arial" panose="020B0604020202020204" pitchFamily="34" charset="0"/>
              <a:buNone/>
              <a:defRPr sz="1800"/>
            </a:lvl4pPr>
            <a:lvl5pPr marL="0" indent="0">
              <a:lnSpc>
                <a:spcPts val="1800"/>
              </a:lnSpc>
              <a:buFont typeface="Arial" panose="020B0604020202020204" pitchFamily="34" charset="0"/>
              <a:buNone/>
              <a:defRPr sz="1400">
                <a:latin typeface="+mj-lt"/>
              </a:defRPr>
            </a:lvl5pPr>
            <a:lvl6pPr marL="0" indent="0">
              <a:lnSpc>
                <a:spcPts val="1800"/>
              </a:lnSpc>
              <a:buFont typeface="Arial" panose="020B0604020202020204" pitchFamily="34" charset="0"/>
              <a:buNone/>
              <a:defRPr sz="14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61DED2-9732-4BF6-A12C-79F30FCB3E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14A52-A9F6-4840-B0AD-416F2F9318B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1978AD-06BD-4417-BF16-A5AA3A3D1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AF7EEA3-3AC2-41C8-B773-6101C6736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90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174" y="363806"/>
            <a:ext cx="11422063" cy="5144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20924" y="1577341"/>
            <a:ext cx="9485314" cy="18516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0205" y="6514200"/>
            <a:ext cx="7559358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GB" sz="900" b="1" kern="1200" spc="0" baseline="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GB"/>
              <a:t>Footer text</a:t>
            </a:r>
            <a:endParaRPr lang="en-GB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34353" y="6514201"/>
            <a:ext cx="1731960" cy="138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lang="en-US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endParaRPr lang="en-GB" dirty="0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B62648B-16FF-48A6-83BA-50BC14487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3313" y="6514200"/>
            <a:ext cx="542925" cy="138498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lang="en-GB" sz="900" b="1" kern="1200" spc="0" baseline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fld id="{89C05411-F5C4-44D6-90F3-776F9193555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12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700" r:id="rId2"/>
    <p:sldLayoutId id="2147483678" r:id="rId3"/>
    <p:sldLayoutId id="2147483675" r:id="rId4"/>
    <p:sldLayoutId id="2147483680" r:id="rId5"/>
    <p:sldLayoutId id="2147483681" r:id="rId6"/>
    <p:sldLayoutId id="2147483684" r:id="rId7"/>
    <p:sldLayoutId id="2147483686" r:id="rId8"/>
    <p:sldLayoutId id="2147483688" r:id="rId9"/>
    <p:sldLayoutId id="2147483689" r:id="rId10"/>
    <p:sldLayoutId id="2147483690" r:id="rId11"/>
    <p:sldLayoutId id="2147483687" r:id="rId12"/>
    <p:sldLayoutId id="2147483691" r:id="rId13"/>
    <p:sldLayoutId id="2147483692" r:id="rId14"/>
    <p:sldLayoutId id="2147483693" r:id="rId15"/>
    <p:sldLayoutId id="2147483694" r:id="rId16"/>
    <p:sldLayoutId id="2147483685" r:id="rId17"/>
    <p:sldLayoutId id="2147483696" r:id="rId18"/>
    <p:sldLayoutId id="2147483701" r:id="rId19"/>
    <p:sldLayoutId id="2147483698" r:id="rId20"/>
    <p:sldLayoutId id="2147483699" r:id="rId21"/>
    <p:sldLayoutId id="2147483671" r:id="rId22"/>
  </p:sldLayoutIdLst>
  <p:hf hdr="0" dt="0"/>
  <p:txStyles>
    <p:titleStyle>
      <a:lvl1pPr eaLnBrk="1" hangingPunct="1">
        <a:defRPr lang="en-GB" sz="1400" b="1" kern="1200" spc="4" dirty="0">
          <a:solidFill>
            <a:schemeClr val="tx1"/>
          </a:solidFill>
          <a:latin typeface="+mj-lt"/>
          <a:ea typeface="+mn-ea"/>
          <a:cs typeface="Arial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4601" eaLnBrk="1" hangingPunct="1">
        <a:defRPr>
          <a:latin typeface="+mn-lt"/>
          <a:ea typeface="+mn-ea"/>
          <a:cs typeface="+mn-cs"/>
        </a:defRPr>
      </a:lvl2pPr>
      <a:lvl3pPr marL="829201" eaLnBrk="1" hangingPunct="1">
        <a:defRPr>
          <a:latin typeface="+mn-lt"/>
          <a:ea typeface="+mn-ea"/>
          <a:cs typeface="+mn-cs"/>
        </a:defRPr>
      </a:lvl3pPr>
      <a:lvl4pPr marL="1243802" eaLnBrk="1" hangingPunct="1">
        <a:defRPr>
          <a:latin typeface="+mn-lt"/>
          <a:ea typeface="+mn-ea"/>
          <a:cs typeface="+mn-cs"/>
        </a:defRPr>
      </a:lvl4pPr>
      <a:lvl5pPr marL="1658402" eaLnBrk="1" hangingPunct="1">
        <a:defRPr>
          <a:latin typeface="+mn-lt"/>
          <a:ea typeface="+mn-ea"/>
          <a:cs typeface="+mn-cs"/>
        </a:defRPr>
      </a:lvl5pPr>
      <a:lvl6pPr marL="2073002" eaLnBrk="1" hangingPunct="1">
        <a:defRPr>
          <a:latin typeface="+mn-lt"/>
          <a:ea typeface="+mn-ea"/>
          <a:cs typeface="+mn-cs"/>
        </a:defRPr>
      </a:lvl6pPr>
      <a:lvl7pPr marL="2487602" eaLnBrk="1" hangingPunct="1">
        <a:defRPr>
          <a:latin typeface="+mn-lt"/>
          <a:ea typeface="+mn-ea"/>
          <a:cs typeface="+mn-cs"/>
        </a:defRPr>
      </a:lvl7pPr>
      <a:lvl8pPr marL="2902203" eaLnBrk="1" hangingPunct="1">
        <a:defRPr>
          <a:latin typeface="+mn-lt"/>
          <a:ea typeface="+mn-ea"/>
          <a:cs typeface="+mn-cs"/>
        </a:defRPr>
      </a:lvl8pPr>
      <a:lvl9pPr marL="331680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43" userDrawn="1">
          <p15:clr>
            <a:srgbClr val="F26B43"/>
          </p15:clr>
        </p15:guide>
        <p15:guide id="2" orient="horz" pos="4077" userDrawn="1">
          <p15:clr>
            <a:srgbClr val="F26B43"/>
          </p15:clr>
        </p15:guide>
        <p15:guide id="3" pos="242" userDrawn="1">
          <p15:clr>
            <a:srgbClr val="F26B43"/>
          </p15:clr>
        </p15:guide>
        <p15:guide id="4" pos="1337" userDrawn="1">
          <p15:clr>
            <a:srgbClr val="F26B43"/>
          </p15:clr>
        </p15:guide>
        <p15:guide id="5" pos="1462" userDrawn="1">
          <p15:clr>
            <a:srgbClr val="F26B43"/>
          </p15:clr>
        </p15:guide>
        <p15:guide id="6" pos="2556" userDrawn="1">
          <p15:clr>
            <a:srgbClr val="F26B43"/>
          </p15:clr>
        </p15:guide>
        <p15:guide id="7" pos="2681" userDrawn="1">
          <p15:clr>
            <a:srgbClr val="F26B43"/>
          </p15:clr>
        </p15:guide>
        <p15:guide id="8" pos="3776" userDrawn="1">
          <p15:clr>
            <a:srgbClr val="F26B43"/>
          </p15:clr>
        </p15:guide>
        <p15:guide id="9" pos="3901" userDrawn="1">
          <p15:clr>
            <a:srgbClr val="F26B43"/>
          </p15:clr>
        </p15:guide>
        <p15:guide id="10" pos="4995" userDrawn="1">
          <p15:clr>
            <a:srgbClr val="F26B43"/>
          </p15:clr>
        </p15:guide>
        <p15:guide id="11" pos="5120" userDrawn="1">
          <p15:clr>
            <a:srgbClr val="F26B43"/>
          </p15:clr>
        </p15:guide>
        <p15:guide id="12" pos="6215" userDrawn="1">
          <p15:clr>
            <a:srgbClr val="F26B43"/>
          </p15:clr>
        </p15:guide>
        <p15:guide id="13" pos="6343" userDrawn="1">
          <p15:clr>
            <a:srgbClr val="F26B43"/>
          </p15:clr>
        </p15:guide>
        <p15:guide id="14" pos="7437" userDrawn="1">
          <p15:clr>
            <a:srgbClr val="F26B43"/>
          </p15:clr>
        </p15:guide>
        <p15:guide id="15" orient="horz" pos="2160" userDrawn="1">
          <p15:clr>
            <a:srgbClr val="5ACBF0"/>
          </p15:clr>
        </p15:guide>
        <p15:guide id="16" pos="3840" userDrawn="1">
          <p15:clr>
            <a:srgbClr val="5ACBF0"/>
          </p15:clr>
        </p15:guide>
        <p15:guide id="17" orient="horz" pos="3692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irstaidchampions.redcross.org.uk/secondary/first-aid-skills/unresponsive-and-breathin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C8236-66ED-4BC1-A2C2-3DE4DA1C3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600" dirty="0"/>
              <a:t>Keeping safe - practise</a:t>
            </a:r>
            <a:r>
              <a:rPr lang="en-GB" sz="660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AED71-405E-403E-91C2-DFAF88790B0D}"/>
              </a:ext>
            </a:extLst>
          </p:cNvPr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r>
              <a:rPr lang="en-US" dirty="0"/>
              <a:t>Safety and wellbeing</a:t>
            </a:r>
          </a:p>
          <a:p>
            <a:r>
              <a:rPr lang="en-US" dirty="0"/>
              <a:t>First aid champions</a:t>
            </a:r>
          </a:p>
          <a:p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4BFD335-38A9-48FA-AC7D-79466DD072C3}"/>
              </a:ext>
            </a:extLst>
          </p:cNvPr>
          <p:cNvGrpSpPr/>
          <p:nvPr/>
        </p:nvGrpSpPr>
        <p:grpSpPr>
          <a:xfrm rot="15750683">
            <a:off x="4098064" y="3355290"/>
            <a:ext cx="954859" cy="1451362"/>
            <a:chOff x="5127674" y="3905746"/>
            <a:chExt cx="954859" cy="1451362"/>
          </a:xfrm>
        </p:grpSpPr>
        <p:sp>
          <p:nvSpPr>
            <p:cNvPr id="23" name="object 31">
              <a:extLst>
                <a:ext uri="{FF2B5EF4-FFF2-40B4-BE49-F238E27FC236}">
                  <a16:creationId xmlns:a16="http://schemas.microsoft.com/office/drawing/2014/main" id="{24C67EB4-4035-4D26-A884-3780AD55EBD9}"/>
                </a:ext>
              </a:extLst>
            </p:cNvPr>
            <p:cNvSpPr/>
            <p:nvPr/>
          </p:nvSpPr>
          <p:spPr>
            <a:xfrm>
              <a:off x="5175277" y="3905746"/>
              <a:ext cx="907256" cy="1445895"/>
            </a:xfrm>
            <a:custGeom>
              <a:avLst/>
              <a:gdLst/>
              <a:ahLst/>
              <a:cxnLst/>
              <a:rect l="l" t="t" r="r" b="b"/>
              <a:pathLst>
                <a:path w="1209675" h="1927859">
                  <a:moveTo>
                    <a:pt x="289369" y="0"/>
                  </a:moveTo>
                  <a:lnTo>
                    <a:pt x="227112" y="46931"/>
                  </a:lnTo>
                  <a:lnTo>
                    <a:pt x="195738" y="76541"/>
                  </a:lnTo>
                  <a:lnTo>
                    <a:pt x="165507" y="107348"/>
                  </a:lnTo>
                  <a:lnTo>
                    <a:pt x="136055" y="138709"/>
                  </a:lnTo>
                  <a:lnTo>
                    <a:pt x="100433" y="177242"/>
                  </a:lnTo>
                  <a:lnTo>
                    <a:pt x="65217" y="216666"/>
                  </a:lnTo>
                  <a:lnTo>
                    <a:pt x="31406" y="257365"/>
                  </a:lnTo>
                  <a:lnTo>
                    <a:pt x="0" y="299720"/>
                  </a:lnTo>
                  <a:lnTo>
                    <a:pt x="3416" y="305498"/>
                  </a:lnTo>
                  <a:lnTo>
                    <a:pt x="9232" y="311277"/>
                  </a:lnTo>
                  <a:lnTo>
                    <a:pt x="41757" y="333722"/>
                  </a:lnTo>
                  <a:lnTo>
                    <a:pt x="53223" y="342370"/>
                  </a:lnTo>
                  <a:lnTo>
                    <a:pt x="89764" y="377005"/>
                  </a:lnTo>
                  <a:lnTo>
                    <a:pt x="140470" y="428410"/>
                  </a:lnTo>
                  <a:lnTo>
                    <a:pt x="200909" y="494676"/>
                  </a:lnTo>
                  <a:lnTo>
                    <a:pt x="234999" y="535909"/>
                  </a:lnTo>
                  <a:lnTo>
                    <a:pt x="267743" y="578227"/>
                  </a:lnTo>
                  <a:lnTo>
                    <a:pt x="299373" y="621499"/>
                  </a:lnTo>
                  <a:lnTo>
                    <a:pt x="330123" y="665594"/>
                  </a:lnTo>
                  <a:lnTo>
                    <a:pt x="358209" y="708019"/>
                  </a:lnTo>
                  <a:lnTo>
                    <a:pt x="384981" y="751083"/>
                  </a:lnTo>
                  <a:lnTo>
                    <a:pt x="410507" y="794772"/>
                  </a:lnTo>
                  <a:lnTo>
                    <a:pt x="434855" y="839074"/>
                  </a:lnTo>
                  <a:lnTo>
                    <a:pt x="458095" y="883974"/>
                  </a:lnTo>
                  <a:lnTo>
                    <a:pt x="480295" y="929458"/>
                  </a:lnTo>
                  <a:lnTo>
                    <a:pt x="501522" y="975512"/>
                  </a:lnTo>
                  <a:lnTo>
                    <a:pt x="522999" y="1022980"/>
                  </a:lnTo>
                  <a:lnTo>
                    <a:pt x="544641" y="1070382"/>
                  </a:lnTo>
                  <a:lnTo>
                    <a:pt x="566157" y="1117836"/>
                  </a:lnTo>
                  <a:lnTo>
                    <a:pt x="587259" y="1165464"/>
                  </a:lnTo>
                  <a:lnTo>
                    <a:pt x="607656" y="1213383"/>
                  </a:lnTo>
                  <a:lnTo>
                    <a:pt x="623597" y="1254582"/>
                  </a:lnTo>
                  <a:lnTo>
                    <a:pt x="637522" y="1296623"/>
                  </a:lnTo>
                  <a:lnTo>
                    <a:pt x="649272" y="1339215"/>
                  </a:lnTo>
                  <a:lnTo>
                    <a:pt x="658812" y="1382522"/>
                  </a:lnTo>
                  <a:lnTo>
                    <a:pt x="623402" y="1402405"/>
                  </a:lnTo>
                  <a:lnTo>
                    <a:pt x="546468" y="1422702"/>
                  </a:lnTo>
                  <a:lnTo>
                    <a:pt x="512051" y="1441284"/>
                  </a:lnTo>
                  <a:lnTo>
                    <a:pt x="531905" y="1480346"/>
                  </a:lnTo>
                  <a:lnTo>
                    <a:pt x="579186" y="1522368"/>
                  </a:lnTo>
                  <a:lnTo>
                    <a:pt x="614611" y="1555449"/>
                  </a:lnTo>
                  <a:lnTo>
                    <a:pt x="648916" y="1589551"/>
                  </a:lnTo>
                  <a:lnTo>
                    <a:pt x="682034" y="1624726"/>
                  </a:lnTo>
                  <a:lnTo>
                    <a:pt x="713897" y="1661030"/>
                  </a:lnTo>
                  <a:lnTo>
                    <a:pt x="744437" y="1698514"/>
                  </a:lnTo>
                  <a:lnTo>
                    <a:pt x="773588" y="1737232"/>
                  </a:lnTo>
                  <a:lnTo>
                    <a:pt x="801281" y="1777238"/>
                  </a:lnTo>
                  <a:lnTo>
                    <a:pt x="828854" y="1823929"/>
                  </a:lnTo>
                  <a:lnTo>
                    <a:pt x="841787" y="1847843"/>
                  </a:lnTo>
                  <a:lnTo>
                    <a:pt x="854951" y="1871611"/>
                  </a:lnTo>
                  <a:lnTo>
                    <a:pt x="896181" y="1921615"/>
                  </a:lnTo>
                  <a:lnTo>
                    <a:pt x="920838" y="1927382"/>
                  </a:lnTo>
                  <a:lnTo>
                    <a:pt x="944982" y="1919515"/>
                  </a:lnTo>
                  <a:lnTo>
                    <a:pt x="972934" y="1884812"/>
                  </a:lnTo>
                  <a:lnTo>
                    <a:pt x="993724" y="1843544"/>
                  </a:lnTo>
                  <a:lnTo>
                    <a:pt x="1014772" y="1798793"/>
                  </a:lnTo>
                  <a:lnTo>
                    <a:pt x="1035303" y="1753829"/>
                  </a:lnTo>
                  <a:lnTo>
                    <a:pt x="1055231" y="1708605"/>
                  </a:lnTo>
                  <a:lnTo>
                    <a:pt x="1074470" y="1663075"/>
                  </a:lnTo>
                  <a:lnTo>
                    <a:pt x="1092935" y="1617193"/>
                  </a:lnTo>
                  <a:lnTo>
                    <a:pt x="1110538" y="1570913"/>
                  </a:lnTo>
                  <a:lnTo>
                    <a:pt x="1130640" y="1519522"/>
                  </a:lnTo>
                  <a:lnTo>
                    <a:pt x="1152210" y="1468675"/>
                  </a:lnTo>
                  <a:lnTo>
                    <a:pt x="1174414" y="1418062"/>
                  </a:lnTo>
                  <a:lnTo>
                    <a:pt x="1196416" y="1367370"/>
                  </a:lnTo>
                  <a:lnTo>
                    <a:pt x="1199248" y="1360703"/>
                  </a:lnTo>
                  <a:lnTo>
                    <a:pt x="1202029" y="1353997"/>
                  </a:lnTo>
                  <a:lnTo>
                    <a:pt x="1204467" y="1347177"/>
                  </a:lnTo>
                  <a:lnTo>
                    <a:pt x="1209492" y="1321061"/>
                  </a:lnTo>
                  <a:lnTo>
                    <a:pt x="1204121" y="1301029"/>
                  </a:lnTo>
                  <a:lnTo>
                    <a:pt x="1201009" y="1298486"/>
                  </a:lnTo>
                  <a:lnTo>
                    <a:pt x="975702" y="1298486"/>
                  </a:lnTo>
                  <a:lnTo>
                    <a:pt x="971261" y="1280719"/>
                  </a:lnTo>
                  <a:lnTo>
                    <a:pt x="958100" y="1232395"/>
                  </a:lnTo>
                  <a:lnTo>
                    <a:pt x="923451" y="1134053"/>
                  </a:lnTo>
                  <a:lnTo>
                    <a:pt x="905874" y="1084974"/>
                  </a:lnTo>
                  <a:lnTo>
                    <a:pt x="887801" y="1036091"/>
                  </a:lnTo>
                  <a:lnTo>
                    <a:pt x="868984" y="987501"/>
                  </a:lnTo>
                  <a:lnTo>
                    <a:pt x="849650" y="940058"/>
                  </a:lnTo>
                  <a:lnTo>
                    <a:pt x="829732" y="892848"/>
                  </a:lnTo>
                  <a:lnTo>
                    <a:pt x="789199" y="798706"/>
                  </a:lnTo>
                  <a:lnTo>
                    <a:pt x="769110" y="751566"/>
                  </a:lnTo>
                  <a:lnTo>
                    <a:pt x="749490" y="704240"/>
                  </a:lnTo>
                  <a:lnTo>
                    <a:pt x="729879" y="658063"/>
                  </a:lnTo>
                  <a:lnTo>
                    <a:pt x="708982" y="612545"/>
                  </a:lnTo>
                  <a:lnTo>
                    <a:pt x="686952" y="567610"/>
                  </a:lnTo>
                  <a:lnTo>
                    <a:pt x="663942" y="523181"/>
                  </a:lnTo>
                  <a:lnTo>
                    <a:pt x="640105" y="479181"/>
                  </a:lnTo>
                  <a:lnTo>
                    <a:pt x="615594" y="435533"/>
                  </a:lnTo>
                  <a:lnTo>
                    <a:pt x="590772" y="392776"/>
                  </a:lnTo>
                  <a:lnTo>
                    <a:pt x="565275" y="350476"/>
                  </a:lnTo>
                  <a:lnTo>
                    <a:pt x="539048" y="308674"/>
                  </a:lnTo>
                  <a:lnTo>
                    <a:pt x="512037" y="267411"/>
                  </a:lnTo>
                  <a:lnTo>
                    <a:pt x="484188" y="226727"/>
                  </a:lnTo>
                  <a:lnTo>
                    <a:pt x="455446" y="186663"/>
                  </a:lnTo>
                  <a:lnTo>
                    <a:pt x="425757" y="147260"/>
                  </a:lnTo>
                  <a:lnTo>
                    <a:pt x="395067" y="108558"/>
                  </a:lnTo>
                  <a:lnTo>
                    <a:pt x="363321" y="70599"/>
                  </a:lnTo>
                  <a:lnTo>
                    <a:pt x="330901" y="40659"/>
                  </a:lnTo>
                  <a:lnTo>
                    <a:pt x="296113" y="7861"/>
                  </a:lnTo>
                  <a:lnTo>
                    <a:pt x="289369" y="0"/>
                  </a:lnTo>
                  <a:close/>
                </a:path>
                <a:path w="1209675" h="1927859">
                  <a:moveTo>
                    <a:pt x="1162875" y="1284046"/>
                  </a:moveTo>
                  <a:lnTo>
                    <a:pt x="1123166" y="1285527"/>
                  </a:lnTo>
                  <a:lnTo>
                    <a:pt x="1083475" y="1288399"/>
                  </a:lnTo>
                  <a:lnTo>
                    <a:pt x="997825" y="1295869"/>
                  </a:lnTo>
                  <a:lnTo>
                    <a:pt x="975702" y="1298486"/>
                  </a:lnTo>
                  <a:lnTo>
                    <a:pt x="1201009" y="1298486"/>
                  </a:lnTo>
                  <a:lnTo>
                    <a:pt x="1188526" y="1288288"/>
                  </a:lnTo>
                  <a:lnTo>
                    <a:pt x="1162875" y="1284046"/>
                  </a:lnTo>
                  <a:close/>
                </a:path>
              </a:pathLst>
            </a:custGeom>
            <a:solidFill>
              <a:srgbClr val="E95153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  <p:sp>
          <p:nvSpPr>
            <p:cNvPr id="24" name="object 32">
              <a:extLst>
                <a:ext uri="{FF2B5EF4-FFF2-40B4-BE49-F238E27FC236}">
                  <a16:creationId xmlns:a16="http://schemas.microsoft.com/office/drawing/2014/main" id="{B9C8A5D7-F345-4950-8020-41EE8F0BFE8A}"/>
                </a:ext>
              </a:extLst>
            </p:cNvPr>
            <p:cNvSpPr/>
            <p:nvPr/>
          </p:nvSpPr>
          <p:spPr>
            <a:xfrm>
              <a:off x="5127674" y="4036943"/>
              <a:ext cx="824389" cy="1320165"/>
            </a:xfrm>
            <a:custGeom>
              <a:avLst/>
              <a:gdLst/>
              <a:ahLst/>
              <a:cxnLst/>
              <a:rect l="l" t="t" r="r" b="b"/>
              <a:pathLst>
                <a:path w="1099184" h="1760220">
                  <a:moveTo>
                    <a:pt x="230924" y="0"/>
                  </a:moveTo>
                  <a:lnTo>
                    <a:pt x="220826" y="2686"/>
                  </a:lnTo>
                  <a:lnTo>
                    <a:pt x="213580" y="11174"/>
                  </a:lnTo>
                  <a:lnTo>
                    <a:pt x="206732" y="26581"/>
                  </a:lnTo>
                  <a:lnTo>
                    <a:pt x="204420" y="32538"/>
                  </a:lnTo>
                  <a:lnTo>
                    <a:pt x="200966" y="38392"/>
                  </a:lnTo>
                  <a:lnTo>
                    <a:pt x="43181" y="222276"/>
                  </a:lnTo>
                  <a:lnTo>
                    <a:pt x="36517" y="229513"/>
                  </a:lnTo>
                  <a:lnTo>
                    <a:pt x="29498" y="236443"/>
                  </a:lnTo>
                  <a:lnTo>
                    <a:pt x="15101" y="249962"/>
                  </a:lnTo>
                  <a:lnTo>
                    <a:pt x="3247" y="264253"/>
                  </a:lnTo>
                  <a:lnTo>
                    <a:pt x="0" y="277063"/>
                  </a:lnTo>
                  <a:lnTo>
                    <a:pt x="5398" y="289245"/>
                  </a:lnTo>
                  <a:lnTo>
                    <a:pt x="19483" y="301651"/>
                  </a:lnTo>
                  <a:lnTo>
                    <a:pt x="30258" y="309014"/>
                  </a:lnTo>
                  <a:lnTo>
                    <a:pt x="40997" y="316462"/>
                  </a:lnTo>
                  <a:lnTo>
                    <a:pt x="84485" y="355665"/>
                  </a:lnTo>
                  <a:lnTo>
                    <a:pt x="130411" y="402232"/>
                  </a:lnTo>
                  <a:lnTo>
                    <a:pt x="185153" y="462256"/>
                  </a:lnTo>
                  <a:lnTo>
                    <a:pt x="216029" y="499606"/>
                  </a:lnTo>
                  <a:lnTo>
                    <a:pt x="245686" y="537939"/>
                  </a:lnTo>
                  <a:lnTo>
                    <a:pt x="274334" y="577133"/>
                  </a:lnTo>
                  <a:lnTo>
                    <a:pt x="302185" y="617068"/>
                  </a:lnTo>
                  <a:lnTo>
                    <a:pt x="331752" y="661956"/>
                  </a:lnTo>
                  <a:lnTo>
                    <a:pt x="359712" y="707630"/>
                  </a:lnTo>
                  <a:lnTo>
                    <a:pt x="386162" y="754071"/>
                  </a:lnTo>
                  <a:lnTo>
                    <a:pt x="411202" y="801257"/>
                  </a:lnTo>
                  <a:lnTo>
                    <a:pt x="434929" y="849170"/>
                  </a:lnTo>
                  <a:lnTo>
                    <a:pt x="457442" y="897789"/>
                  </a:lnTo>
                  <a:lnTo>
                    <a:pt x="476897" y="940788"/>
                  </a:lnTo>
                  <a:lnTo>
                    <a:pt x="496499" y="983724"/>
                  </a:lnTo>
                  <a:lnTo>
                    <a:pt x="515988" y="1026705"/>
                  </a:lnTo>
                  <a:lnTo>
                    <a:pt x="535102" y="1069842"/>
                  </a:lnTo>
                  <a:lnTo>
                    <a:pt x="553581" y="1113244"/>
                  </a:lnTo>
                  <a:lnTo>
                    <a:pt x="568016" y="1150566"/>
                  </a:lnTo>
                  <a:lnTo>
                    <a:pt x="580628" y="1188643"/>
                  </a:lnTo>
                  <a:lnTo>
                    <a:pt x="591275" y="1227228"/>
                  </a:lnTo>
                  <a:lnTo>
                    <a:pt x="599924" y="1266457"/>
                  </a:lnTo>
                  <a:lnTo>
                    <a:pt x="567844" y="1284464"/>
                  </a:lnTo>
                  <a:lnTo>
                    <a:pt x="498152" y="1302847"/>
                  </a:lnTo>
                  <a:lnTo>
                    <a:pt x="466980" y="1319683"/>
                  </a:lnTo>
                  <a:lnTo>
                    <a:pt x="484966" y="1355055"/>
                  </a:lnTo>
                  <a:lnTo>
                    <a:pt x="532437" y="1397345"/>
                  </a:lnTo>
                  <a:lnTo>
                    <a:pt x="568863" y="1431813"/>
                  </a:lnTo>
                  <a:lnTo>
                    <a:pt x="603941" y="1467507"/>
                  </a:lnTo>
                  <a:lnTo>
                    <a:pt x="637581" y="1504500"/>
                  </a:lnTo>
                  <a:lnTo>
                    <a:pt x="669691" y="1542863"/>
                  </a:lnTo>
                  <a:lnTo>
                    <a:pt x="700180" y="1582668"/>
                  </a:lnTo>
                  <a:lnTo>
                    <a:pt x="728956" y="1623987"/>
                  </a:lnTo>
                  <a:lnTo>
                    <a:pt x="753930" y="1666272"/>
                  </a:lnTo>
                  <a:lnTo>
                    <a:pt x="765646" y="1687935"/>
                  </a:lnTo>
                  <a:lnTo>
                    <a:pt x="777571" y="1709471"/>
                  </a:lnTo>
                  <a:lnTo>
                    <a:pt x="814920" y="1754752"/>
                  </a:lnTo>
                  <a:lnTo>
                    <a:pt x="837255" y="1759981"/>
                  </a:lnTo>
                  <a:lnTo>
                    <a:pt x="859123" y="1752858"/>
                  </a:lnTo>
                  <a:lnTo>
                    <a:pt x="884440" y="1721416"/>
                  </a:lnTo>
                  <a:lnTo>
                    <a:pt x="903276" y="1684046"/>
                  </a:lnTo>
                  <a:lnTo>
                    <a:pt x="916833" y="1655128"/>
                  </a:lnTo>
                  <a:lnTo>
                    <a:pt x="827774" y="1655128"/>
                  </a:lnTo>
                  <a:lnTo>
                    <a:pt x="801737" y="1612770"/>
                  </a:lnTo>
                  <a:lnTo>
                    <a:pt x="774147" y="1572439"/>
                  </a:lnTo>
                  <a:lnTo>
                    <a:pt x="745151" y="1533888"/>
                  </a:lnTo>
                  <a:lnTo>
                    <a:pt x="714897" y="1496870"/>
                  </a:lnTo>
                  <a:lnTo>
                    <a:pt x="683530" y="1461139"/>
                  </a:lnTo>
                  <a:lnTo>
                    <a:pt x="651199" y="1426449"/>
                  </a:lnTo>
                  <a:lnTo>
                    <a:pt x="618049" y="1392553"/>
                  </a:lnTo>
                  <a:lnTo>
                    <a:pt x="584226" y="1359205"/>
                  </a:lnTo>
                  <a:lnTo>
                    <a:pt x="596787" y="1349015"/>
                  </a:lnTo>
                  <a:lnTo>
                    <a:pt x="610514" y="1343146"/>
                  </a:lnTo>
                  <a:lnTo>
                    <a:pt x="624762" y="1339563"/>
                  </a:lnTo>
                  <a:lnTo>
                    <a:pt x="638887" y="1336231"/>
                  </a:lnTo>
                  <a:lnTo>
                    <a:pt x="659823" y="1329131"/>
                  </a:lnTo>
                  <a:lnTo>
                    <a:pt x="671949" y="1320315"/>
                  </a:lnTo>
                  <a:lnTo>
                    <a:pt x="676421" y="1306788"/>
                  </a:lnTo>
                  <a:lnTo>
                    <a:pt x="674396" y="1285558"/>
                  </a:lnTo>
                  <a:lnTo>
                    <a:pt x="658653" y="1211779"/>
                  </a:lnTo>
                  <a:lnTo>
                    <a:pt x="636081" y="1140143"/>
                  </a:lnTo>
                  <a:lnTo>
                    <a:pt x="617432" y="1094034"/>
                  </a:lnTo>
                  <a:lnTo>
                    <a:pt x="598134" y="1048178"/>
                  </a:lnTo>
                  <a:lnTo>
                    <a:pt x="578334" y="1002522"/>
                  </a:lnTo>
                  <a:lnTo>
                    <a:pt x="558178" y="957013"/>
                  </a:lnTo>
                  <a:lnTo>
                    <a:pt x="517386" y="866216"/>
                  </a:lnTo>
                  <a:lnTo>
                    <a:pt x="494956" y="818140"/>
                  </a:lnTo>
                  <a:lnTo>
                    <a:pt x="471230" y="770815"/>
                  </a:lnTo>
                  <a:lnTo>
                    <a:pt x="446191" y="724239"/>
                  </a:lnTo>
                  <a:lnTo>
                    <a:pt x="419824" y="678410"/>
                  </a:lnTo>
                  <a:lnTo>
                    <a:pt x="392112" y="633326"/>
                  </a:lnTo>
                  <a:lnTo>
                    <a:pt x="363039" y="588987"/>
                  </a:lnTo>
                  <a:lnTo>
                    <a:pt x="332589" y="545389"/>
                  </a:lnTo>
                  <a:lnTo>
                    <a:pt x="300835" y="502699"/>
                  </a:lnTo>
                  <a:lnTo>
                    <a:pt x="267931" y="461068"/>
                  </a:lnTo>
                  <a:lnTo>
                    <a:pt x="233956" y="420400"/>
                  </a:lnTo>
                  <a:lnTo>
                    <a:pt x="198987" y="380604"/>
                  </a:lnTo>
                  <a:lnTo>
                    <a:pt x="163102" y="341586"/>
                  </a:lnTo>
                  <a:lnTo>
                    <a:pt x="126379" y="303251"/>
                  </a:lnTo>
                  <a:lnTo>
                    <a:pt x="119854" y="296329"/>
                  </a:lnTo>
                  <a:lnTo>
                    <a:pt x="113506" y="289245"/>
                  </a:lnTo>
                  <a:lnTo>
                    <a:pt x="101296" y="275387"/>
                  </a:lnTo>
                  <a:lnTo>
                    <a:pt x="264123" y="83744"/>
                  </a:lnTo>
                  <a:lnTo>
                    <a:pt x="337044" y="83744"/>
                  </a:lnTo>
                  <a:lnTo>
                    <a:pt x="318758" y="62319"/>
                  </a:lnTo>
                  <a:lnTo>
                    <a:pt x="313251" y="56170"/>
                  </a:lnTo>
                  <a:lnTo>
                    <a:pt x="307824" y="49894"/>
                  </a:lnTo>
                  <a:lnTo>
                    <a:pt x="302892" y="43344"/>
                  </a:lnTo>
                  <a:lnTo>
                    <a:pt x="298870" y="36373"/>
                  </a:lnTo>
                  <a:lnTo>
                    <a:pt x="289123" y="22065"/>
                  </a:lnTo>
                  <a:lnTo>
                    <a:pt x="276548" y="12354"/>
                  </a:lnTo>
                  <a:lnTo>
                    <a:pt x="262000" y="6059"/>
                  </a:lnTo>
                  <a:lnTo>
                    <a:pt x="246330" y="1994"/>
                  </a:lnTo>
                  <a:lnTo>
                    <a:pt x="230924" y="0"/>
                  </a:lnTo>
                  <a:close/>
                </a:path>
                <a:path w="1099184" h="1760220">
                  <a:moveTo>
                    <a:pt x="1088976" y="1247753"/>
                  </a:moveTo>
                  <a:lnTo>
                    <a:pt x="974348" y="1247753"/>
                  </a:lnTo>
                  <a:lnTo>
                    <a:pt x="994157" y="1251204"/>
                  </a:lnTo>
                  <a:lnTo>
                    <a:pt x="977341" y="1296161"/>
                  </a:lnTo>
                  <a:lnTo>
                    <a:pt x="960384" y="1341001"/>
                  </a:lnTo>
                  <a:lnTo>
                    <a:pt x="943167" y="1385765"/>
                  </a:lnTo>
                  <a:lnTo>
                    <a:pt x="925571" y="1430495"/>
                  </a:lnTo>
                  <a:lnTo>
                    <a:pt x="907480" y="1475235"/>
                  </a:lnTo>
                  <a:lnTo>
                    <a:pt x="888772" y="1520026"/>
                  </a:lnTo>
                  <a:lnTo>
                    <a:pt x="869332" y="1564910"/>
                  </a:lnTo>
                  <a:lnTo>
                    <a:pt x="849038" y="1609930"/>
                  </a:lnTo>
                  <a:lnTo>
                    <a:pt x="827774" y="1655128"/>
                  </a:lnTo>
                  <a:lnTo>
                    <a:pt x="916833" y="1655128"/>
                  </a:lnTo>
                  <a:lnTo>
                    <a:pt x="948222" y="1586416"/>
                  </a:lnTo>
                  <a:lnTo>
                    <a:pt x="969520" y="1537098"/>
                  </a:lnTo>
                  <a:lnTo>
                    <a:pt x="989851" y="1487345"/>
                  </a:lnTo>
                  <a:lnTo>
                    <a:pt x="1009080" y="1437081"/>
                  </a:lnTo>
                  <a:lnTo>
                    <a:pt x="1027286" y="1390537"/>
                  </a:lnTo>
                  <a:lnTo>
                    <a:pt x="1046824" y="1344481"/>
                  </a:lnTo>
                  <a:lnTo>
                    <a:pt x="1066933" y="1298637"/>
                  </a:lnTo>
                  <a:lnTo>
                    <a:pt x="1087588" y="1251008"/>
                  </a:lnTo>
                  <a:lnTo>
                    <a:pt x="1088976" y="1247753"/>
                  </a:lnTo>
                  <a:close/>
                </a:path>
                <a:path w="1099184" h="1760220">
                  <a:moveTo>
                    <a:pt x="337044" y="83744"/>
                  </a:moveTo>
                  <a:lnTo>
                    <a:pt x="264123" y="83744"/>
                  </a:lnTo>
                  <a:lnTo>
                    <a:pt x="269559" y="93409"/>
                  </a:lnTo>
                  <a:lnTo>
                    <a:pt x="271654" y="98781"/>
                  </a:lnTo>
                  <a:lnTo>
                    <a:pt x="307793" y="143237"/>
                  </a:lnTo>
                  <a:lnTo>
                    <a:pt x="340043" y="183732"/>
                  </a:lnTo>
                  <a:lnTo>
                    <a:pt x="371518" y="224824"/>
                  </a:lnTo>
                  <a:lnTo>
                    <a:pt x="401866" y="266819"/>
                  </a:lnTo>
                  <a:lnTo>
                    <a:pt x="430734" y="310020"/>
                  </a:lnTo>
                  <a:lnTo>
                    <a:pt x="457240" y="352129"/>
                  </a:lnTo>
                  <a:lnTo>
                    <a:pt x="483133" y="394571"/>
                  </a:lnTo>
                  <a:lnTo>
                    <a:pt x="508319" y="437393"/>
                  </a:lnTo>
                  <a:lnTo>
                    <a:pt x="532699" y="480642"/>
                  </a:lnTo>
                  <a:lnTo>
                    <a:pt x="556176" y="524367"/>
                  </a:lnTo>
                  <a:lnTo>
                    <a:pt x="578655" y="568616"/>
                  </a:lnTo>
                  <a:lnTo>
                    <a:pt x="600038" y="613436"/>
                  </a:lnTo>
                  <a:lnTo>
                    <a:pt x="619569" y="656533"/>
                  </a:lnTo>
                  <a:lnTo>
                    <a:pt x="638620" y="699852"/>
                  </a:lnTo>
                  <a:lnTo>
                    <a:pt x="657282" y="743349"/>
                  </a:lnTo>
                  <a:lnTo>
                    <a:pt x="675646" y="786982"/>
                  </a:lnTo>
                  <a:lnTo>
                    <a:pt x="693802" y="830705"/>
                  </a:lnTo>
                  <a:lnTo>
                    <a:pt x="729857" y="918248"/>
                  </a:lnTo>
                  <a:lnTo>
                    <a:pt x="750324" y="968334"/>
                  </a:lnTo>
                  <a:lnTo>
                    <a:pt x="770035" y="1018681"/>
                  </a:lnTo>
                  <a:lnTo>
                    <a:pt x="788308" y="1069499"/>
                  </a:lnTo>
                  <a:lnTo>
                    <a:pt x="804463" y="1120999"/>
                  </a:lnTo>
                  <a:lnTo>
                    <a:pt x="817820" y="1173390"/>
                  </a:lnTo>
                  <a:lnTo>
                    <a:pt x="827770" y="1227228"/>
                  </a:lnTo>
                  <a:lnTo>
                    <a:pt x="829018" y="1233216"/>
                  </a:lnTo>
                  <a:lnTo>
                    <a:pt x="846912" y="1270873"/>
                  </a:lnTo>
                  <a:lnTo>
                    <a:pt x="855718" y="1272515"/>
                  </a:lnTo>
                  <a:lnTo>
                    <a:pt x="868783" y="1270064"/>
                  </a:lnTo>
                  <a:lnTo>
                    <a:pt x="882174" y="1266242"/>
                  </a:lnTo>
                  <a:lnTo>
                    <a:pt x="908863" y="1258243"/>
                  </a:lnTo>
                  <a:lnTo>
                    <a:pt x="922326" y="1254786"/>
                  </a:lnTo>
                  <a:lnTo>
                    <a:pt x="938927" y="1251008"/>
                  </a:lnTo>
                  <a:lnTo>
                    <a:pt x="956103" y="1248175"/>
                  </a:lnTo>
                  <a:lnTo>
                    <a:pt x="974348" y="1247753"/>
                  </a:lnTo>
                  <a:lnTo>
                    <a:pt x="1088976" y="1247753"/>
                  </a:lnTo>
                  <a:lnTo>
                    <a:pt x="1091947" y="1240612"/>
                  </a:lnTo>
                  <a:lnTo>
                    <a:pt x="1094157" y="1234428"/>
                  </a:lnTo>
                  <a:lnTo>
                    <a:pt x="1098705" y="1210776"/>
                  </a:lnTo>
                  <a:lnTo>
                    <a:pt x="1093839" y="1192633"/>
                  </a:lnTo>
                  <a:lnTo>
                    <a:pt x="1091024" y="1190333"/>
                  </a:lnTo>
                  <a:lnTo>
                    <a:pt x="886944" y="1190333"/>
                  </a:lnTo>
                  <a:lnTo>
                    <a:pt x="882924" y="1174233"/>
                  </a:lnTo>
                  <a:lnTo>
                    <a:pt x="870992" y="1130465"/>
                  </a:lnTo>
                  <a:lnTo>
                    <a:pt x="839616" y="1041385"/>
                  </a:lnTo>
                  <a:lnTo>
                    <a:pt x="823696" y="996932"/>
                  </a:lnTo>
                  <a:lnTo>
                    <a:pt x="807323" y="952656"/>
                  </a:lnTo>
                  <a:lnTo>
                    <a:pt x="790271" y="908647"/>
                  </a:lnTo>
                  <a:lnTo>
                    <a:pt x="769191" y="857108"/>
                  </a:lnTo>
                  <a:lnTo>
                    <a:pt x="747419" y="805846"/>
                  </a:lnTo>
                  <a:lnTo>
                    <a:pt x="725364" y="754696"/>
                  </a:lnTo>
                  <a:lnTo>
                    <a:pt x="703439" y="703492"/>
                  </a:lnTo>
                  <a:lnTo>
                    <a:pt x="682055" y="652069"/>
                  </a:lnTo>
                  <a:lnTo>
                    <a:pt x="660591" y="601950"/>
                  </a:lnTo>
                  <a:lnTo>
                    <a:pt x="637491" y="552676"/>
                  </a:lnTo>
                  <a:lnTo>
                    <a:pt x="612995" y="504124"/>
                  </a:lnTo>
                  <a:lnTo>
                    <a:pt x="587342" y="456172"/>
                  </a:lnTo>
                  <a:lnTo>
                    <a:pt x="560770" y="408699"/>
                  </a:lnTo>
                  <a:lnTo>
                    <a:pt x="534115" y="362916"/>
                  </a:lnTo>
                  <a:lnTo>
                    <a:pt x="506605" y="317715"/>
                  </a:lnTo>
                  <a:lnTo>
                    <a:pt x="478154" y="273162"/>
                  </a:lnTo>
                  <a:lnTo>
                    <a:pt x="448675" y="229318"/>
                  </a:lnTo>
                  <a:lnTo>
                    <a:pt x="418082" y="186248"/>
                  </a:lnTo>
                  <a:lnTo>
                    <a:pt x="386289" y="144016"/>
                  </a:lnTo>
                  <a:lnTo>
                    <a:pt x="353210" y="102685"/>
                  </a:lnTo>
                  <a:lnTo>
                    <a:pt x="337044" y="83744"/>
                  </a:lnTo>
                  <a:close/>
                </a:path>
                <a:path w="1099184" h="1760220">
                  <a:moveTo>
                    <a:pt x="1056489" y="1177252"/>
                  </a:moveTo>
                  <a:lnTo>
                    <a:pt x="1020521" y="1178592"/>
                  </a:lnTo>
                  <a:lnTo>
                    <a:pt x="984569" y="1181197"/>
                  </a:lnTo>
                  <a:lnTo>
                    <a:pt x="906987" y="1187960"/>
                  </a:lnTo>
                  <a:lnTo>
                    <a:pt x="886944" y="1190333"/>
                  </a:lnTo>
                  <a:lnTo>
                    <a:pt x="1091024" y="1190333"/>
                  </a:lnTo>
                  <a:lnTo>
                    <a:pt x="1079716" y="1181094"/>
                  </a:lnTo>
                  <a:lnTo>
                    <a:pt x="1056489" y="11772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013"/>
            </a:p>
          </p:txBody>
        </p:sp>
      </p:grpSp>
    </p:spTree>
    <p:extLst>
      <p:ext uri="{BB962C8B-B14F-4D97-AF65-F5344CB8AC3E}">
        <p14:creationId xmlns:p14="http://schemas.microsoft.com/office/powerpoint/2010/main" val="1587978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703512" y="1828212"/>
            <a:ext cx="8712968" cy="34729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one</a:t>
            </a:r>
            <a:r>
              <a:rPr lang="en-US" sz="3200" dirty="0"/>
              <a:t> – A young person is on a busy road and they notice that in between the parked cars on the other side of the road, someone looks like they have collapsed.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they need to consider in terms of their safety and those around them? </a:t>
            </a:r>
            <a:endParaRPr lang="en-GB" sz="3200" dirty="0"/>
          </a:p>
          <a:p>
            <a:pPr lvl="0"/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A381170-1E8E-42F0-BB5D-8C60C3148BB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518" y="476672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419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two</a:t>
            </a:r>
            <a:r>
              <a:rPr lang="en-US" sz="3200" dirty="0"/>
              <a:t> – they are on their own 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they need to consider now they have this new information? 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1FF005-74A0-4FF0-9FB4-A892A59CB25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476672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9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three</a:t>
            </a:r>
            <a:r>
              <a:rPr lang="en-US" sz="3200" dirty="0"/>
              <a:t> – It is night and they  can only just make out the person between the cars.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they need to consider now they have this new information? 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6F710F-BF95-41B4-B124-1C47768858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99" y="878237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847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2063552" y="2348880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four</a:t>
            </a:r>
            <a:r>
              <a:rPr lang="en-US" sz="3200" dirty="0"/>
              <a:t> – as they make their way across the road a family friend they know and trust pulls up in their car and asks if everything is okay.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will they do now? </a:t>
            </a:r>
            <a:endParaRPr lang="en-GB" sz="3200" dirty="0"/>
          </a:p>
          <a:p>
            <a:pPr lvl="0"/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D0001F-EFF1-4FC2-BB73-330CF040E4F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640446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54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918741" y="1772816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Point five</a:t>
            </a:r>
            <a:r>
              <a:rPr lang="en-US" sz="3200" dirty="0"/>
              <a:t> – they arrive at the person, they check and find that the person is unresponsive and breathing.</a:t>
            </a:r>
          </a:p>
          <a:p>
            <a:pPr lvl="0"/>
            <a:endParaRPr lang="en-GB" sz="3200" dirty="0"/>
          </a:p>
          <a:p>
            <a:r>
              <a:rPr lang="en-US" sz="3200" dirty="0"/>
              <a:t>What do they do now?  Find out what to do on the </a:t>
            </a:r>
            <a:r>
              <a:rPr lang="en-US" sz="3200" u="sng" dirty="0">
                <a:hlinkClick r:id="rId3"/>
              </a:rPr>
              <a:t>Unresponsive and breathing first aid skills page</a:t>
            </a:r>
            <a:endParaRPr lang="en-GB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7BD65-11D2-44D0-94A4-C69B3899E72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171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723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538334" y="980728"/>
            <a:ext cx="9958265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US" sz="3200" b="1" dirty="0"/>
              <a:t>Discussion questions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What were the factors they needed to consider to keep themselves safe?</a:t>
            </a:r>
          </a:p>
          <a:p>
            <a:pPr lvl="0"/>
            <a:endParaRPr lang="en-GB" sz="3200" dirty="0"/>
          </a:p>
          <a:p>
            <a:pPr lvl="0"/>
            <a:r>
              <a:rPr lang="en-US" sz="3200" dirty="0"/>
              <a:t>When new information was introduced in the scenario, did this make you think about other ways </a:t>
            </a:r>
            <a:r>
              <a:rPr lang="en-GB" sz="3200" dirty="0"/>
              <a:t>the person could keep safe?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What would you say to others about keeping safe when helping someone in need of first aid?</a:t>
            </a:r>
            <a:endParaRPr lang="en-GB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661B45-5E0C-434A-A625-3C87BAF637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4" y="363806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66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E1EADA6-F23E-45CD-BA19-038BC1B7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</a:rPr>
              <a:t>Keeping safe – learn PowerPoint</a:t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>
                <a:solidFill>
                  <a:srgbClr val="000000"/>
                </a:solidFill>
              </a:rPr>
              <a:t>Safety and wellbeing</a:t>
            </a:r>
            <a:br>
              <a:rPr lang="en-GB" dirty="0">
                <a:solidFill>
                  <a:srgbClr val="000000"/>
                </a:solidFill>
              </a:rPr>
            </a:b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A3F701-5928-4D89-B5E8-4102919A0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05411-F5C4-44D6-90F3-776F91935555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7500E9-9E49-4FE4-B33E-C19C28813FB2}"/>
              </a:ext>
            </a:extLst>
          </p:cNvPr>
          <p:cNvSpPr txBox="1"/>
          <p:nvPr/>
        </p:nvSpPr>
        <p:spPr>
          <a:xfrm>
            <a:off x="1918741" y="1772816"/>
            <a:ext cx="8352928" cy="230425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/>
            <a:r>
              <a:rPr lang="en-GB" sz="3200" b="1" dirty="0"/>
              <a:t>Reminder</a:t>
            </a:r>
          </a:p>
          <a:p>
            <a:pPr lvl="0"/>
            <a:endParaRPr lang="en-GB" sz="3200" b="1" dirty="0"/>
          </a:p>
          <a:p>
            <a:pPr lvl="0"/>
            <a:r>
              <a:rPr lang="en-GB" sz="3200" dirty="0"/>
              <a:t>There is always something that can be done to help someone else, if we are not sure what to do or don’t feel safe we should call 999.</a:t>
            </a:r>
            <a:endParaRPr lang="en-GB" sz="6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57BD65-11D2-44D0-94A4-C69B3899E72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8448" y="636171"/>
            <a:ext cx="1274067" cy="127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164917"/>
      </p:ext>
    </p:extLst>
  </p:cSld>
  <p:clrMapOvr>
    <a:masterClrMapping/>
  </p:clrMapOvr>
</p:sld>
</file>

<file path=ppt/theme/theme1.xml><?xml version="1.0" encoding="utf-8"?>
<a:theme xmlns:a="http://schemas.openxmlformats.org/drawingml/2006/main" name="Red Cross FA V1">
  <a:themeElements>
    <a:clrScheme name="Office">
      <a:dk1>
        <a:srgbClr val="000000"/>
      </a:dk1>
      <a:lt1>
        <a:srgbClr val="FFFFFF"/>
      </a:lt1>
      <a:dk2>
        <a:srgbClr val="EE2A24"/>
      </a:dk2>
      <a:lt2>
        <a:srgbClr val="F6F6F6"/>
      </a:lt2>
      <a:accent1>
        <a:srgbClr val="D0011B"/>
      </a:accent1>
      <a:accent2>
        <a:srgbClr val="AFA48F"/>
      </a:accent2>
      <a:accent3>
        <a:srgbClr val="E95153"/>
      </a:accent3>
      <a:accent4>
        <a:srgbClr val="9D1F21"/>
      </a:accent4>
      <a:accent5>
        <a:srgbClr val="D7D8D7"/>
      </a:accent5>
      <a:accent6>
        <a:srgbClr val="65181B"/>
      </a:accent6>
      <a:hlink>
        <a:srgbClr val="EE2A24"/>
      </a:hlink>
      <a:folHlink>
        <a:srgbClr val="AFA48F"/>
      </a:folHlink>
    </a:clrScheme>
    <a:fontScheme name="Red Cross FA">
      <a:majorFont>
        <a:latin typeface="HelveticaNeueLT Pro 65 Md"/>
        <a:ea typeface=""/>
        <a:cs typeface=""/>
      </a:majorFont>
      <a:minorFont>
        <a:latin typeface="HelveticaNeueLT Pro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1100" dirty="0" smtClean="0"/>
        </a:defPPr>
      </a:lstStyle>
    </a:txDef>
  </a:objectDefaults>
  <a:extraClrSchemeLst/>
  <a:custClrLst>
    <a:custClr name="Teacher Sand">
      <a:srgbClr val="E4D7AC"/>
    </a:custClr>
    <a:custClr name="Secondary Duck">
      <a:srgbClr val="BADDEA"/>
    </a:custClr>
    <a:custClr name="Primary Mustard">
      <a:srgbClr val="F1B13B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Blue">
      <a:srgbClr val="193351"/>
    </a:custClr>
    <a:custClr name="Secondary Grey">
      <a:srgbClr val="5C747A"/>
    </a:custClr>
    <a:custClr name="Primary Sky">
      <a:srgbClr val="158AC0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Teal">
      <a:srgbClr val="2B7586"/>
    </a:custClr>
    <a:custClr name="Secondary Steel">
      <a:srgbClr val="5A98C0"/>
    </a:custClr>
    <a:custClr name="Primary Green">
      <a:srgbClr val="40A22A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BLANK">
      <a:srgbClr val="FFFFFF"/>
    </a:custClr>
    <a:custClr name="Teacher Claret">
      <a:srgbClr val="7D1C23"/>
    </a:custClr>
    <a:custClr name="Secondary Dark Green">
      <a:srgbClr val="05853A"/>
    </a:custClr>
  </a:custClrLst>
  <a:extLst>
    <a:ext uri="{05A4C25C-085E-4340-85A3-A5531E510DB2}">
      <thm15:themeFamily xmlns:thm15="http://schemas.microsoft.com/office/thememl/2012/main" name="BRC_FirstAid_PowerPoint V2-1-nc.-Secondary.pptx" id="{94864929-2686-40D9-93B5-BBD3852E4929}" vid="{08CF7FE9-06CF-4687-AF2E-295CC6474B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Secondary_BRC_FirstAid_PowerPoint</Template>
  <TotalTime>93</TotalTime>
  <Words>364</Words>
  <Application>Microsoft Office PowerPoint</Application>
  <PresentationFormat>Widescreen</PresentationFormat>
  <Paragraphs>50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HelveticaNeueLT Pro 45 Lt</vt:lpstr>
      <vt:lpstr>HelveticaNeueLT Pro 55 Roman</vt:lpstr>
      <vt:lpstr>HelveticaNeueLT Pro 65 Md</vt:lpstr>
      <vt:lpstr>Red Cross FA V1</vt:lpstr>
      <vt:lpstr>Keeping safe - practise.</vt:lpstr>
      <vt:lpstr>Keeping safe – learn PowerPoint Safety and wellbeing </vt:lpstr>
      <vt:lpstr>Keeping safe – learn PowerPoint Safety and wellbeing </vt:lpstr>
      <vt:lpstr>Keeping safe – learn PowerPoint Safety and wellbeing </vt:lpstr>
      <vt:lpstr>Keeping safe – learn PowerPoint Safety and wellbeing </vt:lpstr>
      <vt:lpstr>Keeping safe – learn PowerPoint Safety and wellbeing </vt:lpstr>
      <vt:lpstr>Keeping safe – learn PowerPoint Safety and wellbeing </vt:lpstr>
      <vt:lpstr>Keeping safe – learn PowerPoint Safety and wellbeing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Secondary.</dc:title>
  <dc:creator>Lucy Tutton</dc:creator>
  <cp:lastModifiedBy>Chloe</cp:lastModifiedBy>
  <cp:revision>10</cp:revision>
  <dcterms:created xsi:type="dcterms:W3CDTF">2020-02-11T14:05:13Z</dcterms:created>
  <dcterms:modified xsi:type="dcterms:W3CDTF">2021-07-19T14:02:46Z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2019-08-12T00:00:00Z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2019-08-12T00:00:00Z</vt:filetime>
  </property>
</Properties>
</file>