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3"/>
  </p:notesMasterIdLst>
  <p:sldIdLst>
    <p:sldId id="297" r:id="rId2"/>
    <p:sldId id="299" r:id="rId3"/>
    <p:sldId id="273" r:id="rId4"/>
    <p:sldId id="329" r:id="rId5"/>
    <p:sldId id="330" r:id="rId6"/>
    <p:sldId id="292" r:id="rId7"/>
    <p:sldId id="333" r:id="rId8"/>
    <p:sldId id="334" r:id="rId9"/>
    <p:sldId id="335" r:id="rId10"/>
    <p:sldId id="336" r:id="rId11"/>
    <p:sldId id="332" r:id="rId12"/>
  </p:sldIdLst>
  <p:sldSz cx="12192000" cy="6858000"/>
  <p:notesSz cx="16256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51" autoAdjust="0"/>
  </p:normalViewPr>
  <p:slideViewPr>
    <p:cSldViewPr>
      <p:cViewPr varScale="1">
        <p:scale>
          <a:sx n="59" d="100"/>
          <a:sy n="59" d="100"/>
        </p:scale>
        <p:origin x="432" y="96"/>
      </p:cViewPr>
      <p:guideLst/>
    </p:cSldViewPr>
  </p:slideViewPr>
  <p:notesTextViewPr>
    <p:cViewPr>
      <p:scale>
        <a:sx n="100" d="100"/>
        <a:sy n="100" d="100"/>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4E092205-E3CE-4B42-907A-C3BB5D21EF03}" type="datetimeFigureOut">
              <a:rPr lang="en-GB" smtClean="0"/>
              <a:t>24/04/2020</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3908070E-2810-4E5C-83CC-655FBDA01363}" type="slidenum">
              <a:rPr lang="en-GB" smtClean="0"/>
              <a:t>‹#›</a:t>
            </a:fld>
            <a:endParaRPr lang="en-GB"/>
          </a:p>
        </p:txBody>
      </p:sp>
    </p:spTree>
    <p:extLst>
      <p:ext uri="{BB962C8B-B14F-4D97-AF65-F5344CB8AC3E}">
        <p14:creationId xmlns:p14="http://schemas.microsoft.com/office/powerpoint/2010/main" val="13031725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baseline="0" dirty="0"/>
              <a:t>Explain that you are going to discuss the work of the British Red Cross and learn a bit more about what they do in the UK and overseas</a:t>
            </a:r>
          </a:p>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1</a:t>
            </a:fld>
            <a:endParaRPr lang="en-GB"/>
          </a:p>
        </p:txBody>
      </p:sp>
    </p:spTree>
    <p:extLst>
      <p:ext uri="{BB962C8B-B14F-4D97-AF65-F5344CB8AC3E}">
        <p14:creationId xmlns:p14="http://schemas.microsoft.com/office/powerpoint/2010/main" val="183409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kern="1200" dirty="0">
                <a:solidFill>
                  <a:schemeClr val="tx1"/>
                </a:solidFill>
                <a:latin typeface="+mn-lt"/>
                <a:ea typeface="+mn-ea"/>
                <a:cs typeface="+mn-cs"/>
              </a:rPr>
              <a:t>British Red Cross emergency responders in high visibility vests, during an emergency response training at the Honda factory in Swindon.</a:t>
            </a:r>
            <a:endParaRPr lang="en-GB" baseline="0" dirty="0"/>
          </a:p>
        </p:txBody>
      </p:sp>
      <p:sp>
        <p:nvSpPr>
          <p:cNvPr id="4" name="Slide Number Placeholder 3"/>
          <p:cNvSpPr>
            <a:spLocks noGrp="1"/>
          </p:cNvSpPr>
          <p:nvPr>
            <p:ph type="sldNum" sz="quarter" idx="5"/>
          </p:nvPr>
        </p:nvSpPr>
        <p:spPr/>
        <p:txBody>
          <a:bodyPr/>
          <a:lstStyle/>
          <a:p>
            <a:fld id="{3908070E-2810-4E5C-83CC-655FBDA01363}" type="slidenum">
              <a:rPr lang="en-GB" smtClean="0"/>
              <a:t>10</a:t>
            </a:fld>
            <a:endParaRPr lang="en-GB"/>
          </a:p>
        </p:txBody>
      </p:sp>
    </p:spTree>
    <p:extLst>
      <p:ext uri="{BB962C8B-B14F-4D97-AF65-F5344CB8AC3E}">
        <p14:creationId xmlns:p14="http://schemas.microsoft.com/office/powerpoint/2010/main" val="229290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a:solidFill>
                  <a:schemeClr val="tx1"/>
                </a:solidFill>
                <a:effectLst/>
                <a:latin typeface="+mn-lt"/>
                <a:ea typeface="+mn-ea"/>
                <a:cs typeface="+mn-cs"/>
              </a:rPr>
              <a:t>Reflection</a:t>
            </a:r>
            <a:endParaRPr lang="en-GB" sz="900" b="1" kern="1200" baseline="0" dirty="0">
              <a:solidFill>
                <a:schemeClr val="tx1"/>
              </a:solidFill>
              <a:effectLst/>
              <a:latin typeface="+mn-lt"/>
              <a:ea typeface="+mn-ea"/>
              <a:cs typeface="+mn-cs"/>
            </a:endParaRPr>
          </a:p>
          <a:p>
            <a:r>
              <a:rPr lang="en-GB" sz="900" b="0" kern="1200" baseline="0" dirty="0">
                <a:solidFill>
                  <a:schemeClr val="tx1"/>
                </a:solidFill>
                <a:effectLst/>
                <a:latin typeface="+mn-lt"/>
                <a:ea typeface="+mn-ea"/>
                <a:cs typeface="+mn-cs"/>
              </a:rPr>
              <a:t>You could reflect on this presentation by asking your class to write or draw what kindness means to them, and consider how helping people with first aid shows kindness.</a:t>
            </a:r>
            <a:endParaRPr lang="en-GB" sz="9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11</a:t>
            </a:fld>
            <a:endParaRPr lang="en-GB"/>
          </a:p>
        </p:txBody>
      </p:sp>
    </p:spTree>
    <p:extLst>
      <p:ext uri="{BB962C8B-B14F-4D97-AF65-F5344CB8AC3E}">
        <p14:creationId xmlns:p14="http://schemas.microsoft.com/office/powerpoint/2010/main" val="427971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itchFamily="34" charset="0"/>
                <a:ea typeface="ＭＳ Ｐゴシック" pitchFamily="34" charset="-128"/>
                <a:cs typeface="Arial" pitchFamily="34" charset="0"/>
              </a:rPr>
              <a:t>Ask the children if they</a:t>
            </a:r>
            <a:r>
              <a:rPr lang="en-GB" altLang="en-US" baseline="0" dirty="0">
                <a:latin typeface="Arial" pitchFamily="34" charset="0"/>
                <a:ea typeface="ＭＳ Ｐゴシック" pitchFamily="34" charset="-128"/>
                <a:cs typeface="Arial" pitchFamily="34" charset="0"/>
              </a:rPr>
              <a:t> have seen these symbols before. If they have, ask where they have seen the symbols.</a:t>
            </a:r>
          </a:p>
          <a:p>
            <a:endParaRPr lang="en-GB" altLang="en-US" baseline="0" dirty="0">
              <a:latin typeface="Arial" pitchFamily="34" charset="0"/>
              <a:ea typeface="ＭＳ Ｐゴシック" pitchFamily="34" charset="-128"/>
              <a:cs typeface="Arial" pitchFamily="34" charset="0"/>
            </a:endParaRPr>
          </a:p>
          <a:p>
            <a:r>
              <a:rPr lang="en-GB" altLang="en-US" baseline="0" dirty="0">
                <a:latin typeface="Arial" pitchFamily="34" charset="0"/>
                <a:ea typeface="ＭＳ Ｐゴシック" pitchFamily="34" charset="-128"/>
                <a:cs typeface="Arial" pitchFamily="34" charset="0"/>
              </a:rPr>
              <a:t>You may wish to note their comments on the board.</a:t>
            </a:r>
          </a:p>
        </p:txBody>
      </p:sp>
      <p:sp>
        <p:nvSpPr>
          <p:cNvPr id="4" name="Slide Number Placeholder 3"/>
          <p:cNvSpPr>
            <a:spLocks noGrp="1"/>
          </p:cNvSpPr>
          <p:nvPr>
            <p:ph type="sldNum" sz="quarter" idx="5"/>
          </p:nvPr>
        </p:nvSpPr>
        <p:spPr/>
        <p:txBody>
          <a:bodyPr/>
          <a:lstStyle/>
          <a:p>
            <a:fld id="{3908070E-2810-4E5C-83CC-655FBDA01363}" type="slidenum">
              <a:rPr lang="en-GB" smtClean="0"/>
              <a:t>2</a:t>
            </a:fld>
            <a:endParaRPr lang="en-GB"/>
          </a:p>
        </p:txBody>
      </p:sp>
    </p:spTree>
    <p:extLst>
      <p:ext uri="{BB962C8B-B14F-4D97-AF65-F5344CB8AC3E}">
        <p14:creationId xmlns:p14="http://schemas.microsoft.com/office/powerpoint/2010/main" val="261751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latin typeface="HelveticaNeue LT 35 Thin" panose="020B0500000000000000" pitchFamily="34" charset="0"/>
              </a:rPr>
              <a:t>Show this film about the work of the British Red Cross https://youtu.be/TxP5yxr1-yM </a:t>
            </a:r>
            <a:r>
              <a:rPr lang="en-GB">
                <a:latin typeface="HelveticaNeue LT 35 Thin" panose="020B0500000000000000" pitchFamily="34" charset="0"/>
              </a:rPr>
              <a:t>(1:03 </a:t>
            </a:r>
            <a:r>
              <a:rPr lang="en-GB" dirty="0">
                <a:latin typeface="HelveticaNeue LT 35 Thin" panose="020B0500000000000000" pitchFamily="34" charset="0"/>
              </a:rPr>
              <a:t>min).</a:t>
            </a:r>
          </a:p>
          <a:p>
            <a:endParaRPr lang="en-GB" dirty="0">
              <a:latin typeface="HelveticaNeue LT 35 Thin" panose="020B0500000000000000" pitchFamily="34" charset="0"/>
            </a:endParaRPr>
          </a:p>
        </p:txBody>
      </p:sp>
      <p:sp>
        <p:nvSpPr>
          <p:cNvPr id="4" name="Slide Number Placeholder 3"/>
          <p:cNvSpPr>
            <a:spLocks noGrp="1"/>
          </p:cNvSpPr>
          <p:nvPr>
            <p:ph type="sldNum" sz="quarter" idx="5"/>
          </p:nvPr>
        </p:nvSpPr>
        <p:spPr/>
        <p:txBody>
          <a:bodyPr/>
          <a:lstStyle/>
          <a:p>
            <a:fld id="{3908070E-2810-4E5C-83CC-655FBDA01363}" type="slidenum">
              <a:rPr lang="en-GB" smtClean="0"/>
              <a:t>3</a:t>
            </a:fld>
            <a:endParaRPr lang="en-GB"/>
          </a:p>
        </p:txBody>
      </p:sp>
    </p:spTree>
    <p:extLst>
      <p:ext uri="{BB962C8B-B14F-4D97-AF65-F5344CB8AC3E}">
        <p14:creationId xmlns:p14="http://schemas.microsoft.com/office/powerpoint/2010/main" val="36036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(from</a:t>
            </a:r>
            <a:r>
              <a:rPr lang="en-GB" baseline="0" dirty="0"/>
              <a:t> top left, anti-clockwise):</a:t>
            </a:r>
          </a:p>
          <a:p>
            <a:pPr marL="0" indent="0">
              <a:buFont typeface="Arial" panose="020B0604020202020204" pitchFamily="34" charset="0"/>
              <a:buNone/>
            </a:pPr>
            <a:r>
              <a:rPr lang="en-GB" baseline="0" dirty="0"/>
              <a:t>The British Red Cross </a:t>
            </a:r>
          </a:p>
          <a:p>
            <a:pPr marL="171450" indent="-171450">
              <a:buFont typeface="Arial" panose="020B0604020202020204" pitchFamily="34" charset="0"/>
              <a:buChar char="•"/>
            </a:pPr>
            <a:r>
              <a:rPr lang="en-GB" baseline="0" dirty="0"/>
              <a:t>helps people to learn first aid and provides first aid support</a:t>
            </a:r>
          </a:p>
          <a:p>
            <a:pPr marL="171450" indent="-171450">
              <a:buFont typeface="Arial" panose="020B0604020202020204" pitchFamily="34" charset="0"/>
              <a:buChar char="•"/>
            </a:pPr>
            <a:r>
              <a:rPr lang="en-GB" baseline="0" dirty="0"/>
              <a:t>supports people who need help at home or may be lonely</a:t>
            </a:r>
          </a:p>
          <a:p>
            <a:pPr marL="171450" indent="-171450">
              <a:buFont typeface="Arial" panose="020B0604020202020204" pitchFamily="34" charset="0"/>
              <a:buChar char="•"/>
            </a:pPr>
            <a:r>
              <a:rPr lang="en-GB" baseline="0" dirty="0"/>
              <a:t>provides support for refugees and asylum seekers with advice and things they may need, and helps to reunite families who have been </a:t>
            </a:r>
            <a:r>
              <a:rPr lang="en-GB" baseline="0" dirty="0" err="1"/>
              <a:t>serparated</a:t>
            </a:r>
            <a:r>
              <a:rPr lang="en-GB" baseline="0" dirty="0"/>
              <a:t>.</a:t>
            </a:r>
          </a:p>
          <a:p>
            <a:pPr marL="171450" indent="-171450">
              <a:buFont typeface="Arial" panose="020B0604020202020204" pitchFamily="34" charset="0"/>
              <a:buChar cha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Photo credits </a:t>
            </a:r>
            <a:r>
              <a:rPr lang="en-GB" dirty="0"/>
              <a:t>(from</a:t>
            </a:r>
            <a:r>
              <a:rPr lang="en-GB" baseline="0" dirty="0"/>
              <a:t> top left, anti-clockwise)</a:t>
            </a:r>
          </a:p>
          <a:p>
            <a:pPr marL="171450" indent="-171450">
              <a:buFont typeface="Arial" panose="020B0604020202020204" pitchFamily="34" charset="0"/>
              <a:buChar char="•"/>
            </a:pPr>
            <a:r>
              <a:rPr lang="en-GB" sz="900" b="0" i="0" kern="1200" dirty="0">
                <a:solidFill>
                  <a:schemeClr val="tx1"/>
                </a:solidFill>
                <a:effectLst/>
                <a:latin typeface="+mn-lt"/>
                <a:ea typeface="+mn-ea"/>
                <a:cs typeface="+mn-cs"/>
              </a:rPr>
              <a:t>Children learning first aid.</a:t>
            </a:r>
            <a:r>
              <a:rPr lang="en-GB" sz="900" b="0" i="0" kern="1200" baseline="0" dirty="0">
                <a:solidFill>
                  <a:schemeClr val="tx1"/>
                </a:solidFill>
                <a:effectLst/>
                <a:latin typeface="+mn-lt"/>
                <a:ea typeface="+mn-ea"/>
                <a:cs typeface="+mn-cs"/>
              </a:rPr>
              <a:t> Tracey Gibbs/ British Red Cross </a:t>
            </a:r>
          </a:p>
          <a:p>
            <a:pPr marL="171450" indent="-171450">
              <a:buFont typeface="Arial" panose="020B0604020202020204" pitchFamily="34" charset="0"/>
              <a:buChar char="•"/>
            </a:pPr>
            <a:r>
              <a:rPr lang="en-GB" sz="900" b="0" i="0" kern="1200" dirty="0">
                <a:solidFill>
                  <a:schemeClr val="tx1"/>
                </a:solidFill>
                <a:effectLst/>
                <a:latin typeface="+mn-lt"/>
                <a:ea typeface="+mn-ea"/>
                <a:cs typeface="+mn-cs"/>
              </a:rPr>
              <a:t>British Red Cross Community Connector with service user. Percy Dean/British Red Cross</a:t>
            </a:r>
          </a:p>
          <a:p>
            <a:pPr marL="171450" indent="-171450">
              <a:buFont typeface="Arial" panose="020B0604020202020204" pitchFamily="34" charset="0"/>
              <a:buChar char="•"/>
            </a:pPr>
            <a:r>
              <a:rPr lang="en-GB" sz="900" b="0" i="0" kern="1200" dirty="0">
                <a:solidFill>
                  <a:schemeClr val="tx1"/>
                </a:solidFill>
                <a:effectLst/>
                <a:latin typeface="+mn-lt"/>
                <a:ea typeface="+mn-ea"/>
                <a:cs typeface="+mn-cs"/>
              </a:rPr>
              <a:t>A Red Cross operator playing with kids at the Italian Red Cross centre.</a:t>
            </a:r>
            <a:r>
              <a:rPr lang="en-GB" sz="900" b="0" i="0" kern="1200" baseline="0" dirty="0">
                <a:solidFill>
                  <a:schemeClr val="tx1"/>
                </a:solidFill>
                <a:effectLst/>
                <a:latin typeface="+mn-lt"/>
                <a:ea typeface="+mn-ea"/>
                <a:cs typeface="+mn-cs"/>
              </a:rPr>
              <a:t> </a:t>
            </a:r>
            <a:r>
              <a:rPr lang="en-GB" sz="900" b="0" i="0" kern="1200" dirty="0">
                <a:solidFill>
                  <a:schemeClr val="tx1"/>
                </a:solidFill>
                <a:effectLst/>
                <a:latin typeface="+mn-lt"/>
                <a:ea typeface="+mn-ea"/>
                <a:cs typeface="+mn-cs"/>
              </a:rPr>
              <a:t>Marco </a:t>
            </a:r>
            <a:r>
              <a:rPr lang="en-GB" sz="900" b="0" i="0" kern="1200" dirty="0" err="1">
                <a:solidFill>
                  <a:schemeClr val="tx1"/>
                </a:solidFill>
                <a:effectLst/>
                <a:latin typeface="+mn-lt"/>
                <a:ea typeface="+mn-ea"/>
                <a:cs typeface="+mn-cs"/>
              </a:rPr>
              <a:t>Panzetti</a:t>
            </a:r>
            <a:r>
              <a:rPr lang="en-GB" sz="900" b="0" i="0" kern="1200" dirty="0">
                <a:solidFill>
                  <a:schemeClr val="tx1"/>
                </a:solidFill>
                <a:effectLst/>
                <a:latin typeface="+mn-lt"/>
                <a:ea typeface="+mn-ea"/>
                <a:cs typeface="+mn-cs"/>
              </a:rPr>
              <a:t>/British Red Cross</a:t>
            </a:r>
          </a:p>
        </p:txBody>
      </p:sp>
      <p:sp>
        <p:nvSpPr>
          <p:cNvPr id="4" name="Slide Number Placeholder 3"/>
          <p:cNvSpPr>
            <a:spLocks noGrp="1"/>
          </p:cNvSpPr>
          <p:nvPr>
            <p:ph type="sldNum" sz="quarter" idx="5"/>
          </p:nvPr>
        </p:nvSpPr>
        <p:spPr/>
        <p:txBody>
          <a:bodyPr/>
          <a:lstStyle/>
          <a:p>
            <a:fld id="{3908070E-2810-4E5C-83CC-655FBDA01363}" type="slidenum">
              <a:rPr lang="en-GB" smtClean="0"/>
              <a:t>4</a:t>
            </a:fld>
            <a:endParaRPr lang="en-GB"/>
          </a:p>
        </p:txBody>
      </p:sp>
    </p:spTree>
    <p:extLst>
      <p:ext uri="{BB962C8B-B14F-4D97-AF65-F5344CB8AC3E}">
        <p14:creationId xmlns:p14="http://schemas.microsoft.com/office/powerpoint/2010/main" val="170957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(from</a:t>
            </a:r>
            <a:r>
              <a:rPr lang="en-GB" baseline="0" dirty="0"/>
              <a:t> top left, anti-clockwise):</a:t>
            </a:r>
          </a:p>
          <a:p>
            <a:pPr marL="0" indent="0">
              <a:buFont typeface="Arial" panose="020B0604020202020204" pitchFamily="34" charset="0"/>
              <a:buNone/>
            </a:pPr>
            <a:r>
              <a:rPr lang="en-GB" baseline="0" dirty="0"/>
              <a:t>The British Red Cross:</a:t>
            </a:r>
          </a:p>
          <a:p>
            <a:pPr marL="171450" indent="-171450">
              <a:buFont typeface="Arial" panose="020B0604020202020204" pitchFamily="34" charset="0"/>
              <a:buChar char="•"/>
            </a:pPr>
            <a:r>
              <a:rPr lang="en-GB" baseline="0" dirty="0"/>
              <a:t>Helps people in the UK when an emergency happens</a:t>
            </a:r>
          </a:p>
          <a:p>
            <a:pPr marL="171450" indent="-171450">
              <a:buFont typeface="Arial" panose="020B0604020202020204" pitchFamily="34" charset="0"/>
              <a:buChar char="•"/>
            </a:pPr>
            <a:r>
              <a:rPr lang="en-GB" baseline="0" dirty="0"/>
              <a:t>Works with Red Cross and Red Crescent societies around the world to help people affected by disasters</a:t>
            </a:r>
          </a:p>
          <a:p>
            <a:pPr marL="171450" indent="-171450">
              <a:buFont typeface="Arial" panose="020B0604020202020204" pitchFamily="34" charset="0"/>
              <a:buChar char="•"/>
            </a:pPr>
            <a:r>
              <a:rPr lang="en-GB" baseline="0" dirty="0"/>
              <a:t>Works with Red Cross and Red Crescent societies around the world to help people who are affected by war</a:t>
            </a:r>
          </a:p>
          <a:p>
            <a:pPr marL="171450" indent="-171450">
              <a:buFont typeface="Arial" panose="020B0604020202020204" pitchFamily="34" charset="0"/>
              <a:buChar cha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Photo credits </a:t>
            </a:r>
            <a:r>
              <a:rPr lang="en-GB" dirty="0"/>
              <a:t>(from</a:t>
            </a:r>
            <a:r>
              <a:rPr lang="en-GB" baseline="0" dirty="0"/>
              <a:t> top left, anti-clockwise)</a:t>
            </a:r>
          </a:p>
          <a:p>
            <a:pPr marL="171450" indent="-171450">
              <a:buFont typeface="Arial" panose="020B0604020202020204" pitchFamily="34" charset="0"/>
              <a:buChar char="•"/>
            </a:pPr>
            <a:r>
              <a:rPr lang="en-GB" sz="900" b="0" i="0" kern="1200" dirty="0">
                <a:solidFill>
                  <a:schemeClr val="tx1"/>
                </a:solidFill>
                <a:effectLst/>
                <a:latin typeface="+mn-lt"/>
                <a:ea typeface="+mn-ea"/>
                <a:cs typeface="+mn-cs"/>
              </a:rPr>
              <a:t>Community reserve volunteers (CRV) in </a:t>
            </a:r>
            <a:r>
              <a:rPr lang="en-GB" sz="900" b="0" i="0" kern="1200" dirty="0" err="1">
                <a:solidFill>
                  <a:schemeClr val="tx1"/>
                </a:solidFill>
                <a:effectLst/>
                <a:latin typeface="+mn-lt"/>
                <a:ea typeface="+mn-ea"/>
                <a:cs typeface="+mn-cs"/>
              </a:rPr>
              <a:t>Portreath</a:t>
            </a:r>
            <a:r>
              <a:rPr lang="en-GB" sz="900" b="0" i="0" kern="1200" dirty="0">
                <a:solidFill>
                  <a:schemeClr val="tx1"/>
                </a:solidFill>
                <a:effectLst/>
                <a:latin typeface="+mn-lt"/>
                <a:ea typeface="+mn-ea"/>
                <a:cs typeface="+mn-cs"/>
              </a:rPr>
              <a:t>, Cornwall in March 2017. Howard Laws/British Red Cross</a:t>
            </a:r>
          </a:p>
          <a:p>
            <a:pPr marL="171450" indent="-171450">
              <a:buFont typeface="Arial" panose="020B0604020202020204" pitchFamily="34" charset="0"/>
              <a:buChar char="•"/>
            </a:pPr>
            <a:r>
              <a:rPr lang="en-GB" sz="900" b="0" i="0" kern="1200" dirty="0">
                <a:solidFill>
                  <a:schemeClr val="accent5"/>
                </a:solidFill>
                <a:effectLst/>
                <a:latin typeface="+mn-lt"/>
                <a:ea typeface="+mn-ea"/>
                <a:cs typeface="+mn-cs"/>
              </a:rPr>
              <a:t>Volunteer comforts</a:t>
            </a:r>
            <a:r>
              <a:rPr lang="en-GB" sz="900" b="0" i="0" kern="1200" baseline="0" dirty="0">
                <a:solidFill>
                  <a:schemeClr val="accent5"/>
                </a:solidFill>
                <a:effectLst/>
                <a:latin typeface="+mn-lt"/>
                <a:ea typeface="+mn-ea"/>
                <a:cs typeface="+mn-cs"/>
              </a:rPr>
              <a:t> a victim of a mud slide. Christopher Black / </a:t>
            </a:r>
            <a:r>
              <a:rPr lang="en-GB" sz="900" b="0" i="0" kern="1200" dirty="0">
                <a:solidFill>
                  <a:schemeClr val="tx1"/>
                </a:solidFill>
                <a:effectLst/>
                <a:latin typeface="+mn-lt"/>
                <a:ea typeface="+mn-ea"/>
                <a:cs typeface="+mn-cs"/>
              </a:rPr>
              <a:t>International Committee of the Red Cross (ICRC) </a:t>
            </a:r>
            <a:endParaRPr lang="en-GB" sz="900" b="0" i="0" kern="1200" dirty="0">
              <a:solidFill>
                <a:schemeClr val="accent5"/>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dirty="0">
                <a:solidFill>
                  <a:schemeClr val="tx1"/>
                </a:solidFill>
                <a:effectLst/>
                <a:latin typeface="+mn-lt"/>
                <a:ea typeface="+mn-ea"/>
                <a:cs typeface="+mn-cs"/>
              </a:rPr>
              <a:t>International Committee of the Red Cross (ICRC) distributing winter kits</a:t>
            </a:r>
            <a:r>
              <a:rPr lang="en-GB" sz="900" b="0" i="0" kern="1200" baseline="0" dirty="0">
                <a:solidFill>
                  <a:schemeClr val="tx1"/>
                </a:solidFill>
                <a:effectLst/>
                <a:latin typeface="+mn-lt"/>
                <a:ea typeface="+mn-ea"/>
                <a:cs typeface="+mn-cs"/>
              </a:rPr>
              <a:t> in Syria during war. Anas </a:t>
            </a:r>
            <a:r>
              <a:rPr lang="en-GB" sz="900" b="0" i="0" kern="1200" baseline="0" dirty="0" err="1">
                <a:solidFill>
                  <a:schemeClr val="tx1"/>
                </a:solidFill>
                <a:effectLst/>
                <a:latin typeface="+mn-lt"/>
                <a:ea typeface="+mn-ea"/>
                <a:cs typeface="+mn-cs"/>
              </a:rPr>
              <a:t>Kambal</a:t>
            </a:r>
            <a:r>
              <a:rPr lang="en-GB" sz="900" b="0" i="0" kern="1200" baseline="0" dirty="0">
                <a:solidFill>
                  <a:schemeClr val="tx1"/>
                </a:solidFill>
                <a:effectLst/>
                <a:latin typeface="+mn-lt"/>
                <a:ea typeface="+mn-ea"/>
                <a:cs typeface="+mn-cs"/>
              </a:rPr>
              <a:t> / </a:t>
            </a:r>
            <a:r>
              <a:rPr lang="en-GB" sz="900" b="0" i="0" kern="1200" dirty="0">
                <a:solidFill>
                  <a:schemeClr val="tx1"/>
                </a:solidFill>
                <a:effectLst/>
                <a:latin typeface="+mn-lt"/>
                <a:ea typeface="+mn-ea"/>
                <a:cs typeface="+mn-cs"/>
              </a:rPr>
              <a:t>International Committee of the Red Cross (ICRC) </a:t>
            </a:r>
            <a:endParaRPr lang="en-GB" sz="900" b="0" i="0" kern="1200" dirty="0">
              <a:solidFill>
                <a:schemeClr val="accent5"/>
              </a:solidFill>
              <a:effectLst/>
              <a:latin typeface="+mn-lt"/>
              <a:ea typeface="+mn-ea"/>
              <a:cs typeface="+mn-cs"/>
            </a:endParaRPr>
          </a:p>
          <a:p>
            <a:pPr marL="171450" indent="-171450">
              <a:buFont typeface="Arial" panose="020B0604020202020204" pitchFamily="34" charset="0"/>
              <a:buChar char="•"/>
            </a:pPr>
            <a:endParaRPr lang="en-GB" sz="900" b="0" i="1" kern="1200" dirty="0">
              <a:solidFill>
                <a:schemeClr val="accent5"/>
              </a:solidFill>
              <a:effectLst/>
              <a:latin typeface="+mn-lt"/>
              <a:ea typeface="+mn-ea"/>
              <a:cs typeface="+mn-cs"/>
            </a:endParaRPr>
          </a:p>
          <a:p>
            <a:pPr marL="0" indent="0">
              <a:buFont typeface="Arial" panose="020B0604020202020204" pitchFamily="34" charset="0"/>
              <a:buNone/>
            </a:pPr>
            <a:endParaRPr lang="en-GB" sz="900" b="0" i="0" kern="1200" dirty="0">
              <a:solidFill>
                <a:schemeClr val="accent5"/>
              </a:solidFill>
              <a:effectLst/>
              <a:latin typeface="+mn-lt"/>
              <a:ea typeface="+mn-ea"/>
              <a:cs typeface="+mn-cs"/>
            </a:endParaRP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5"/>
          </p:nvPr>
        </p:nvSpPr>
        <p:spPr/>
        <p:txBody>
          <a:bodyPr/>
          <a:lstStyle/>
          <a:p>
            <a:fld id="{3908070E-2810-4E5C-83CC-655FBDA01363}" type="slidenum">
              <a:rPr lang="en-GB" smtClean="0"/>
              <a:t>5</a:t>
            </a:fld>
            <a:endParaRPr lang="en-GB"/>
          </a:p>
        </p:txBody>
      </p:sp>
    </p:spTree>
    <p:extLst>
      <p:ext uri="{BB962C8B-B14F-4D97-AF65-F5344CB8AC3E}">
        <p14:creationId xmlns:p14="http://schemas.microsoft.com/office/powerpoint/2010/main" val="4122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a:solidFill>
                  <a:schemeClr val="tx1"/>
                </a:solidFill>
                <a:effectLst/>
                <a:latin typeface="HelveticaNeue LT 35 Thin" panose="020B0500000000000000" pitchFamily="34" charset="0"/>
                <a:ea typeface="+mn-ea"/>
                <a:cs typeface="+mn-cs"/>
              </a:rPr>
              <a:t>Kindness and the British Red Cross</a:t>
            </a:r>
            <a:r>
              <a:rPr lang="en-GB" sz="900" kern="1200" dirty="0">
                <a:solidFill>
                  <a:schemeClr val="tx1"/>
                </a:solidFill>
                <a:effectLst/>
                <a:latin typeface="HelveticaNeue LT 35 Thin" panose="020B0500000000000000" pitchFamily="34" charset="0"/>
                <a:ea typeface="+mn-ea"/>
                <a:cs typeface="+mn-cs"/>
              </a:rPr>
              <a:t>­</a:t>
            </a:r>
          </a:p>
          <a:p>
            <a:r>
              <a:rPr lang="en-GB" sz="900" kern="1200" dirty="0">
                <a:solidFill>
                  <a:schemeClr val="tx1"/>
                </a:solidFill>
                <a:effectLst/>
                <a:latin typeface="HelveticaNeue LT 35 Thin" panose="020B0500000000000000" pitchFamily="34" charset="0"/>
                <a:ea typeface="+mn-ea"/>
                <a:cs typeface="+mn-cs"/>
              </a:rPr>
              <a:t>The British Red Cross believes that kindness is really powerful and that we should share our kindness with others. When we do share our kindness it can make a big difference. As a charity the Red Cross sees this kindness every day in the work that it does to help people in crisis in the UK and overseas. </a:t>
            </a:r>
          </a:p>
          <a:p>
            <a:endParaRPr lang="en-GB" dirty="0">
              <a:latin typeface="HelveticaNeue LT 35 Thin" panose="020B0500000000000000" pitchFamily="34" charset="0"/>
            </a:endParaRPr>
          </a:p>
        </p:txBody>
      </p:sp>
      <p:sp>
        <p:nvSpPr>
          <p:cNvPr id="4" name="Slide Number Placeholder 3"/>
          <p:cNvSpPr>
            <a:spLocks noGrp="1"/>
          </p:cNvSpPr>
          <p:nvPr>
            <p:ph type="sldNum" sz="quarter" idx="5"/>
          </p:nvPr>
        </p:nvSpPr>
        <p:spPr/>
        <p:txBody>
          <a:bodyPr/>
          <a:lstStyle/>
          <a:p>
            <a:fld id="{3908070E-2810-4E5C-83CC-655FBDA01363}" type="slidenum">
              <a:rPr lang="en-GB" smtClean="0"/>
              <a:t>6</a:t>
            </a:fld>
            <a:endParaRPr lang="en-GB"/>
          </a:p>
        </p:txBody>
      </p:sp>
    </p:spTree>
    <p:extLst>
      <p:ext uri="{BB962C8B-B14F-4D97-AF65-F5344CB8AC3E}">
        <p14:creationId xmlns:p14="http://schemas.microsoft.com/office/powerpoint/2010/main" val="84674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kern="1200" dirty="0">
                <a:solidFill>
                  <a:schemeClr val="tx1"/>
                </a:solidFill>
                <a:latin typeface="+mn-lt"/>
                <a:ea typeface="+mn-ea"/>
                <a:cs typeface="+mn-cs"/>
              </a:rPr>
              <a:t>British Red Cross Community Connector </a:t>
            </a:r>
            <a:r>
              <a:rPr lang="en-GB" sz="900" kern="1200" dirty="0" err="1">
                <a:solidFill>
                  <a:schemeClr val="tx1"/>
                </a:solidFill>
                <a:latin typeface="+mn-lt"/>
                <a:ea typeface="+mn-ea"/>
                <a:cs typeface="+mn-cs"/>
              </a:rPr>
              <a:t>Nazia</a:t>
            </a:r>
            <a:r>
              <a:rPr lang="en-GB" sz="900" kern="1200" dirty="0">
                <a:solidFill>
                  <a:schemeClr val="tx1"/>
                </a:solidFill>
                <a:latin typeface="+mn-lt"/>
                <a:ea typeface="+mn-ea"/>
                <a:cs typeface="+mn-cs"/>
              </a:rPr>
              <a:t> Rehman with service user Edith Steiner.</a:t>
            </a:r>
            <a:endParaRPr lang="en-GB" sz="900" b="0" i="1" kern="1200" dirty="0">
              <a:solidFill>
                <a:schemeClr val="accent5"/>
              </a:solidFill>
              <a:effectLst/>
              <a:latin typeface="+mn-lt"/>
              <a:ea typeface="+mn-ea"/>
              <a:cs typeface="+mn-cs"/>
            </a:endParaRPr>
          </a:p>
          <a:p>
            <a:pPr marL="0" indent="0">
              <a:buFont typeface="Arial" panose="020B0604020202020204" pitchFamily="34" charset="0"/>
              <a:buNone/>
            </a:pPr>
            <a:endParaRPr lang="en-GB" sz="900" b="0" i="0" kern="1200" dirty="0">
              <a:solidFill>
                <a:schemeClr val="accent5"/>
              </a:solidFill>
              <a:effectLst/>
              <a:latin typeface="+mn-lt"/>
              <a:ea typeface="+mn-ea"/>
              <a:cs typeface="+mn-cs"/>
            </a:endParaRP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5"/>
          </p:nvPr>
        </p:nvSpPr>
        <p:spPr/>
        <p:txBody>
          <a:bodyPr/>
          <a:lstStyle/>
          <a:p>
            <a:fld id="{3908070E-2810-4E5C-83CC-655FBDA01363}" type="slidenum">
              <a:rPr lang="en-GB" smtClean="0"/>
              <a:t>7</a:t>
            </a:fld>
            <a:endParaRPr lang="en-GB"/>
          </a:p>
        </p:txBody>
      </p:sp>
    </p:spTree>
    <p:extLst>
      <p:ext uri="{BB962C8B-B14F-4D97-AF65-F5344CB8AC3E}">
        <p14:creationId xmlns:p14="http://schemas.microsoft.com/office/powerpoint/2010/main" val="76165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kern="1200" dirty="0">
                <a:solidFill>
                  <a:schemeClr val="tx1"/>
                </a:solidFill>
                <a:latin typeface="+mn-lt"/>
                <a:ea typeface="+mn-ea"/>
                <a:cs typeface="+mn-cs"/>
              </a:rPr>
              <a:t>Young Refugee Project by the Red Cross &amp; Compass Collective at the Globe theatre </a:t>
            </a:r>
            <a:r>
              <a:rPr lang="en-GB" sz="900" kern="1200" dirty="0" err="1">
                <a:solidFill>
                  <a:schemeClr val="tx1"/>
                </a:solidFill>
                <a:latin typeface="+mn-lt"/>
                <a:ea typeface="+mn-ea"/>
                <a:cs typeface="+mn-cs"/>
              </a:rPr>
              <a:t>Rehersal</a:t>
            </a:r>
            <a:r>
              <a:rPr lang="en-GB" sz="900" kern="1200" dirty="0">
                <a:solidFill>
                  <a:schemeClr val="tx1"/>
                </a:solidFill>
                <a:latin typeface="+mn-lt"/>
                <a:ea typeface="+mn-ea"/>
                <a:cs typeface="+mn-cs"/>
              </a:rPr>
              <a:t> space.</a:t>
            </a:r>
            <a:endParaRPr lang="en-GB" sz="900" b="0" i="1" kern="1200" dirty="0">
              <a:solidFill>
                <a:schemeClr val="accent5"/>
              </a:solidFill>
              <a:effectLst/>
              <a:latin typeface="+mn-lt"/>
              <a:ea typeface="+mn-ea"/>
              <a:cs typeface="+mn-cs"/>
            </a:endParaRPr>
          </a:p>
          <a:p>
            <a:pPr marL="0" indent="0">
              <a:buFont typeface="Arial" panose="020B0604020202020204" pitchFamily="34" charset="0"/>
              <a:buNone/>
            </a:pPr>
            <a:endParaRPr lang="en-GB" sz="900" b="0" i="0" kern="1200" dirty="0">
              <a:solidFill>
                <a:schemeClr val="accent5"/>
              </a:solidFill>
              <a:effectLst/>
              <a:latin typeface="+mn-lt"/>
              <a:ea typeface="+mn-ea"/>
              <a:cs typeface="+mn-cs"/>
            </a:endParaRP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5"/>
          </p:nvPr>
        </p:nvSpPr>
        <p:spPr/>
        <p:txBody>
          <a:bodyPr/>
          <a:lstStyle/>
          <a:p>
            <a:fld id="{3908070E-2810-4E5C-83CC-655FBDA01363}" type="slidenum">
              <a:rPr lang="en-GB" smtClean="0"/>
              <a:t>8</a:t>
            </a:fld>
            <a:endParaRPr lang="en-GB"/>
          </a:p>
        </p:txBody>
      </p:sp>
    </p:spTree>
    <p:extLst>
      <p:ext uri="{BB962C8B-B14F-4D97-AF65-F5344CB8AC3E}">
        <p14:creationId xmlns:p14="http://schemas.microsoft.com/office/powerpoint/2010/main" val="237728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This photo was taken in Syria</a:t>
            </a:r>
          </a:p>
        </p:txBody>
      </p:sp>
      <p:sp>
        <p:nvSpPr>
          <p:cNvPr id="4" name="Slide Number Placeholder 3"/>
          <p:cNvSpPr>
            <a:spLocks noGrp="1"/>
          </p:cNvSpPr>
          <p:nvPr>
            <p:ph type="sldNum" sz="quarter" idx="5"/>
          </p:nvPr>
        </p:nvSpPr>
        <p:spPr/>
        <p:txBody>
          <a:bodyPr/>
          <a:lstStyle/>
          <a:p>
            <a:fld id="{3908070E-2810-4E5C-83CC-655FBDA01363}" type="slidenum">
              <a:rPr lang="en-GB" smtClean="0"/>
              <a:t>9</a:t>
            </a:fld>
            <a:endParaRPr lang="en-GB"/>
          </a:p>
        </p:txBody>
      </p:sp>
    </p:spTree>
    <p:extLst>
      <p:ext uri="{BB962C8B-B14F-4D97-AF65-F5344CB8AC3E}">
        <p14:creationId xmlns:p14="http://schemas.microsoft.com/office/powerpoint/2010/main" val="1767243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13" name="Graphic 12">
            <a:extLst>
              <a:ext uri="{FF2B5EF4-FFF2-40B4-BE49-F238E27FC236}">
                <a16:creationId xmlns:a16="http://schemas.microsoft.com/office/drawing/2014/main" id="{7D4B1D82-7726-4E58-A5FE-247C36749E1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56993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29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2"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471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3"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45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numCol="2" spcCol="288000">
            <a:noAutofit/>
          </a:bodyPr>
          <a:lstStyle>
            <a:lvl1pPr marL="449263" indent="-449263">
              <a:lnSpc>
                <a:spcPts val="2800"/>
              </a:lnSpc>
              <a:buFontTx/>
              <a:buBlip>
                <a:blip r:embed="rId2"/>
              </a:buBlip>
              <a:defRPr sz="2600">
                <a:latin typeface="+mj-lt"/>
              </a:defRPr>
            </a:lvl1pPr>
            <a:lvl2pPr marL="449263" indent="-449263">
              <a:lnSpc>
                <a:spcPts val="2800"/>
              </a:lnSpc>
              <a:buFontTx/>
              <a:buBlip>
                <a:blip r:embed="rId2"/>
              </a:buBlip>
              <a:defRPr sz="2600"/>
            </a:lvl2pPr>
            <a:lvl3pPr marL="449263" indent="-449263">
              <a:lnSpc>
                <a:spcPts val="2200"/>
              </a:lnSpc>
              <a:buFontTx/>
              <a:buBlip>
                <a:blip r:embed="rId2"/>
              </a:buBlip>
              <a:defRPr sz="1800" b="1">
                <a:latin typeface="HelveticaNeueLT Pro 65 Md" panose="020B0804020202020204" pitchFamily="34" charset="0"/>
              </a:defRPr>
            </a:lvl3pPr>
            <a:lvl4pPr marL="449263" indent="-449263">
              <a:lnSpc>
                <a:spcPts val="2200"/>
              </a:lnSpc>
              <a:buFontTx/>
              <a:buBlip>
                <a:blip r:embed="rId2"/>
              </a:buBlip>
              <a:defRPr sz="1800"/>
            </a:lvl4pPr>
            <a:lvl5pPr marL="449263" indent="-449263">
              <a:lnSpc>
                <a:spcPts val="1800"/>
              </a:lnSpc>
              <a:buFontTx/>
              <a:buBlip>
                <a:blip r:embed="rId2"/>
              </a:buBlip>
              <a:defRPr sz="1400">
                <a:latin typeface="+mj-lt"/>
              </a:defRPr>
            </a:lvl5pPr>
            <a:lvl6pPr marL="449263" indent="-449263">
              <a:lnSpc>
                <a:spcPts val="1800"/>
              </a:lnSpc>
              <a:buFontTx/>
              <a:buBlip>
                <a:blip r:embed="rId2"/>
              </a:buBlip>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03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87206E47-11C3-4F5E-A8CD-1AA2590C1698}"/>
              </a:ext>
            </a:extLst>
          </p:cNvPr>
          <p:cNvSpPr>
            <a:spLocks noGrp="1"/>
          </p:cNvSpPr>
          <p:nvPr>
            <p:ph type="body" sz="quarter" idx="15"/>
          </p:nvPr>
        </p:nvSpPr>
        <p:spPr>
          <a:xfrm>
            <a:off x="4256617"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1" name="Text Placeholder 11">
            <a:extLst>
              <a:ext uri="{FF2B5EF4-FFF2-40B4-BE49-F238E27FC236}">
                <a16:creationId xmlns:a16="http://schemas.microsoft.com/office/drawing/2014/main" id="{60A421C5-7388-47E2-9567-86FD03EBADAF}"/>
              </a:ext>
            </a:extLst>
          </p:cNvPr>
          <p:cNvSpPr>
            <a:spLocks noGrp="1"/>
          </p:cNvSpPr>
          <p:nvPr>
            <p:ph type="body" sz="quarter" idx="16"/>
          </p:nvPr>
        </p:nvSpPr>
        <p:spPr>
          <a:xfrm>
            <a:off x="6192309"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F8F10E54-5F13-4F43-8409-F9BB60B0DE2F}"/>
              </a:ext>
            </a:extLst>
          </p:cNvPr>
          <p:cNvSpPr>
            <a:spLocks noGrp="1"/>
          </p:cNvSpPr>
          <p:nvPr>
            <p:ph type="body" sz="quarter" idx="17"/>
          </p:nvPr>
        </p:nvSpPr>
        <p:spPr>
          <a:xfrm>
            <a:off x="8128000"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905000"/>
            <a:ext cx="1736725" cy="1143000"/>
          </a:xfrm>
        </p:spPr>
        <p:txBody>
          <a:bodyPr anchor="ctr">
            <a:noAutofit/>
          </a:bodyPr>
          <a:lstStyle>
            <a:lvl1pPr algn="ct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7A38649F-9E1D-480C-9A3A-60FFB0F11FAE}"/>
              </a:ext>
            </a:extLst>
          </p:cNvPr>
          <p:cNvSpPr>
            <a:spLocks noGrp="1"/>
          </p:cNvSpPr>
          <p:nvPr>
            <p:ph type="pic" sz="quarter" idx="19"/>
          </p:nvPr>
        </p:nvSpPr>
        <p:spPr>
          <a:xfrm>
            <a:off x="4256617" y="1905000"/>
            <a:ext cx="1736725" cy="1143000"/>
          </a:xfrm>
        </p:spPr>
        <p:txBody>
          <a:bodyPr anchor="ctr">
            <a:noAutofit/>
          </a:bodyPr>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40B9A4C1-F987-43F2-86E8-1D10E8EBC9E3}"/>
              </a:ext>
            </a:extLst>
          </p:cNvPr>
          <p:cNvSpPr>
            <a:spLocks noGrp="1"/>
          </p:cNvSpPr>
          <p:nvPr>
            <p:ph type="pic" sz="quarter" idx="20"/>
          </p:nvPr>
        </p:nvSpPr>
        <p:spPr>
          <a:xfrm>
            <a:off x="6192309" y="1905000"/>
            <a:ext cx="1736725" cy="1143000"/>
          </a:xfrm>
        </p:spPr>
        <p:txBody>
          <a:bodyPr anchor="ctr">
            <a:noAutofit/>
          </a:bodyPr>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D67D4B6A-6E32-445D-8D04-460F35CBFE8A}"/>
              </a:ext>
            </a:extLst>
          </p:cNvPr>
          <p:cNvSpPr>
            <a:spLocks noGrp="1"/>
          </p:cNvSpPr>
          <p:nvPr>
            <p:ph type="pic" sz="quarter" idx="21"/>
          </p:nvPr>
        </p:nvSpPr>
        <p:spPr>
          <a:xfrm>
            <a:off x="8128000" y="1905000"/>
            <a:ext cx="1736725" cy="1143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92261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581053"/>
            <a:ext cx="3676650" cy="2404919"/>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21" name="Picture Placeholder 5">
            <a:extLst>
              <a:ext uri="{FF2B5EF4-FFF2-40B4-BE49-F238E27FC236}">
                <a16:creationId xmlns:a16="http://schemas.microsoft.com/office/drawing/2014/main" id="{40D8A5CD-17B2-4EED-9EC4-BE701E8C5BE0}"/>
              </a:ext>
            </a:extLst>
          </p:cNvPr>
          <p:cNvSpPr>
            <a:spLocks noGrp="1"/>
          </p:cNvSpPr>
          <p:nvPr>
            <p:ph type="pic" sz="quarter" idx="19"/>
          </p:nvPr>
        </p:nvSpPr>
        <p:spPr>
          <a:xfrm>
            <a:off x="6192838" y="1581053"/>
            <a:ext cx="3676650" cy="2404919"/>
          </a:xfrm>
        </p:spPr>
        <p:txBody>
          <a:bodyPr anchor="ctr">
            <a:noAutofit/>
          </a:bodyPr>
          <a:lstStyle>
            <a:lvl1pPr algn="ctr">
              <a:defRPr/>
            </a:lvl1pPr>
          </a:lstStyle>
          <a:p>
            <a:r>
              <a:rPr lang="en-US"/>
              <a:t>Click icon to add picture</a:t>
            </a:r>
            <a:endParaRPr lang="en-GB"/>
          </a:p>
        </p:txBody>
      </p:sp>
      <p:sp>
        <p:nvSpPr>
          <p:cNvPr id="22" name="Text Placeholder 11">
            <a:extLst>
              <a:ext uri="{FF2B5EF4-FFF2-40B4-BE49-F238E27FC236}">
                <a16:creationId xmlns:a16="http://schemas.microsoft.com/office/drawing/2014/main" id="{B979E375-A75B-42F5-B0F6-760979F90B60}"/>
              </a:ext>
            </a:extLst>
          </p:cNvPr>
          <p:cNvSpPr>
            <a:spLocks noGrp="1"/>
          </p:cNvSpPr>
          <p:nvPr>
            <p:ph type="body" sz="quarter" idx="20"/>
          </p:nvPr>
        </p:nvSpPr>
        <p:spPr>
          <a:xfrm>
            <a:off x="6192838"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95512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210112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cxnSp>
        <p:nvCxnSpPr>
          <p:cNvPr id="7" name="Straight Connector 6">
            <a:extLst>
              <a:ext uri="{FF2B5EF4-FFF2-40B4-BE49-F238E27FC236}">
                <a16:creationId xmlns:a16="http://schemas.microsoft.com/office/drawing/2014/main" id="{D4F6CDB5-BC0A-4E4C-A80D-92F3DF182B3D}"/>
              </a:ext>
            </a:extLst>
          </p:cNvPr>
          <p:cNvCxnSpPr/>
          <p:nvPr userDrawn="1"/>
        </p:nvCxnSpPr>
        <p:spPr>
          <a:xfrm>
            <a:off x="2320925"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290FFE-CED4-4D82-A880-9D0CE9D0EA5B}"/>
              </a:ext>
            </a:extLst>
          </p:cNvPr>
          <p:cNvCxnSpPr/>
          <p:nvPr userDrawn="1"/>
        </p:nvCxnSpPr>
        <p:spPr>
          <a:xfrm>
            <a:off x="4901944"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0F567-DBA3-4E2D-9154-4A0BF260FCB3}"/>
              </a:ext>
            </a:extLst>
          </p:cNvPr>
          <p:cNvCxnSpPr/>
          <p:nvPr userDrawn="1"/>
        </p:nvCxnSpPr>
        <p:spPr>
          <a:xfrm>
            <a:off x="7480213"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83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572000"/>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854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F1B13B"/>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US" sz="3300" b="1" spc="0" baseline="0" dirty="0">
                <a:latin typeface="+mj-lt"/>
                <a:cs typeface="Arial"/>
              </a:rPr>
              <a:t>Primary</a:t>
            </a:r>
            <a:r>
              <a:rPr sz="3300" b="1" spc="0" baseline="0" dirty="0">
                <a:solidFill>
                  <a:srgbClr val="EE2A24"/>
                </a:solidFill>
                <a:latin typeface="+mj-lt"/>
                <a:cs typeface="Arial"/>
              </a:rPr>
              <a:t>.</a:t>
            </a:r>
            <a:endParaRPr sz="3300" spc="0" baseline="0" dirty="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E48C7B36-9ACC-4488-99B1-D57DFD1DF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30420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Thank you.</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140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10" name="Graphic 9">
            <a:extLst>
              <a:ext uri="{FF2B5EF4-FFF2-40B4-BE49-F238E27FC236}">
                <a16:creationId xmlns:a16="http://schemas.microsoft.com/office/drawing/2014/main" id="{8B259A5E-AB20-44CB-B07C-4598ADE563D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123727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2" name="Graphic 11">
            <a:extLst>
              <a:ext uri="{FF2B5EF4-FFF2-40B4-BE49-F238E27FC236}">
                <a16:creationId xmlns:a16="http://schemas.microsoft.com/office/drawing/2014/main" id="{7FA888B1-BCEF-40C4-90D5-A7BD74B85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3" name="Straight Connector 12">
            <a:extLst>
              <a:ext uri="{FF2B5EF4-FFF2-40B4-BE49-F238E27FC236}">
                <a16:creationId xmlns:a16="http://schemas.microsoft.com/office/drawing/2014/main" id="{AF881A22-8FBC-49C5-916F-49606800B6C9}"/>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object 53">
            <a:extLst>
              <a:ext uri="{FF2B5EF4-FFF2-40B4-BE49-F238E27FC236}">
                <a16:creationId xmlns:a16="http://schemas.microsoft.com/office/drawing/2014/main" id="{EBA0370B-C286-4037-84B1-DFA69079127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7" name="Graphic 6">
            <a:extLst>
              <a:ext uri="{FF2B5EF4-FFF2-40B4-BE49-F238E27FC236}">
                <a16:creationId xmlns:a16="http://schemas.microsoft.com/office/drawing/2014/main" id="{F9D913F4-A157-4D09-8F2E-1B787AD287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20001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87C321F-FBB6-42E9-8664-F54F5E12755F}"/>
              </a:ext>
            </a:extLst>
          </p:cNvPr>
          <p:cNvSpPr>
            <a:spLocks noGrp="1"/>
          </p:cNvSpPr>
          <p:nvPr>
            <p:ph type="title"/>
          </p:nvPr>
        </p:nvSpPr>
        <p:spPr/>
        <p:txBody>
          <a:bodyPr/>
          <a:lstStyle/>
          <a:p>
            <a:r>
              <a:rPr lang="en-US"/>
              <a:t>Click to edit Master title style</a:t>
            </a:r>
            <a:endParaRPr lang="en-GB"/>
          </a:p>
        </p:txBody>
      </p:sp>
      <p:sp>
        <p:nvSpPr>
          <p:cNvPr id="19" name="Date Placeholder 18">
            <a:extLst>
              <a:ext uri="{FF2B5EF4-FFF2-40B4-BE49-F238E27FC236}">
                <a16:creationId xmlns:a16="http://schemas.microsoft.com/office/drawing/2014/main" id="{43B823B2-E7E8-4020-982B-09237B6038DE}"/>
              </a:ext>
            </a:extLst>
          </p:cNvPr>
          <p:cNvSpPr>
            <a:spLocks noGrp="1"/>
          </p:cNvSpPr>
          <p:nvPr>
            <p:ph type="dt" sz="half" idx="10"/>
          </p:nvPr>
        </p:nvSpPr>
        <p:spPr/>
        <p:txBody>
          <a:bodyPr/>
          <a:lstStyle/>
          <a:p>
            <a:endParaRPr lang="en-GB" dirty="0"/>
          </a:p>
        </p:txBody>
      </p:sp>
      <p:sp>
        <p:nvSpPr>
          <p:cNvPr id="20" name="Footer Placeholder 19">
            <a:extLst>
              <a:ext uri="{FF2B5EF4-FFF2-40B4-BE49-F238E27FC236}">
                <a16:creationId xmlns:a16="http://schemas.microsoft.com/office/drawing/2014/main" id="{133E9DF7-E566-4EDE-A439-55D40FBCF939}"/>
              </a:ext>
            </a:extLst>
          </p:cNvPr>
          <p:cNvSpPr>
            <a:spLocks noGrp="1"/>
          </p:cNvSpPr>
          <p:nvPr>
            <p:ph type="ftr" sz="quarter" idx="11"/>
          </p:nvPr>
        </p:nvSpPr>
        <p:spPr/>
        <p:txBody>
          <a:bodyPr/>
          <a:lstStyle/>
          <a:p>
            <a:r>
              <a:rPr lang="en-GB"/>
              <a:t>Footer text</a:t>
            </a:r>
            <a:endParaRPr lang="en-GB" dirty="0"/>
          </a:p>
        </p:txBody>
      </p:sp>
      <p:sp>
        <p:nvSpPr>
          <p:cNvPr id="21" name="Slide Number Placeholder 20">
            <a:extLst>
              <a:ext uri="{FF2B5EF4-FFF2-40B4-BE49-F238E27FC236}">
                <a16:creationId xmlns:a16="http://schemas.microsoft.com/office/drawing/2014/main" id="{EC704E8A-65C4-4B4F-BB59-DC16385D4467}"/>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23" name="Media Placeholder 22">
            <a:extLst>
              <a:ext uri="{FF2B5EF4-FFF2-40B4-BE49-F238E27FC236}">
                <a16:creationId xmlns:a16="http://schemas.microsoft.com/office/drawing/2014/main" id="{2795416A-107D-42E6-9D2D-E6CEDF8F58A7}"/>
              </a:ext>
            </a:extLst>
          </p:cNvPr>
          <p:cNvSpPr>
            <a:spLocks noGrp="1"/>
          </p:cNvSpPr>
          <p:nvPr>
            <p:ph type="media" sz="quarter" idx="13"/>
          </p:nvPr>
        </p:nvSpPr>
        <p:spPr>
          <a:xfrm>
            <a:off x="2332014" y="1794046"/>
            <a:ext cx="7542239" cy="4236707"/>
          </a:xfrm>
        </p:spPr>
        <p:txBody>
          <a:bodyPr>
            <a:noAutofit/>
          </a:bodyPr>
          <a:lstStyle>
            <a:lvl1pPr algn="ctr">
              <a:defRPr/>
            </a:lvl1pPr>
          </a:lstStyle>
          <a:p>
            <a:r>
              <a:rPr lang="en-US"/>
              <a:t>Click icon to add media</a:t>
            </a:r>
            <a:endParaRPr lang="en-GB" dirty="0"/>
          </a:p>
        </p:txBody>
      </p:sp>
    </p:spTree>
    <p:extLst>
      <p:ext uri="{BB962C8B-B14F-4D97-AF65-F5344CB8AC3E}">
        <p14:creationId xmlns:p14="http://schemas.microsoft.com/office/powerpoint/2010/main" val="3668354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609600" y="1577341"/>
            <a:ext cx="10972800" cy="392415"/>
          </a:xfrm>
        </p:spPr>
        <p:txBody>
          <a:bodyPr lIns="0" tIns="0" rIns="0" bIns="0"/>
          <a:lstStyle>
            <a:lvl1pPr>
              <a:defRPr sz="2550" b="0" i="0">
                <a:solidFill>
                  <a:schemeClr val="bg1"/>
                </a:solidFill>
                <a:latin typeface="Arial"/>
                <a:cs typeface="Arial"/>
              </a:defRPr>
            </a:lvl1pPr>
          </a:lstStyle>
          <a:p>
            <a:pPr lvl="0"/>
            <a:r>
              <a:rPr lang="en-US"/>
              <a:t>Edit Master text styles</a:t>
            </a:r>
          </a:p>
        </p:txBody>
      </p:sp>
      <p:sp>
        <p:nvSpPr>
          <p:cNvPr id="8" name="Title 7">
            <a:extLst>
              <a:ext uri="{FF2B5EF4-FFF2-40B4-BE49-F238E27FC236}">
                <a16:creationId xmlns:a16="http://schemas.microsoft.com/office/drawing/2014/main" id="{8530D108-C2E4-44D5-B38B-C0B4FACF197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2765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Tree>
    <p:extLst>
      <p:ext uri="{BB962C8B-B14F-4D97-AF65-F5344CB8AC3E}">
        <p14:creationId xmlns:p14="http://schemas.microsoft.com/office/powerpoint/2010/main" val="21441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4">
            <a:extLst>
              <a:ext uri="{FF2B5EF4-FFF2-40B4-BE49-F238E27FC236}">
                <a16:creationId xmlns:a16="http://schemas.microsoft.com/office/drawing/2014/main" id="{309BE967-8952-480B-BF46-8148DCD1B728}"/>
              </a:ext>
            </a:extLst>
          </p:cNvPr>
          <p:cNvSpPr/>
          <p:nvPr userDrawn="1"/>
        </p:nvSpPr>
        <p:spPr>
          <a:xfrm>
            <a:off x="9241125" y="0"/>
            <a:ext cx="2951321" cy="3498533"/>
          </a:xfrm>
          <a:custGeom>
            <a:avLst/>
            <a:gdLst/>
            <a:ahLst/>
            <a:cxnLst/>
            <a:rect l="l" t="t" r="r" b="b"/>
            <a:pathLst>
              <a:path w="3935094" h="4664710">
                <a:moveTo>
                  <a:pt x="3934500" y="0"/>
                </a:moveTo>
                <a:lnTo>
                  <a:pt x="457805" y="0"/>
                </a:lnTo>
                <a:lnTo>
                  <a:pt x="458489" y="7019"/>
                </a:lnTo>
                <a:lnTo>
                  <a:pt x="465156" y="55216"/>
                </a:lnTo>
                <a:lnTo>
                  <a:pt x="472886" y="103634"/>
                </a:lnTo>
                <a:lnTo>
                  <a:pt x="481519" y="152255"/>
                </a:lnTo>
                <a:lnTo>
                  <a:pt x="490897" y="201061"/>
                </a:lnTo>
                <a:lnTo>
                  <a:pt x="500860" y="250035"/>
                </a:lnTo>
                <a:lnTo>
                  <a:pt x="511247" y="299159"/>
                </a:lnTo>
                <a:lnTo>
                  <a:pt x="521899" y="348415"/>
                </a:lnTo>
                <a:lnTo>
                  <a:pt x="532655" y="397785"/>
                </a:lnTo>
                <a:lnTo>
                  <a:pt x="543358" y="447253"/>
                </a:lnTo>
                <a:lnTo>
                  <a:pt x="553846" y="496799"/>
                </a:lnTo>
                <a:lnTo>
                  <a:pt x="563959" y="546407"/>
                </a:lnTo>
                <a:lnTo>
                  <a:pt x="573539" y="596058"/>
                </a:lnTo>
                <a:lnTo>
                  <a:pt x="582425" y="645735"/>
                </a:lnTo>
                <a:lnTo>
                  <a:pt x="590458" y="695421"/>
                </a:lnTo>
                <a:lnTo>
                  <a:pt x="597477" y="745096"/>
                </a:lnTo>
                <a:lnTo>
                  <a:pt x="603324" y="794745"/>
                </a:lnTo>
                <a:lnTo>
                  <a:pt x="607838" y="844349"/>
                </a:lnTo>
                <a:lnTo>
                  <a:pt x="610860" y="893889"/>
                </a:lnTo>
                <a:lnTo>
                  <a:pt x="612229" y="943350"/>
                </a:lnTo>
                <a:lnTo>
                  <a:pt x="611786" y="992712"/>
                </a:lnTo>
                <a:lnTo>
                  <a:pt x="609372" y="1041959"/>
                </a:lnTo>
                <a:lnTo>
                  <a:pt x="604826" y="1091071"/>
                </a:lnTo>
                <a:lnTo>
                  <a:pt x="597989" y="1140033"/>
                </a:lnTo>
                <a:lnTo>
                  <a:pt x="588701" y="1188826"/>
                </a:lnTo>
                <a:lnTo>
                  <a:pt x="576803" y="1237431"/>
                </a:lnTo>
                <a:lnTo>
                  <a:pt x="562134" y="1285833"/>
                </a:lnTo>
                <a:lnTo>
                  <a:pt x="544084" y="1334879"/>
                </a:lnTo>
                <a:lnTo>
                  <a:pt x="523336" y="1382676"/>
                </a:lnTo>
                <a:lnTo>
                  <a:pt x="500246" y="1429381"/>
                </a:lnTo>
                <a:lnTo>
                  <a:pt x="475165" y="1475155"/>
                </a:lnTo>
                <a:lnTo>
                  <a:pt x="448448" y="1520154"/>
                </a:lnTo>
                <a:lnTo>
                  <a:pt x="420448" y="1564537"/>
                </a:lnTo>
                <a:lnTo>
                  <a:pt x="391518" y="1608464"/>
                </a:lnTo>
                <a:lnTo>
                  <a:pt x="362013" y="1652092"/>
                </a:lnTo>
                <a:lnTo>
                  <a:pt x="302689" y="1739087"/>
                </a:lnTo>
                <a:lnTo>
                  <a:pt x="273577" y="1782771"/>
                </a:lnTo>
                <a:lnTo>
                  <a:pt x="246015" y="1825653"/>
                </a:lnTo>
                <a:lnTo>
                  <a:pt x="219244" y="1869185"/>
                </a:lnTo>
                <a:lnTo>
                  <a:pt x="193392" y="1913351"/>
                </a:lnTo>
                <a:lnTo>
                  <a:pt x="168590" y="1958134"/>
                </a:lnTo>
                <a:lnTo>
                  <a:pt x="144966" y="2003520"/>
                </a:lnTo>
                <a:lnTo>
                  <a:pt x="122649" y="2049493"/>
                </a:lnTo>
                <a:lnTo>
                  <a:pt x="101768" y="2096038"/>
                </a:lnTo>
                <a:lnTo>
                  <a:pt x="82453" y="2143138"/>
                </a:lnTo>
                <a:lnTo>
                  <a:pt x="64832" y="2190779"/>
                </a:lnTo>
                <a:lnTo>
                  <a:pt x="49035" y="2238945"/>
                </a:lnTo>
                <a:lnTo>
                  <a:pt x="35191" y="2287620"/>
                </a:lnTo>
                <a:lnTo>
                  <a:pt x="23429" y="2336788"/>
                </a:lnTo>
                <a:lnTo>
                  <a:pt x="13878" y="2386435"/>
                </a:lnTo>
                <a:lnTo>
                  <a:pt x="6666" y="2436544"/>
                </a:lnTo>
                <a:lnTo>
                  <a:pt x="1924" y="2487100"/>
                </a:lnTo>
                <a:lnTo>
                  <a:pt x="0" y="2534879"/>
                </a:lnTo>
                <a:lnTo>
                  <a:pt x="718" y="2582873"/>
                </a:lnTo>
                <a:lnTo>
                  <a:pt x="4083" y="2630870"/>
                </a:lnTo>
                <a:lnTo>
                  <a:pt x="10094" y="2678656"/>
                </a:lnTo>
                <a:lnTo>
                  <a:pt x="18756" y="2726015"/>
                </a:lnTo>
                <a:lnTo>
                  <a:pt x="30068" y="2772735"/>
                </a:lnTo>
                <a:lnTo>
                  <a:pt x="44035" y="2818600"/>
                </a:lnTo>
                <a:lnTo>
                  <a:pt x="60657" y="2863398"/>
                </a:lnTo>
                <a:lnTo>
                  <a:pt x="79936" y="2906914"/>
                </a:lnTo>
                <a:lnTo>
                  <a:pt x="101876" y="2948934"/>
                </a:lnTo>
                <a:lnTo>
                  <a:pt x="126477" y="2989243"/>
                </a:lnTo>
                <a:lnTo>
                  <a:pt x="153741" y="3027629"/>
                </a:lnTo>
                <a:lnTo>
                  <a:pt x="183672" y="3063876"/>
                </a:lnTo>
                <a:lnTo>
                  <a:pt x="216270" y="3097771"/>
                </a:lnTo>
                <a:lnTo>
                  <a:pt x="251538" y="3129099"/>
                </a:lnTo>
                <a:lnTo>
                  <a:pt x="289478" y="3157648"/>
                </a:lnTo>
                <a:lnTo>
                  <a:pt x="333264" y="3185240"/>
                </a:lnTo>
                <a:lnTo>
                  <a:pt x="378857" y="3209470"/>
                </a:lnTo>
                <a:lnTo>
                  <a:pt x="425896" y="3230998"/>
                </a:lnTo>
                <a:lnTo>
                  <a:pt x="474020" y="3250488"/>
                </a:lnTo>
                <a:lnTo>
                  <a:pt x="522866" y="3268600"/>
                </a:lnTo>
                <a:lnTo>
                  <a:pt x="621285" y="3303338"/>
                </a:lnTo>
                <a:lnTo>
                  <a:pt x="670135" y="3321287"/>
                </a:lnTo>
                <a:lnTo>
                  <a:pt x="717536" y="3340093"/>
                </a:lnTo>
                <a:lnTo>
                  <a:pt x="764387" y="3360220"/>
                </a:lnTo>
                <a:lnTo>
                  <a:pt x="810658" y="3381647"/>
                </a:lnTo>
                <a:lnTo>
                  <a:pt x="856316" y="3404350"/>
                </a:lnTo>
                <a:lnTo>
                  <a:pt x="901329" y="3428308"/>
                </a:lnTo>
                <a:lnTo>
                  <a:pt x="945665" y="3453498"/>
                </a:lnTo>
                <a:lnTo>
                  <a:pt x="989294" y="3479898"/>
                </a:lnTo>
                <a:lnTo>
                  <a:pt x="1032182" y="3507485"/>
                </a:lnTo>
                <a:lnTo>
                  <a:pt x="1074299" y="3536238"/>
                </a:lnTo>
                <a:lnTo>
                  <a:pt x="1115613" y="3566133"/>
                </a:lnTo>
                <a:lnTo>
                  <a:pt x="1156091" y="3597148"/>
                </a:lnTo>
                <a:lnTo>
                  <a:pt x="1195703" y="3629262"/>
                </a:lnTo>
                <a:lnTo>
                  <a:pt x="1234416" y="3662452"/>
                </a:lnTo>
                <a:lnTo>
                  <a:pt x="1272198" y="3696694"/>
                </a:lnTo>
                <a:lnTo>
                  <a:pt x="1309019" y="3731968"/>
                </a:lnTo>
                <a:lnTo>
                  <a:pt x="1344845" y="3768251"/>
                </a:lnTo>
                <a:lnTo>
                  <a:pt x="1379646" y="3805520"/>
                </a:lnTo>
                <a:lnTo>
                  <a:pt x="1413389" y="3843752"/>
                </a:lnTo>
                <a:lnTo>
                  <a:pt x="1444212" y="3880521"/>
                </a:lnTo>
                <a:lnTo>
                  <a:pt x="1474511" y="3918163"/>
                </a:lnTo>
                <a:lnTo>
                  <a:pt x="1504388" y="3956513"/>
                </a:lnTo>
                <a:lnTo>
                  <a:pt x="1533946" y="3995407"/>
                </a:lnTo>
                <a:lnTo>
                  <a:pt x="1563289" y="4034681"/>
                </a:lnTo>
                <a:lnTo>
                  <a:pt x="1651060" y="4153132"/>
                </a:lnTo>
                <a:lnTo>
                  <a:pt x="1680574" y="4192278"/>
                </a:lnTo>
                <a:lnTo>
                  <a:pt x="1710388" y="4230980"/>
                </a:lnTo>
                <a:lnTo>
                  <a:pt x="1740607" y="4269075"/>
                </a:lnTo>
                <a:lnTo>
                  <a:pt x="1771333" y="4306398"/>
                </a:lnTo>
                <a:lnTo>
                  <a:pt x="1802668" y="4342783"/>
                </a:lnTo>
                <a:lnTo>
                  <a:pt x="1834717" y="4378068"/>
                </a:lnTo>
                <a:lnTo>
                  <a:pt x="1867583" y="4412087"/>
                </a:lnTo>
                <a:lnTo>
                  <a:pt x="1901368" y="4444675"/>
                </a:lnTo>
                <a:lnTo>
                  <a:pt x="1936175" y="4475669"/>
                </a:lnTo>
                <a:lnTo>
                  <a:pt x="1972109" y="4504903"/>
                </a:lnTo>
                <a:lnTo>
                  <a:pt x="2009272" y="4532213"/>
                </a:lnTo>
                <a:lnTo>
                  <a:pt x="2047767" y="4557435"/>
                </a:lnTo>
                <a:lnTo>
                  <a:pt x="2087698" y="4580405"/>
                </a:lnTo>
                <a:lnTo>
                  <a:pt x="2129167" y="4600956"/>
                </a:lnTo>
                <a:lnTo>
                  <a:pt x="2172278" y="4618926"/>
                </a:lnTo>
                <a:lnTo>
                  <a:pt x="2217134" y="4634150"/>
                </a:lnTo>
                <a:lnTo>
                  <a:pt x="2264663" y="4646630"/>
                </a:lnTo>
                <a:lnTo>
                  <a:pt x="2312390" y="4655650"/>
                </a:lnTo>
                <a:lnTo>
                  <a:pt x="2360300" y="4661462"/>
                </a:lnTo>
                <a:lnTo>
                  <a:pt x="2408377" y="4664317"/>
                </a:lnTo>
                <a:lnTo>
                  <a:pt x="2456606" y="4664470"/>
                </a:lnTo>
                <a:lnTo>
                  <a:pt x="2504972" y="4662171"/>
                </a:lnTo>
                <a:lnTo>
                  <a:pt x="2553458" y="4657674"/>
                </a:lnTo>
                <a:lnTo>
                  <a:pt x="2602051" y="4651231"/>
                </a:lnTo>
                <a:lnTo>
                  <a:pt x="2650733" y="4643095"/>
                </a:lnTo>
                <a:lnTo>
                  <a:pt x="2699491" y="4633518"/>
                </a:lnTo>
                <a:lnTo>
                  <a:pt x="2748309" y="4622752"/>
                </a:lnTo>
                <a:lnTo>
                  <a:pt x="2797171" y="4611050"/>
                </a:lnTo>
                <a:lnTo>
                  <a:pt x="3041609" y="4547336"/>
                </a:lnTo>
                <a:lnTo>
                  <a:pt x="3090415" y="4535320"/>
                </a:lnTo>
                <a:lnTo>
                  <a:pt x="3139157" y="4524135"/>
                </a:lnTo>
                <a:lnTo>
                  <a:pt x="3187821" y="4514033"/>
                </a:lnTo>
                <a:lnTo>
                  <a:pt x="3234993" y="4505472"/>
                </a:lnTo>
                <a:lnTo>
                  <a:pt x="3282193" y="4498143"/>
                </a:lnTo>
                <a:lnTo>
                  <a:pt x="3329420" y="4492005"/>
                </a:lnTo>
                <a:lnTo>
                  <a:pt x="3376672" y="4487015"/>
                </a:lnTo>
                <a:lnTo>
                  <a:pt x="3423949" y="4483132"/>
                </a:lnTo>
                <a:lnTo>
                  <a:pt x="3471251" y="4480313"/>
                </a:lnTo>
                <a:lnTo>
                  <a:pt x="3518576" y="4478516"/>
                </a:lnTo>
                <a:lnTo>
                  <a:pt x="3565924" y="4477700"/>
                </a:lnTo>
                <a:lnTo>
                  <a:pt x="3934500" y="4477700"/>
                </a:lnTo>
                <a:lnTo>
                  <a:pt x="3934500" y="0"/>
                </a:lnTo>
                <a:close/>
              </a:path>
              <a:path w="3935094" h="4664710">
                <a:moveTo>
                  <a:pt x="3934500" y="4477700"/>
                </a:moveTo>
                <a:lnTo>
                  <a:pt x="3565924" y="4477700"/>
                </a:lnTo>
                <a:lnTo>
                  <a:pt x="3613295" y="4477823"/>
                </a:lnTo>
                <a:lnTo>
                  <a:pt x="3660686" y="4478843"/>
                </a:lnTo>
                <a:lnTo>
                  <a:pt x="3708099" y="4480717"/>
                </a:lnTo>
                <a:lnTo>
                  <a:pt x="3755531" y="4483404"/>
                </a:lnTo>
                <a:lnTo>
                  <a:pt x="3802982" y="4486862"/>
                </a:lnTo>
                <a:lnTo>
                  <a:pt x="3850452" y="4491049"/>
                </a:lnTo>
                <a:lnTo>
                  <a:pt x="3897940" y="4495922"/>
                </a:lnTo>
                <a:lnTo>
                  <a:pt x="3934500" y="4500170"/>
                </a:lnTo>
                <a:lnTo>
                  <a:pt x="3934500" y="4477700"/>
                </a:lnTo>
                <a:close/>
              </a:path>
            </a:pathLst>
          </a:custGeom>
          <a:solidFill>
            <a:srgbClr val="F1B13B"/>
          </a:solidFill>
        </p:spPr>
        <p:txBody>
          <a:bodyPr wrap="square" lIns="0" tIns="0" rIns="0" bIns="0" rtlCol="0"/>
          <a:lstStyle/>
          <a:p>
            <a:endParaRPr sz="1013"/>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dirty="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dirty="0">
              <a:latin typeface="HelveticaNeueLT Pro 55 Roman" panose="020B0604020202020204" pitchFamily="34" charset="0"/>
              <a:cs typeface="Arial"/>
            </a:endParaRPr>
          </a:p>
          <a:p>
            <a:pPr marL="0">
              <a:lnSpc>
                <a:spcPts val="1000"/>
              </a:lnSpc>
              <a:spcBef>
                <a:spcPts val="0"/>
              </a:spcBef>
            </a:pPr>
            <a:r>
              <a:rPr sz="750" spc="0" baseline="0" dirty="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dirty="0">
              <a:latin typeface="HelveticaNeueLT Pro 55 Roman" panose="020B0604020202020204" pitchFamily="34" charset="0"/>
              <a:cs typeface="Arial"/>
            </a:endParaRPr>
          </a:p>
        </p:txBody>
      </p:sp>
      <p:pic>
        <p:nvPicPr>
          <p:cNvPr id="14" name="Graphic 13">
            <a:extLst>
              <a:ext uri="{FF2B5EF4-FFF2-40B4-BE49-F238E27FC236}">
                <a16:creationId xmlns:a16="http://schemas.microsoft.com/office/drawing/2014/main" id="{71D8F884-BDE6-441A-889C-38A1A760F5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345280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No First Aid">
    <p:bg>
      <p:bgPr>
        <a:solidFill>
          <a:schemeClr val="bg2"/>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C1A6CAE0-540A-4ACA-93E6-D3E8EF4F5975}"/>
              </a:ext>
            </a:extLst>
          </p:cNvPr>
          <p:cNvSpPr/>
          <p:nvPr userDrawn="1"/>
        </p:nvSpPr>
        <p:spPr>
          <a:xfrm>
            <a:off x="9241125" y="0"/>
            <a:ext cx="2951321" cy="4241483"/>
          </a:xfrm>
          <a:custGeom>
            <a:avLst/>
            <a:gdLst/>
            <a:ahLst/>
            <a:cxnLst/>
            <a:rect l="l" t="t" r="r" b="b"/>
            <a:pathLst>
              <a:path w="3935094" h="5655310">
                <a:moveTo>
                  <a:pt x="3934500" y="0"/>
                </a:moveTo>
                <a:lnTo>
                  <a:pt x="944959" y="0"/>
                </a:lnTo>
                <a:lnTo>
                  <a:pt x="879253" y="56409"/>
                </a:lnTo>
                <a:lnTo>
                  <a:pt x="842865" y="88908"/>
                </a:lnTo>
                <a:lnTo>
                  <a:pt x="807474" y="122615"/>
                </a:lnTo>
                <a:lnTo>
                  <a:pt x="773176" y="157496"/>
                </a:lnTo>
                <a:lnTo>
                  <a:pt x="740069" y="193516"/>
                </a:lnTo>
                <a:lnTo>
                  <a:pt x="708249" y="230643"/>
                </a:lnTo>
                <a:lnTo>
                  <a:pt x="677814" y="268840"/>
                </a:lnTo>
                <a:lnTo>
                  <a:pt x="648861" y="308074"/>
                </a:lnTo>
                <a:lnTo>
                  <a:pt x="621487" y="348310"/>
                </a:lnTo>
                <a:lnTo>
                  <a:pt x="595790" y="389514"/>
                </a:lnTo>
                <a:lnTo>
                  <a:pt x="571866" y="431652"/>
                </a:lnTo>
                <a:lnTo>
                  <a:pt x="549813" y="474688"/>
                </a:lnTo>
                <a:lnTo>
                  <a:pt x="529728" y="518590"/>
                </a:lnTo>
                <a:lnTo>
                  <a:pt x="511708" y="563323"/>
                </a:lnTo>
                <a:lnTo>
                  <a:pt x="495850" y="608851"/>
                </a:lnTo>
                <a:lnTo>
                  <a:pt x="482252" y="655142"/>
                </a:lnTo>
                <a:lnTo>
                  <a:pt x="471010" y="702159"/>
                </a:lnTo>
                <a:lnTo>
                  <a:pt x="462222" y="749870"/>
                </a:lnTo>
                <a:lnTo>
                  <a:pt x="455985" y="798240"/>
                </a:lnTo>
                <a:lnTo>
                  <a:pt x="452396" y="847234"/>
                </a:lnTo>
                <a:lnTo>
                  <a:pt x="451552" y="896818"/>
                </a:lnTo>
                <a:lnTo>
                  <a:pt x="453551" y="946958"/>
                </a:lnTo>
                <a:lnTo>
                  <a:pt x="458489" y="997619"/>
                </a:lnTo>
                <a:lnTo>
                  <a:pt x="465156" y="1045816"/>
                </a:lnTo>
                <a:lnTo>
                  <a:pt x="472886" y="1094234"/>
                </a:lnTo>
                <a:lnTo>
                  <a:pt x="481519" y="1142855"/>
                </a:lnTo>
                <a:lnTo>
                  <a:pt x="490897" y="1191661"/>
                </a:lnTo>
                <a:lnTo>
                  <a:pt x="500860" y="1240635"/>
                </a:lnTo>
                <a:lnTo>
                  <a:pt x="511247" y="1289759"/>
                </a:lnTo>
                <a:lnTo>
                  <a:pt x="521899" y="1339015"/>
                </a:lnTo>
                <a:lnTo>
                  <a:pt x="532655" y="1388385"/>
                </a:lnTo>
                <a:lnTo>
                  <a:pt x="543358" y="1437853"/>
                </a:lnTo>
                <a:lnTo>
                  <a:pt x="553846" y="1487399"/>
                </a:lnTo>
                <a:lnTo>
                  <a:pt x="563959" y="1537007"/>
                </a:lnTo>
                <a:lnTo>
                  <a:pt x="573539" y="1586658"/>
                </a:lnTo>
                <a:lnTo>
                  <a:pt x="582425" y="1636335"/>
                </a:lnTo>
                <a:lnTo>
                  <a:pt x="590458" y="1686021"/>
                </a:lnTo>
                <a:lnTo>
                  <a:pt x="597477" y="1735696"/>
                </a:lnTo>
                <a:lnTo>
                  <a:pt x="603324" y="1785345"/>
                </a:lnTo>
                <a:lnTo>
                  <a:pt x="607838" y="1834949"/>
                </a:lnTo>
                <a:lnTo>
                  <a:pt x="610860" y="1884489"/>
                </a:lnTo>
                <a:lnTo>
                  <a:pt x="612229" y="1933950"/>
                </a:lnTo>
                <a:lnTo>
                  <a:pt x="611786" y="1983312"/>
                </a:lnTo>
                <a:lnTo>
                  <a:pt x="609372" y="2032559"/>
                </a:lnTo>
                <a:lnTo>
                  <a:pt x="604826" y="2081671"/>
                </a:lnTo>
                <a:lnTo>
                  <a:pt x="597989" y="2130633"/>
                </a:lnTo>
                <a:lnTo>
                  <a:pt x="588701" y="2179426"/>
                </a:lnTo>
                <a:lnTo>
                  <a:pt x="576803" y="2228031"/>
                </a:lnTo>
                <a:lnTo>
                  <a:pt x="562134" y="2276433"/>
                </a:lnTo>
                <a:lnTo>
                  <a:pt x="544084" y="2325479"/>
                </a:lnTo>
                <a:lnTo>
                  <a:pt x="523336" y="2373276"/>
                </a:lnTo>
                <a:lnTo>
                  <a:pt x="500246" y="2419981"/>
                </a:lnTo>
                <a:lnTo>
                  <a:pt x="475165" y="2465755"/>
                </a:lnTo>
                <a:lnTo>
                  <a:pt x="448448" y="2510754"/>
                </a:lnTo>
                <a:lnTo>
                  <a:pt x="420448" y="2555137"/>
                </a:lnTo>
                <a:lnTo>
                  <a:pt x="391518" y="2599064"/>
                </a:lnTo>
                <a:lnTo>
                  <a:pt x="362013" y="2642692"/>
                </a:lnTo>
                <a:lnTo>
                  <a:pt x="302689" y="2729687"/>
                </a:lnTo>
                <a:lnTo>
                  <a:pt x="273577" y="2773371"/>
                </a:lnTo>
                <a:lnTo>
                  <a:pt x="246015" y="2816253"/>
                </a:lnTo>
                <a:lnTo>
                  <a:pt x="219244" y="2859785"/>
                </a:lnTo>
                <a:lnTo>
                  <a:pt x="193392" y="2903951"/>
                </a:lnTo>
                <a:lnTo>
                  <a:pt x="168590" y="2948734"/>
                </a:lnTo>
                <a:lnTo>
                  <a:pt x="144966" y="2994120"/>
                </a:lnTo>
                <a:lnTo>
                  <a:pt x="122649" y="3040093"/>
                </a:lnTo>
                <a:lnTo>
                  <a:pt x="101768" y="3086638"/>
                </a:lnTo>
                <a:lnTo>
                  <a:pt x="82453" y="3133738"/>
                </a:lnTo>
                <a:lnTo>
                  <a:pt x="64832" y="3181379"/>
                </a:lnTo>
                <a:lnTo>
                  <a:pt x="49035" y="3229545"/>
                </a:lnTo>
                <a:lnTo>
                  <a:pt x="35191" y="3278220"/>
                </a:lnTo>
                <a:lnTo>
                  <a:pt x="23429" y="3327388"/>
                </a:lnTo>
                <a:lnTo>
                  <a:pt x="13878" y="3377035"/>
                </a:lnTo>
                <a:lnTo>
                  <a:pt x="6666" y="3427144"/>
                </a:lnTo>
                <a:lnTo>
                  <a:pt x="1924" y="3477700"/>
                </a:lnTo>
                <a:lnTo>
                  <a:pt x="0" y="3525479"/>
                </a:lnTo>
                <a:lnTo>
                  <a:pt x="718" y="3573473"/>
                </a:lnTo>
                <a:lnTo>
                  <a:pt x="4083" y="3621470"/>
                </a:lnTo>
                <a:lnTo>
                  <a:pt x="10094" y="3669256"/>
                </a:lnTo>
                <a:lnTo>
                  <a:pt x="18756" y="3716615"/>
                </a:lnTo>
                <a:lnTo>
                  <a:pt x="30068" y="3763335"/>
                </a:lnTo>
                <a:lnTo>
                  <a:pt x="44035" y="3809200"/>
                </a:lnTo>
                <a:lnTo>
                  <a:pt x="60657" y="3853998"/>
                </a:lnTo>
                <a:lnTo>
                  <a:pt x="79936" y="3897514"/>
                </a:lnTo>
                <a:lnTo>
                  <a:pt x="101876" y="3939534"/>
                </a:lnTo>
                <a:lnTo>
                  <a:pt x="126477" y="3979843"/>
                </a:lnTo>
                <a:lnTo>
                  <a:pt x="153741" y="4018229"/>
                </a:lnTo>
                <a:lnTo>
                  <a:pt x="183672" y="4054476"/>
                </a:lnTo>
                <a:lnTo>
                  <a:pt x="216270" y="4088371"/>
                </a:lnTo>
                <a:lnTo>
                  <a:pt x="251538" y="4119699"/>
                </a:lnTo>
                <a:lnTo>
                  <a:pt x="289478" y="4148248"/>
                </a:lnTo>
                <a:lnTo>
                  <a:pt x="333264" y="4175840"/>
                </a:lnTo>
                <a:lnTo>
                  <a:pt x="378857" y="4200070"/>
                </a:lnTo>
                <a:lnTo>
                  <a:pt x="425896" y="4221598"/>
                </a:lnTo>
                <a:lnTo>
                  <a:pt x="474020" y="4241088"/>
                </a:lnTo>
                <a:lnTo>
                  <a:pt x="522866" y="4259200"/>
                </a:lnTo>
                <a:lnTo>
                  <a:pt x="621285" y="4293938"/>
                </a:lnTo>
                <a:lnTo>
                  <a:pt x="670135" y="4311887"/>
                </a:lnTo>
                <a:lnTo>
                  <a:pt x="717536" y="4330693"/>
                </a:lnTo>
                <a:lnTo>
                  <a:pt x="764387" y="4350820"/>
                </a:lnTo>
                <a:lnTo>
                  <a:pt x="810658" y="4372247"/>
                </a:lnTo>
                <a:lnTo>
                  <a:pt x="856316" y="4394950"/>
                </a:lnTo>
                <a:lnTo>
                  <a:pt x="901329" y="4418908"/>
                </a:lnTo>
                <a:lnTo>
                  <a:pt x="945665" y="4444098"/>
                </a:lnTo>
                <a:lnTo>
                  <a:pt x="989294" y="4470498"/>
                </a:lnTo>
                <a:lnTo>
                  <a:pt x="1032182" y="4498085"/>
                </a:lnTo>
                <a:lnTo>
                  <a:pt x="1074299" y="4526838"/>
                </a:lnTo>
                <a:lnTo>
                  <a:pt x="1115613" y="4556733"/>
                </a:lnTo>
                <a:lnTo>
                  <a:pt x="1156091" y="4587748"/>
                </a:lnTo>
                <a:lnTo>
                  <a:pt x="1195703" y="4619862"/>
                </a:lnTo>
                <a:lnTo>
                  <a:pt x="1234416" y="4653052"/>
                </a:lnTo>
                <a:lnTo>
                  <a:pt x="1272198" y="4687294"/>
                </a:lnTo>
                <a:lnTo>
                  <a:pt x="1309019" y="4722568"/>
                </a:lnTo>
                <a:lnTo>
                  <a:pt x="1344845" y="4758851"/>
                </a:lnTo>
                <a:lnTo>
                  <a:pt x="1379646" y="4796120"/>
                </a:lnTo>
                <a:lnTo>
                  <a:pt x="1413389" y="4834352"/>
                </a:lnTo>
                <a:lnTo>
                  <a:pt x="1444212" y="4871121"/>
                </a:lnTo>
                <a:lnTo>
                  <a:pt x="1474511" y="4908763"/>
                </a:lnTo>
                <a:lnTo>
                  <a:pt x="1504388" y="4947113"/>
                </a:lnTo>
                <a:lnTo>
                  <a:pt x="1533946" y="4986007"/>
                </a:lnTo>
                <a:lnTo>
                  <a:pt x="1563289" y="5025281"/>
                </a:lnTo>
                <a:lnTo>
                  <a:pt x="1651060" y="5143732"/>
                </a:lnTo>
                <a:lnTo>
                  <a:pt x="1680574" y="5182878"/>
                </a:lnTo>
                <a:lnTo>
                  <a:pt x="1710388" y="5221580"/>
                </a:lnTo>
                <a:lnTo>
                  <a:pt x="1740607" y="5259675"/>
                </a:lnTo>
                <a:lnTo>
                  <a:pt x="1771333" y="5296998"/>
                </a:lnTo>
                <a:lnTo>
                  <a:pt x="1802668" y="5333383"/>
                </a:lnTo>
                <a:lnTo>
                  <a:pt x="1834717" y="5368668"/>
                </a:lnTo>
                <a:lnTo>
                  <a:pt x="1867583" y="5402687"/>
                </a:lnTo>
                <a:lnTo>
                  <a:pt x="1901368" y="5435275"/>
                </a:lnTo>
                <a:lnTo>
                  <a:pt x="1936175" y="5466269"/>
                </a:lnTo>
                <a:lnTo>
                  <a:pt x="1972109" y="5495503"/>
                </a:lnTo>
                <a:lnTo>
                  <a:pt x="2009272" y="5522813"/>
                </a:lnTo>
                <a:lnTo>
                  <a:pt x="2047767" y="5548035"/>
                </a:lnTo>
                <a:lnTo>
                  <a:pt x="2087698" y="5571005"/>
                </a:lnTo>
                <a:lnTo>
                  <a:pt x="2129167" y="5591556"/>
                </a:lnTo>
                <a:lnTo>
                  <a:pt x="2172278" y="5609526"/>
                </a:lnTo>
                <a:lnTo>
                  <a:pt x="2217134" y="5624750"/>
                </a:lnTo>
                <a:lnTo>
                  <a:pt x="2264663" y="5637230"/>
                </a:lnTo>
                <a:lnTo>
                  <a:pt x="2312390" y="5646250"/>
                </a:lnTo>
                <a:lnTo>
                  <a:pt x="2360300" y="5652062"/>
                </a:lnTo>
                <a:lnTo>
                  <a:pt x="2408377" y="5654917"/>
                </a:lnTo>
                <a:lnTo>
                  <a:pt x="2456606" y="5655070"/>
                </a:lnTo>
                <a:lnTo>
                  <a:pt x="2504972" y="5652771"/>
                </a:lnTo>
                <a:lnTo>
                  <a:pt x="2553458" y="5648274"/>
                </a:lnTo>
                <a:lnTo>
                  <a:pt x="2602051" y="5641831"/>
                </a:lnTo>
                <a:lnTo>
                  <a:pt x="2650733" y="5633695"/>
                </a:lnTo>
                <a:lnTo>
                  <a:pt x="2699491" y="5624118"/>
                </a:lnTo>
                <a:lnTo>
                  <a:pt x="2748309" y="5613352"/>
                </a:lnTo>
                <a:lnTo>
                  <a:pt x="2797171" y="5601650"/>
                </a:lnTo>
                <a:lnTo>
                  <a:pt x="3041609" y="5537936"/>
                </a:lnTo>
                <a:lnTo>
                  <a:pt x="3090415" y="5525920"/>
                </a:lnTo>
                <a:lnTo>
                  <a:pt x="3139157" y="5514735"/>
                </a:lnTo>
                <a:lnTo>
                  <a:pt x="3187821" y="5504633"/>
                </a:lnTo>
                <a:lnTo>
                  <a:pt x="3234993" y="5496072"/>
                </a:lnTo>
                <a:lnTo>
                  <a:pt x="3282193" y="5488743"/>
                </a:lnTo>
                <a:lnTo>
                  <a:pt x="3329420" y="5482605"/>
                </a:lnTo>
                <a:lnTo>
                  <a:pt x="3376672" y="5477615"/>
                </a:lnTo>
                <a:lnTo>
                  <a:pt x="3423949" y="5473732"/>
                </a:lnTo>
                <a:lnTo>
                  <a:pt x="3471251" y="5470913"/>
                </a:lnTo>
                <a:lnTo>
                  <a:pt x="3518576" y="5469116"/>
                </a:lnTo>
                <a:lnTo>
                  <a:pt x="3565924" y="5468300"/>
                </a:lnTo>
                <a:lnTo>
                  <a:pt x="3934500" y="5468300"/>
                </a:lnTo>
                <a:lnTo>
                  <a:pt x="3934500" y="0"/>
                </a:lnTo>
                <a:close/>
              </a:path>
              <a:path w="3935094" h="5655310">
                <a:moveTo>
                  <a:pt x="3934500" y="5468300"/>
                </a:moveTo>
                <a:lnTo>
                  <a:pt x="3565924" y="5468300"/>
                </a:lnTo>
                <a:lnTo>
                  <a:pt x="3613295" y="5468423"/>
                </a:lnTo>
                <a:lnTo>
                  <a:pt x="3660686" y="5469443"/>
                </a:lnTo>
                <a:lnTo>
                  <a:pt x="3708099" y="5471317"/>
                </a:lnTo>
                <a:lnTo>
                  <a:pt x="3755531" y="5474004"/>
                </a:lnTo>
                <a:lnTo>
                  <a:pt x="3802982" y="5477462"/>
                </a:lnTo>
                <a:lnTo>
                  <a:pt x="3850452" y="5481649"/>
                </a:lnTo>
                <a:lnTo>
                  <a:pt x="3897940" y="5486522"/>
                </a:lnTo>
                <a:lnTo>
                  <a:pt x="3934500" y="5490770"/>
                </a:lnTo>
                <a:lnTo>
                  <a:pt x="3934500" y="5468300"/>
                </a:lnTo>
                <a:close/>
              </a:path>
            </a:pathLst>
          </a:custGeom>
          <a:solidFill>
            <a:srgbClr val="F1B13B"/>
          </a:solidFill>
        </p:spPr>
        <p:txBody>
          <a:bodyPr wrap="square" lIns="0" tIns="0" rIns="0" bIns="0" rtlCol="0"/>
          <a:lstStyle/>
          <a:p>
            <a:endParaRPr sz="1013"/>
          </a:p>
        </p:txBody>
      </p:sp>
      <p:sp>
        <p:nvSpPr>
          <p:cNvPr id="10" name="object 31">
            <a:extLst>
              <a:ext uri="{FF2B5EF4-FFF2-40B4-BE49-F238E27FC236}">
                <a16:creationId xmlns:a16="http://schemas.microsoft.com/office/drawing/2014/main" id="{2FD12909-16AA-4497-930A-EC9377324004}"/>
              </a:ext>
            </a:extLst>
          </p:cNvPr>
          <p:cNvSpPr/>
          <p:nvPr userDrawn="1"/>
        </p:nvSpPr>
        <p:spPr>
          <a:xfrm>
            <a:off x="0" y="4566964"/>
            <a:ext cx="1925955" cy="2291239"/>
          </a:xfrm>
          <a:custGeom>
            <a:avLst/>
            <a:gdLst/>
            <a:ahLst/>
            <a:cxnLst/>
            <a:rect l="l" t="t" r="r" b="b"/>
            <a:pathLst>
              <a:path w="2567940" h="3054984">
                <a:moveTo>
                  <a:pt x="0" y="0"/>
                </a:moveTo>
                <a:lnTo>
                  <a:pt x="0" y="3054714"/>
                </a:lnTo>
                <a:lnTo>
                  <a:pt x="2396758" y="3054714"/>
                </a:lnTo>
                <a:lnTo>
                  <a:pt x="2428820" y="3007478"/>
                </a:lnTo>
                <a:lnTo>
                  <a:pt x="2454679" y="2964680"/>
                </a:lnTo>
                <a:lnTo>
                  <a:pt x="2478418" y="2920679"/>
                </a:lnTo>
                <a:lnTo>
                  <a:pt x="2499826" y="2875651"/>
                </a:lnTo>
                <a:lnTo>
                  <a:pt x="2518688" y="2829772"/>
                </a:lnTo>
                <a:lnTo>
                  <a:pt x="2534792" y="2783219"/>
                </a:lnTo>
                <a:lnTo>
                  <a:pt x="2547923" y="2736166"/>
                </a:lnTo>
                <a:lnTo>
                  <a:pt x="2557870" y="2688789"/>
                </a:lnTo>
                <a:lnTo>
                  <a:pt x="2564418" y="2641265"/>
                </a:lnTo>
                <a:lnTo>
                  <a:pt x="2567355" y="2593770"/>
                </a:lnTo>
                <a:lnTo>
                  <a:pt x="2566468" y="2546478"/>
                </a:lnTo>
                <a:lnTo>
                  <a:pt x="2561542" y="2499566"/>
                </a:lnTo>
                <a:lnTo>
                  <a:pt x="2552365" y="2453210"/>
                </a:lnTo>
                <a:lnTo>
                  <a:pt x="2538724" y="2407586"/>
                </a:lnTo>
                <a:lnTo>
                  <a:pt x="2520405" y="2362868"/>
                </a:lnTo>
                <a:lnTo>
                  <a:pt x="2498024" y="2320507"/>
                </a:lnTo>
                <a:lnTo>
                  <a:pt x="2472227" y="2281201"/>
                </a:lnTo>
                <a:lnTo>
                  <a:pt x="2443243" y="2244840"/>
                </a:lnTo>
                <a:lnTo>
                  <a:pt x="2411303" y="2211312"/>
                </a:lnTo>
                <a:lnTo>
                  <a:pt x="2376637" y="2180506"/>
                </a:lnTo>
                <a:lnTo>
                  <a:pt x="2339474" y="2152309"/>
                </a:lnTo>
                <a:lnTo>
                  <a:pt x="2300045" y="2126611"/>
                </a:lnTo>
                <a:lnTo>
                  <a:pt x="2258580" y="2103300"/>
                </a:lnTo>
                <a:lnTo>
                  <a:pt x="2215308" y="2082264"/>
                </a:lnTo>
                <a:lnTo>
                  <a:pt x="2170461" y="2063391"/>
                </a:lnTo>
                <a:lnTo>
                  <a:pt x="2124267" y="2046570"/>
                </a:lnTo>
                <a:lnTo>
                  <a:pt x="2076957" y="2031690"/>
                </a:lnTo>
                <a:lnTo>
                  <a:pt x="2028761" y="2018638"/>
                </a:lnTo>
                <a:lnTo>
                  <a:pt x="1979908" y="2007304"/>
                </a:lnTo>
                <a:lnTo>
                  <a:pt x="1930630" y="1997575"/>
                </a:lnTo>
                <a:lnTo>
                  <a:pt x="1881155" y="1989340"/>
                </a:lnTo>
                <a:lnTo>
                  <a:pt x="1831715" y="1982488"/>
                </a:lnTo>
                <a:lnTo>
                  <a:pt x="1782538" y="1976906"/>
                </a:lnTo>
                <a:lnTo>
                  <a:pt x="1733856" y="1972483"/>
                </a:lnTo>
                <a:lnTo>
                  <a:pt x="1537493" y="1957368"/>
                </a:lnTo>
                <a:lnTo>
                  <a:pt x="1488012" y="1952915"/>
                </a:lnTo>
                <a:lnTo>
                  <a:pt x="1438627" y="1947807"/>
                </a:lnTo>
                <a:lnTo>
                  <a:pt x="1389462" y="1941853"/>
                </a:lnTo>
                <a:lnTo>
                  <a:pt x="1340645" y="1934860"/>
                </a:lnTo>
                <a:lnTo>
                  <a:pt x="1292301" y="1926635"/>
                </a:lnTo>
                <a:lnTo>
                  <a:pt x="1244555" y="1916987"/>
                </a:lnTo>
                <a:lnTo>
                  <a:pt x="1197534" y="1905722"/>
                </a:lnTo>
                <a:lnTo>
                  <a:pt x="1151363" y="1892650"/>
                </a:lnTo>
                <a:lnTo>
                  <a:pt x="1106169" y="1877577"/>
                </a:lnTo>
                <a:lnTo>
                  <a:pt x="1062076" y="1860311"/>
                </a:lnTo>
                <a:lnTo>
                  <a:pt x="1019212" y="1840660"/>
                </a:lnTo>
                <a:lnTo>
                  <a:pt x="977700" y="1818431"/>
                </a:lnTo>
                <a:lnTo>
                  <a:pt x="937669" y="1793433"/>
                </a:lnTo>
                <a:lnTo>
                  <a:pt x="899242" y="1765473"/>
                </a:lnTo>
                <a:lnTo>
                  <a:pt x="862547" y="1734358"/>
                </a:lnTo>
                <a:lnTo>
                  <a:pt x="827203" y="1699352"/>
                </a:lnTo>
                <a:lnTo>
                  <a:pt x="795051" y="1662178"/>
                </a:lnTo>
                <a:lnTo>
                  <a:pt x="765909" y="1622997"/>
                </a:lnTo>
                <a:lnTo>
                  <a:pt x="739596" y="1581969"/>
                </a:lnTo>
                <a:lnTo>
                  <a:pt x="715927" y="1539253"/>
                </a:lnTo>
                <a:lnTo>
                  <a:pt x="694721" y="1495010"/>
                </a:lnTo>
                <a:lnTo>
                  <a:pt x="675795" y="1449400"/>
                </a:lnTo>
                <a:lnTo>
                  <a:pt x="658967" y="1402583"/>
                </a:lnTo>
                <a:lnTo>
                  <a:pt x="644054" y="1354720"/>
                </a:lnTo>
                <a:lnTo>
                  <a:pt x="630874" y="1305971"/>
                </a:lnTo>
                <a:lnTo>
                  <a:pt x="619245" y="1256495"/>
                </a:lnTo>
                <a:lnTo>
                  <a:pt x="608982" y="1206453"/>
                </a:lnTo>
                <a:lnTo>
                  <a:pt x="599906" y="1156005"/>
                </a:lnTo>
                <a:lnTo>
                  <a:pt x="591831" y="1105312"/>
                </a:lnTo>
                <a:lnTo>
                  <a:pt x="584578" y="1054532"/>
                </a:lnTo>
                <a:lnTo>
                  <a:pt x="577962" y="1003828"/>
                </a:lnTo>
                <a:lnTo>
                  <a:pt x="571801" y="953358"/>
                </a:lnTo>
                <a:lnTo>
                  <a:pt x="565913" y="903283"/>
                </a:lnTo>
                <a:lnTo>
                  <a:pt x="559809" y="853190"/>
                </a:lnTo>
                <a:lnTo>
                  <a:pt x="553023" y="802688"/>
                </a:lnTo>
                <a:lnTo>
                  <a:pt x="545396" y="751971"/>
                </a:lnTo>
                <a:lnTo>
                  <a:pt x="536770" y="701235"/>
                </a:lnTo>
                <a:lnTo>
                  <a:pt x="526989" y="650672"/>
                </a:lnTo>
                <a:lnTo>
                  <a:pt x="515896" y="600479"/>
                </a:lnTo>
                <a:lnTo>
                  <a:pt x="503331" y="550848"/>
                </a:lnTo>
                <a:lnTo>
                  <a:pt x="489139" y="501974"/>
                </a:lnTo>
                <a:lnTo>
                  <a:pt x="473162" y="454052"/>
                </a:lnTo>
                <a:lnTo>
                  <a:pt x="455241" y="407276"/>
                </a:lnTo>
                <a:lnTo>
                  <a:pt x="435220" y="361840"/>
                </a:lnTo>
                <a:lnTo>
                  <a:pt x="412942" y="317938"/>
                </a:lnTo>
                <a:lnTo>
                  <a:pt x="388248" y="275765"/>
                </a:lnTo>
                <a:lnTo>
                  <a:pt x="360982" y="235515"/>
                </a:lnTo>
                <a:lnTo>
                  <a:pt x="330985" y="197383"/>
                </a:lnTo>
                <a:lnTo>
                  <a:pt x="298100" y="161562"/>
                </a:lnTo>
                <a:lnTo>
                  <a:pt x="262171" y="128247"/>
                </a:lnTo>
                <a:lnTo>
                  <a:pt x="223038" y="97633"/>
                </a:lnTo>
                <a:lnTo>
                  <a:pt x="182544" y="71197"/>
                </a:lnTo>
                <a:lnTo>
                  <a:pt x="140311" y="48449"/>
                </a:lnTo>
                <a:lnTo>
                  <a:pt x="96537" y="29257"/>
                </a:lnTo>
                <a:lnTo>
                  <a:pt x="51416" y="13489"/>
                </a:lnTo>
                <a:lnTo>
                  <a:pt x="5145" y="1014"/>
                </a:lnTo>
                <a:lnTo>
                  <a:pt x="0" y="0"/>
                </a:lnTo>
                <a:close/>
              </a:path>
            </a:pathLst>
          </a:custGeom>
          <a:solidFill>
            <a:srgbClr val="158AC0"/>
          </a:solidFill>
        </p:spPr>
        <p:txBody>
          <a:bodyPr wrap="square" lIns="0" tIns="0" rIns="0" bIns="0" rtlCol="0"/>
          <a:lstStyle/>
          <a:p>
            <a:endParaRPr sz="1013"/>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Tree>
    <p:extLst>
      <p:ext uri="{BB962C8B-B14F-4D97-AF65-F5344CB8AC3E}">
        <p14:creationId xmlns:p14="http://schemas.microsoft.com/office/powerpoint/2010/main" val="232421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7" cy="4267200"/>
          </a:xfrm>
        </p:spPr>
        <p:txBody>
          <a:bodyPr>
            <a:noAutofit/>
          </a:bodyPr>
          <a:lstStyle>
            <a:lvl1pPr>
              <a:lnSpc>
                <a:spcPts val="2800"/>
              </a:lnSpc>
              <a:defRPr sz="2400">
                <a:latin typeface="+mj-lt"/>
              </a:defRPr>
            </a:lvl1pPr>
            <a:lvl2pPr marL="0" indent="0">
              <a:lnSpc>
                <a:spcPts val="2800"/>
              </a:lnSpc>
              <a:defRPr sz="2400"/>
            </a:lvl2pPr>
            <a:lvl3pPr marL="0" indent="0">
              <a:lnSpc>
                <a:spcPts val="1800"/>
              </a:lnSpc>
              <a:defRPr sz="1400" b="1">
                <a:latin typeface="HelveticaNeueLT Pro 65 Md" panose="020B0804020202020204" pitchFamily="34" charset="0"/>
              </a:defRPr>
            </a:lvl3pPr>
            <a:lvl4pPr marL="0" indent="0">
              <a:lnSpc>
                <a:spcPts val="1800"/>
              </a:lnSpc>
              <a:defRPr sz="1400"/>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43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1B13B"/>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6" cy="4267200"/>
          </a:xfrm>
        </p:spPr>
        <p:txBody>
          <a:bodyPr>
            <a:noAutofit/>
          </a:bodyPr>
          <a:lstStyle>
            <a:lvl1pPr>
              <a:lnSpc>
                <a:spcPts val="2800"/>
              </a:lnSpc>
              <a:defRPr sz="2400">
                <a:solidFill>
                  <a:schemeClr val="bg1"/>
                </a:solidFill>
                <a:latin typeface="+mj-lt"/>
              </a:defRPr>
            </a:lvl1pPr>
            <a:lvl2pPr marL="0" indent="0">
              <a:lnSpc>
                <a:spcPts val="2800"/>
              </a:lnSpc>
              <a:defRPr sz="2400">
                <a:solidFill>
                  <a:schemeClr val="bg1"/>
                </a:solidFill>
              </a:defRPr>
            </a:lvl2pPr>
            <a:lvl3pPr marL="0" indent="0">
              <a:lnSpc>
                <a:spcPts val="1800"/>
              </a:lnSpc>
              <a:defRPr sz="1400" b="1">
                <a:solidFill>
                  <a:schemeClr val="bg1"/>
                </a:solidFill>
                <a:latin typeface="HelveticaNeueLT Pro 65 Md" panose="020B0804020202020204" pitchFamily="34" charset="0"/>
              </a:defRPr>
            </a:lvl3pPr>
            <a:lvl4pPr marL="0" indent="0">
              <a:lnSpc>
                <a:spcPts val="1800"/>
              </a:lnSpc>
              <a:defRPr sz="1400">
                <a:solidFill>
                  <a:schemeClr val="bg1"/>
                </a:solidFill>
              </a:defRPr>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6" name="Title 5">
            <a:extLst>
              <a:ext uri="{FF2B5EF4-FFF2-40B4-BE49-F238E27FC236}">
                <a16:creationId xmlns:a16="http://schemas.microsoft.com/office/drawing/2014/main" id="{B9CA1F7D-92C3-4A55-9F70-1D45D695933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08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1259206" y="1828799"/>
            <a:ext cx="3846194" cy="4267201"/>
          </a:xfrm>
        </p:spPr>
        <p:txBody>
          <a:bodyPr>
            <a:noAutofit/>
          </a:bodyPr>
          <a:lstStyle>
            <a:lvl1pPr>
              <a:lnSpc>
                <a:spcPts val="2800"/>
              </a:lnSpc>
              <a:defRPr sz="2400">
                <a:latin typeface="+mj-lt"/>
              </a:defRPr>
            </a:lvl1pPr>
            <a:lvl2pPr marL="0" indent="0">
              <a:lnSpc>
                <a:spcPts val="2800"/>
              </a:lnSpc>
              <a:defRPr sz="2400"/>
            </a:lvl2pPr>
            <a:lvl3pPr marL="0" indent="0">
              <a:lnSpc>
                <a:spcPts val="2200"/>
              </a:lnSpc>
              <a:defRPr sz="1800" b="1">
                <a:latin typeface="HelveticaNeueLT Pro 65 Md" panose="020B0804020202020204" pitchFamily="34" charset="0"/>
              </a:defRPr>
            </a:lvl3pPr>
            <a:lvl4pPr marL="0" indent="0">
              <a:lnSpc>
                <a:spcPts val="2200"/>
              </a:lnSpc>
              <a:defRPr sz="1800"/>
            </a:lvl4pPr>
            <a:lvl5pPr marL="0" indent="0">
              <a:lnSpc>
                <a:spcPts val="1800"/>
              </a:lnSpc>
              <a:defRPr sz="1400">
                <a:latin typeface="+mj-lt"/>
              </a:defRPr>
            </a:lvl5pPr>
            <a:lvl6pPr marL="0" indent="0">
              <a:lnSpc>
                <a:spcPts val="1800"/>
              </a:lnSpc>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BF86B70E-AD9A-41AA-81FB-D22780CCE5FF}"/>
              </a:ext>
            </a:extLst>
          </p:cNvPr>
          <p:cNvSpPr>
            <a:spLocks noGrp="1"/>
          </p:cNvSpPr>
          <p:nvPr>
            <p:ph type="pic" sz="quarter" idx="15"/>
          </p:nvPr>
        </p:nvSpPr>
        <p:spPr>
          <a:xfrm>
            <a:off x="6096000" y="381000"/>
            <a:ext cx="5715000" cy="5715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0403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a:noAutofit/>
          </a:bodyPr>
          <a:lstStyle>
            <a:lvl1pPr marL="180975" indent="-180975">
              <a:lnSpc>
                <a:spcPts val="2800"/>
              </a:lnSpc>
              <a:buFont typeface="Arial" panose="020B0604020202020204" pitchFamily="34" charset="0"/>
              <a:buChar char="•"/>
              <a:defRPr sz="2600">
                <a:latin typeface="+mj-lt"/>
              </a:defRPr>
            </a:lvl1pPr>
            <a:lvl2pPr marL="180975" indent="-180975">
              <a:lnSpc>
                <a:spcPts val="2800"/>
              </a:lnSpc>
              <a:buFont typeface="Arial" panose="020B0604020202020204" pitchFamily="34" charset="0"/>
              <a:buChar char="•"/>
              <a:defRPr sz="26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58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174" y="363806"/>
            <a:ext cx="11422063" cy="514431"/>
          </a:xfrm>
          <a:prstGeom prst="rect">
            <a:avLst/>
          </a:prstGeom>
        </p:spPr>
        <p:txBody>
          <a:bodyPr wrap="square" lIns="0" tIns="0" rIns="0" bIns="0">
            <a:noAutofit/>
          </a:bodyPr>
          <a:lstStyle>
            <a:lvl1pPr>
              <a:defRPr/>
            </a:lvl1pPr>
          </a:lstStyle>
          <a:p>
            <a:endParaRPr dirty="0"/>
          </a:p>
        </p:txBody>
      </p:sp>
      <p:sp>
        <p:nvSpPr>
          <p:cNvPr id="3" name="Holder 3"/>
          <p:cNvSpPr>
            <a:spLocks noGrp="1"/>
          </p:cNvSpPr>
          <p:nvPr>
            <p:ph type="body" idx="1"/>
          </p:nvPr>
        </p:nvSpPr>
        <p:spPr>
          <a:xfrm>
            <a:off x="2320924" y="1577341"/>
            <a:ext cx="9485314" cy="185165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0205" y="6514200"/>
            <a:ext cx="7559358" cy="138498"/>
          </a:xfrm>
          <a:prstGeom prst="rect">
            <a:avLst/>
          </a:prstGeom>
        </p:spPr>
        <p:txBody>
          <a:bodyPr wrap="square" lIns="0" tIns="0" rIns="0" bIns="0">
            <a:spAutoFit/>
          </a:bodyPr>
          <a:lstStyle>
            <a:lvl1pPr algn="l">
              <a:defRPr lang="en-GB" sz="900" b="1" kern="1200" spc="0" baseline="0" dirty="0">
                <a:solidFill>
                  <a:schemeClr val="tx1"/>
                </a:solidFill>
                <a:latin typeface="Arial"/>
                <a:ea typeface="+mn-ea"/>
                <a:cs typeface="Arial"/>
              </a:defRPr>
            </a:lvl1pPr>
          </a:lstStyle>
          <a:p>
            <a:r>
              <a:rPr lang="en-GB"/>
              <a:t>Footer text</a:t>
            </a:r>
            <a:endParaRPr lang="en-GB" dirty="0"/>
          </a:p>
        </p:txBody>
      </p:sp>
      <p:sp>
        <p:nvSpPr>
          <p:cNvPr id="5" name="Holder 5"/>
          <p:cNvSpPr>
            <a:spLocks noGrp="1"/>
          </p:cNvSpPr>
          <p:nvPr>
            <p:ph type="dt" sz="half" idx="6"/>
          </p:nvPr>
        </p:nvSpPr>
        <p:spPr>
          <a:xfrm>
            <a:off x="8134353" y="6514201"/>
            <a:ext cx="1731960" cy="138498"/>
          </a:xfrm>
          <a:prstGeom prst="rect">
            <a:avLst/>
          </a:prstGeom>
        </p:spPr>
        <p:txBody>
          <a:bodyPr wrap="square" lIns="0" tIns="0" rIns="0" bIns="0">
            <a:spAutoFit/>
          </a:bodyPr>
          <a:lstStyle>
            <a:lvl1pPr algn="l">
              <a:defRPr lang="en-US" sz="900" b="1" kern="1200" spc="0" baseline="0" smtClean="0">
                <a:solidFill>
                  <a:schemeClr val="tx1"/>
                </a:solidFill>
                <a:latin typeface="Arial"/>
                <a:ea typeface="+mn-ea"/>
                <a:cs typeface="Arial"/>
              </a:defRPr>
            </a:lvl1pPr>
          </a:lstStyle>
          <a:p>
            <a:endParaRPr lang="en-GB" dirty="0"/>
          </a:p>
        </p:txBody>
      </p:sp>
      <p:sp>
        <p:nvSpPr>
          <p:cNvPr id="15" name="Slide Number Placeholder 14">
            <a:extLst>
              <a:ext uri="{FF2B5EF4-FFF2-40B4-BE49-F238E27FC236}">
                <a16:creationId xmlns:a16="http://schemas.microsoft.com/office/drawing/2014/main" id="{6B62648B-16FF-48A6-83BA-50BC14487A7E}"/>
              </a:ext>
            </a:extLst>
          </p:cNvPr>
          <p:cNvSpPr>
            <a:spLocks noGrp="1"/>
          </p:cNvSpPr>
          <p:nvPr>
            <p:ph type="sldNum" sz="quarter" idx="4"/>
          </p:nvPr>
        </p:nvSpPr>
        <p:spPr>
          <a:xfrm>
            <a:off x="11263313" y="6514200"/>
            <a:ext cx="542925" cy="138498"/>
          </a:xfrm>
          <a:prstGeom prst="rect">
            <a:avLst/>
          </a:prstGeom>
        </p:spPr>
        <p:txBody>
          <a:bodyPr vert="horz" lIns="0" tIns="0" rIns="0" bIns="0" rtlCol="0" anchor="ctr"/>
          <a:lstStyle>
            <a:lvl1pPr algn="r">
              <a:defRPr lang="en-GB" sz="900" b="1" kern="1200" spc="0" baseline="0" smtClean="0">
                <a:solidFill>
                  <a:schemeClr val="tx1"/>
                </a:solidFill>
                <a:latin typeface="Arial"/>
                <a:ea typeface="+mn-ea"/>
                <a:cs typeface="Arial"/>
              </a:defRPr>
            </a:lvl1pPr>
          </a:lstStyle>
          <a:p>
            <a:fld id="{89C05411-F5C4-44D6-90F3-776F91935555}" type="slidenum">
              <a:rPr lang="en-GB" smtClean="0"/>
              <a:pPr/>
              <a:t>‹#›</a:t>
            </a:fld>
            <a:endParaRPr lang="en-GB" dirty="0"/>
          </a:p>
        </p:txBody>
      </p:sp>
    </p:spTree>
    <p:extLst>
      <p:ext uri="{BB962C8B-B14F-4D97-AF65-F5344CB8AC3E}">
        <p14:creationId xmlns:p14="http://schemas.microsoft.com/office/powerpoint/2010/main" val="3732126036"/>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678" r:id="rId3"/>
    <p:sldLayoutId id="2147483677" r:id="rId4"/>
    <p:sldLayoutId id="2147483676" r:id="rId5"/>
    <p:sldLayoutId id="2147483681" r:id="rId6"/>
    <p:sldLayoutId id="2147483682" r:id="rId7"/>
    <p:sldLayoutId id="2147483684" r:id="rId8"/>
    <p:sldLayoutId id="2147483686" r:id="rId9"/>
    <p:sldLayoutId id="2147483688" r:id="rId10"/>
    <p:sldLayoutId id="2147483689" r:id="rId11"/>
    <p:sldLayoutId id="2147483690" r:id="rId12"/>
    <p:sldLayoutId id="2147483687" r:id="rId13"/>
    <p:sldLayoutId id="2147483691" r:id="rId14"/>
    <p:sldLayoutId id="2147483692" r:id="rId15"/>
    <p:sldLayoutId id="2147483693" r:id="rId16"/>
    <p:sldLayoutId id="2147483694" r:id="rId17"/>
    <p:sldLayoutId id="2147483685" r:id="rId18"/>
    <p:sldLayoutId id="2147483703" r:id="rId19"/>
    <p:sldLayoutId id="2147483699" r:id="rId20"/>
    <p:sldLayoutId id="2147483671" r:id="rId21"/>
    <p:sldLayoutId id="2147483673" r:id="rId22"/>
  </p:sldLayoutIdLst>
  <p:hf hdr="0" dt="0"/>
  <p:txStyles>
    <p:titleStyle>
      <a:lvl1pPr eaLnBrk="1" hangingPunct="1">
        <a:defRPr lang="en-GB" sz="1400" b="1" kern="1200" spc="4" dirty="0">
          <a:solidFill>
            <a:schemeClr val="tx1"/>
          </a:solidFill>
          <a:latin typeface="+mj-lt"/>
          <a:ea typeface="+mn-ea"/>
          <a:cs typeface="Arial"/>
        </a:defRPr>
      </a:lvl1pPr>
    </p:titleStyle>
    <p:body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bodyStyle>
    <p:other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2" orient="horz" pos="4077" userDrawn="1">
          <p15:clr>
            <a:srgbClr val="F26B43"/>
          </p15:clr>
        </p15:guide>
        <p15:guide id="3" pos="242" userDrawn="1">
          <p15:clr>
            <a:srgbClr val="F26B43"/>
          </p15:clr>
        </p15:guide>
        <p15:guide id="4" pos="1337" userDrawn="1">
          <p15:clr>
            <a:srgbClr val="F26B43"/>
          </p15:clr>
        </p15:guide>
        <p15:guide id="5" pos="1462" userDrawn="1">
          <p15:clr>
            <a:srgbClr val="F26B43"/>
          </p15:clr>
        </p15:guide>
        <p15:guide id="6" pos="2556" userDrawn="1">
          <p15:clr>
            <a:srgbClr val="F26B43"/>
          </p15:clr>
        </p15:guide>
        <p15:guide id="7" pos="2681" userDrawn="1">
          <p15:clr>
            <a:srgbClr val="F26B43"/>
          </p15:clr>
        </p15:guide>
        <p15:guide id="8" pos="3776" userDrawn="1">
          <p15:clr>
            <a:srgbClr val="F26B43"/>
          </p15:clr>
        </p15:guide>
        <p15:guide id="9" pos="3901" userDrawn="1">
          <p15:clr>
            <a:srgbClr val="F26B43"/>
          </p15:clr>
        </p15:guide>
        <p15:guide id="10" pos="4995" userDrawn="1">
          <p15:clr>
            <a:srgbClr val="F26B43"/>
          </p15:clr>
        </p15:guide>
        <p15:guide id="11" pos="5120" userDrawn="1">
          <p15:clr>
            <a:srgbClr val="F26B43"/>
          </p15:clr>
        </p15:guide>
        <p15:guide id="12" pos="6215" userDrawn="1">
          <p15:clr>
            <a:srgbClr val="F26B43"/>
          </p15:clr>
        </p15:guide>
        <p15:guide id="13" pos="6343" userDrawn="1">
          <p15:clr>
            <a:srgbClr val="F26B43"/>
          </p15:clr>
        </p15:guide>
        <p15:guide id="14" pos="7437" userDrawn="1">
          <p15:clr>
            <a:srgbClr val="F26B43"/>
          </p15:clr>
        </p15:guide>
        <p15:guide id="15" orient="horz" pos="2160" userDrawn="1">
          <p15:clr>
            <a:srgbClr val="5ACBF0"/>
          </p15:clr>
        </p15:guide>
        <p15:guide id="16" pos="3840" userDrawn="1">
          <p15:clr>
            <a:srgbClr val="5ACBF0"/>
          </p15:clr>
        </p15:guide>
        <p15:guide id="17" orient="horz" pos="3692" userDrawn="1">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ideo" Target="https://www.youtube.com/embed/TxP5yxr1-yM" TargetMode="Externa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A1FD55-4868-4E0A-844F-8E7A55031BBF}"/>
              </a:ext>
            </a:extLst>
          </p:cNvPr>
          <p:cNvSpPr/>
          <p:nvPr/>
        </p:nvSpPr>
        <p:spPr>
          <a:xfrm rot="5340000">
            <a:off x="3226140" y="-1620000"/>
            <a:ext cx="214735" cy="6193558"/>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a:xfrm>
            <a:off x="263352" y="404664"/>
            <a:ext cx="9561138" cy="1279196"/>
          </a:xfrm>
        </p:spPr>
        <p:txBody>
          <a:bodyPr/>
          <a:lstStyle/>
          <a:p>
            <a:r>
              <a:rPr lang="en-GB" dirty="0"/>
              <a:t>Introduction to the British Red Cross</a:t>
            </a:r>
            <a:r>
              <a:rPr lang="en-GB" dirty="0">
                <a:solidFill>
                  <a:schemeClr val="tx2"/>
                </a:solidFill>
              </a:rPr>
              <a:t>.</a:t>
            </a: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p:txBody>
          <a:bodyPr/>
          <a:lstStyle/>
          <a:p>
            <a:r>
              <a:rPr lang="en-US" sz="3200" dirty="0"/>
              <a:t>First aid champions</a:t>
            </a:r>
          </a:p>
          <a:p>
            <a:endParaRPr lang="en-GB" sz="3200" dirty="0"/>
          </a:p>
        </p:txBody>
      </p:sp>
    </p:spTree>
    <p:extLst>
      <p:ext uri="{BB962C8B-B14F-4D97-AF65-F5344CB8AC3E}">
        <p14:creationId xmlns:p14="http://schemas.microsoft.com/office/powerpoint/2010/main" val="179305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r>
              <a:rPr lang="en-GB" sz="2400" dirty="0">
                <a:solidFill>
                  <a:schemeClr val="tx2"/>
                </a:solidFill>
              </a:rPr>
              <a:t>- </a:t>
            </a:r>
            <a:r>
              <a:rPr lang="en-GB" dirty="0"/>
              <a:t>When there is an emergency, the Red Cross helps people with first aid, food and water, and if needed, somewhere to sleep.</a:t>
            </a:r>
          </a:p>
          <a:p>
            <a:pPr lvl="2"/>
            <a:endParaRPr lang="en-GB" sz="2400" b="0" dirty="0">
              <a:solidFill>
                <a:schemeClr val="tx1"/>
              </a:solidFill>
            </a:endParaRPr>
          </a:p>
          <a:p>
            <a:endParaRPr lang="en-GB" dirty="0"/>
          </a:p>
          <a:p>
            <a:endParaRPr lang="en-GB" dirty="0"/>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10</a:t>
            </a:fld>
            <a:endParaRPr lang="en-GB" dirty="0"/>
          </a:p>
        </p:txBody>
      </p:sp>
      <p:sp>
        <p:nvSpPr>
          <p:cNvPr id="8" name="Title 9">
            <a:extLst>
              <a:ext uri="{FF2B5EF4-FFF2-40B4-BE49-F238E27FC236}">
                <a16:creationId xmlns:a16="http://schemas.microsoft.com/office/drawing/2014/main" id="{0F3384BE-E99F-4A98-811B-3FD4B645D804}"/>
              </a:ext>
            </a:extLst>
          </p:cNvPr>
          <p:cNvSpPr txBox="1">
            <a:spLocks/>
          </p:cNvSpPr>
          <p:nvPr/>
        </p:nvSpPr>
        <p:spPr>
          <a:xfrm>
            <a:off x="901977" y="179140"/>
            <a:ext cx="11422063"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sz="1800" dirty="0">
                <a:solidFill>
                  <a:srgbClr val="000000"/>
                </a:solidFill>
              </a:rPr>
              <a:t>Introduction to the British Red Cross</a:t>
            </a:r>
            <a:endParaRPr lang="en-GB" sz="1800" dirty="0"/>
          </a:p>
        </p:txBody>
      </p:sp>
      <p:pic>
        <p:nvPicPr>
          <p:cNvPr id="7" name="Picture 6" descr="Full screen preview">
            <a:extLst>
              <a:ext uri="{FF2B5EF4-FFF2-40B4-BE49-F238E27FC236}">
                <a16:creationId xmlns:a16="http://schemas.microsoft.com/office/drawing/2014/main" id="{A9DD730C-4982-4AED-ACBC-707AD6B1F2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5226" y="980728"/>
            <a:ext cx="5112568" cy="3456384"/>
          </a:xfrm>
          <a:prstGeom prst="rect">
            <a:avLst/>
          </a:prstGeom>
          <a:noFill/>
          <a:ln>
            <a:noFill/>
          </a:ln>
        </p:spPr>
      </p:pic>
      <p:sp>
        <p:nvSpPr>
          <p:cNvPr id="3" name="Rectangle 2">
            <a:extLst>
              <a:ext uri="{FF2B5EF4-FFF2-40B4-BE49-F238E27FC236}">
                <a16:creationId xmlns:a16="http://schemas.microsoft.com/office/drawing/2014/main" id="{92CBB558-40FF-4676-902B-07985C5A0205}"/>
              </a:ext>
            </a:extLst>
          </p:cNvPr>
          <p:cNvSpPr/>
          <p:nvPr/>
        </p:nvSpPr>
        <p:spPr>
          <a:xfrm>
            <a:off x="901977" y="4562846"/>
            <a:ext cx="4544577" cy="322845"/>
          </a:xfrm>
          <a:prstGeom prst="rect">
            <a:avLst/>
          </a:prstGeom>
        </p:spPr>
        <p:txBody>
          <a:bodyPr wrap="none">
            <a:spAutoFit/>
          </a:bodyPr>
          <a:lstStyle/>
          <a:p>
            <a:pPr>
              <a:lnSpc>
                <a:spcPct val="107000"/>
              </a:lnSpc>
              <a:spcAft>
                <a:spcPts val="800"/>
              </a:spcAft>
            </a:pPr>
            <a:r>
              <a:rPr lang="en-GB" sz="1400" dirty="0">
                <a:latin typeface="Arial" panose="020B0604020202020204" pitchFamily="34" charset="0"/>
                <a:ea typeface="Calibri" panose="020F0502020204030204" pitchFamily="34" charset="0"/>
                <a:cs typeface="Times New Roman" panose="02020603050405020304" pitchFamily="18" charset="0"/>
              </a:rPr>
              <a:t>Photo credit: Antonio </a:t>
            </a:r>
            <a:r>
              <a:rPr lang="en-GB" sz="1400" dirty="0" err="1">
                <a:latin typeface="Arial" panose="020B0604020202020204" pitchFamily="34" charset="0"/>
                <a:ea typeface="Calibri" panose="020F0502020204030204" pitchFamily="34" charset="0"/>
                <a:cs typeface="Times New Roman" panose="02020603050405020304" pitchFamily="18" charset="0"/>
              </a:rPr>
              <a:t>Zazueta</a:t>
            </a:r>
            <a:r>
              <a:rPr lang="en-GB" sz="1400" dirty="0">
                <a:latin typeface="Arial" panose="020B0604020202020204" pitchFamily="34" charset="0"/>
                <a:ea typeface="Calibri" panose="020F0502020204030204" pitchFamily="34" charset="0"/>
                <a:cs typeface="Times New Roman" panose="02020603050405020304" pitchFamily="18" charset="0"/>
              </a:rPr>
              <a:t> Olmos/British Red Cross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92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p:txBody>
          <a:bodyPr/>
          <a:lstStyle/>
          <a:p>
            <a:pPr defTabSz="914400"/>
            <a:r>
              <a:rPr lang="en-GB" sz="1800" dirty="0">
                <a:solidFill>
                  <a:srgbClr val="000000"/>
                </a:solidFill>
              </a:rPr>
              <a:t>Introduction to the British Red Cross</a:t>
            </a:r>
            <a:endParaRPr lang="en-GB" sz="1800" dirty="0"/>
          </a:p>
        </p:txBody>
      </p:sp>
      <p:pic>
        <p:nvPicPr>
          <p:cNvPr id="2" name="Picture 1">
            <a:extLst>
              <a:ext uri="{FF2B5EF4-FFF2-40B4-BE49-F238E27FC236}">
                <a16:creationId xmlns:a16="http://schemas.microsoft.com/office/drawing/2014/main" id="{313235DE-93C6-405A-83C0-2BBABDE4DFA4}"/>
              </a:ext>
            </a:extLst>
          </p:cNvPr>
          <p:cNvPicPr>
            <a:picLocks noChangeAspect="1"/>
          </p:cNvPicPr>
          <p:nvPr/>
        </p:nvPicPr>
        <p:blipFill rotWithShape="1">
          <a:blip r:embed="rId3"/>
          <a:srcRect l="22904" t="12590" r="24710" b="17274"/>
          <a:stretch/>
        </p:blipFill>
        <p:spPr>
          <a:xfrm rot="21240539">
            <a:off x="7507102" y="337579"/>
            <a:ext cx="3044873" cy="2362159"/>
          </a:xfrm>
          <a:prstGeom prst="rect">
            <a:avLst/>
          </a:prstGeom>
        </p:spPr>
      </p:pic>
      <p:pic>
        <p:nvPicPr>
          <p:cNvPr id="3" name="Picture 2">
            <a:extLst>
              <a:ext uri="{FF2B5EF4-FFF2-40B4-BE49-F238E27FC236}">
                <a16:creationId xmlns:a16="http://schemas.microsoft.com/office/drawing/2014/main" id="{3939B637-DE3E-4823-A9AC-A6178CDF79E2}"/>
              </a:ext>
            </a:extLst>
          </p:cNvPr>
          <p:cNvPicPr>
            <a:picLocks noChangeAspect="1"/>
          </p:cNvPicPr>
          <p:nvPr/>
        </p:nvPicPr>
        <p:blipFill rotWithShape="1">
          <a:blip r:embed="rId4"/>
          <a:srcRect l="34646" t="4796" r="29226" b="3238"/>
          <a:stretch/>
        </p:blipFill>
        <p:spPr>
          <a:xfrm>
            <a:off x="695400" y="3573016"/>
            <a:ext cx="1903940" cy="2808312"/>
          </a:xfrm>
          <a:prstGeom prst="rect">
            <a:avLst/>
          </a:prstGeom>
        </p:spPr>
      </p:pic>
      <p:sp>
        <p:nvSpPr>
          <p:cNvPr id="8" name="object 8"/>
          <p:cNvSpPr txBox="1"/>
          <p:nvPr/>
        </p:nvSpPr>
        <p:spPr>
          <a:xfrm>
            <a:off x="1343472" y="2132856"/>
            <a:ext cx="9032081" cy="2225609"/>
          </a:xfrm>
          <a:prstGeom prst="rect">
            <a:avLst/>
          </a:prstGeom>
        </p:spPr>
        <p:txBody>
          <a:bodyPr vert="horz" wrap="square" lIns="0" tIns="9525" rIns="0" bIns="0" rtlCol="0">
            <a:spAutoFit/>
          </a:bodyPr>
          <a:lstStyle/>
          <a:p>
            <a:pPr algn="ctr"/>
            <a:endParaRPr lang="en-GB" sz="4800" b="1" dirty="0">
              <a:latin typeface="Arial" panose="020B0604020202020204" pitchFamily="34" charset="0"/>
              <a:cs typeface="Arial" panose="020B0604020202020204" pitchFamily="34" charset="0"/>
            </a:endParaRPr>
          </a:p>
          <a:p>
            <a:pPr algn="ctr"/>
            <a:r>
              <a:rPr lang="en-GB" sz="4800" b="1" dirty="0">
                <a:latin typeface="Arial" panose="020B0604020202020204" pitchFamily="34" charset="0"/>
                <a:cs typeface="Arial" panose="020B0604020202020204" pitchFamily="34" charset="0"/>
              </a:rPr>
              <a:t>Write or draw what kindness means to you.</a:t>
            </a:r>
          </a:p>
        </p:txBody>
      </p:sp>
    </p:spTree>
    <p:extLst>
      <p:ext uri="{BB962C8B-B14F-4D97-AF65-F5344CB8AC3E}">
        <p14:creationId xmlns:p14="http://schemas.microsoft.com/office/powerpoint/2010/main" val="98544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p:txBody>
          <a:bodyPr/>
          <a:lstStyle/>
          <a:p>
            <a:endParaRPr lang="en-GB" dirty="0"/>
          </a:p>
          <a:p>
            <a:endParaRPr lang="en-GB" dirty="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p:txBody>
          <a:bodyPr/>
          <a:lstStyle/>
          <a:p>
            <a:r>
              <a:rPr lang="en-GB" sz="1800" dirty="0"/>
              <a:t>Introduction to the British Red Cross</a:t>
            </a:r>
            <a:endParaRPr lang="en-GB" sz="1800" dirty="0">
              <a:latin typeface="+mn-lt"/>
            </a:endParaRP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2</a:t>
            </a:fld>
            <a:endParaRPr lang="en-GB" dirty="0"/>
          </a:p>
        </p:txBody>
      </p:sp>
      <p:pic>
        <p:nvPicPr>
          <p:cNvPr id="7" name="Content Placeholder 6">
            <a:extLst>
              <a:ext uri="{FF2B5EF4-FFF2-40B4-BE49-F238E27FC236}">
                <a16:creationId xmlns:a16="http://schemas.microsoft.com/office/drawing/2014/main" id="{00EFC8EF-FED1-485D-8EA5-39A0D0A89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092" y="980728"/>
            <a:ext cx="4761050" cy="3244361"/>
          </a:xfrm>
          <a:prstGeom prst="rect">
            <a:avLst/>
          </a:prstGeom>
        </p:spPr>
      </p:pic>
      <p:pic>
        <p:nvPicPr>
          <p:cNvPr id="9" name="Picture 2" descr="Red Cross, Red Crescent and Red Crystal emblems.">
            <a:extLst>
              <a:ext uri="{FF2B5EF4-FFF2-40B4-BE49-F238E27FC236}">
                <a16:creationId xmlns:a16="http://schemas.microsoft.com/office/drawing/2014/main" id="{96E748D2-CF24-4020-B8C9-01BEE2A0C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697" y="3720501"/>
            <a:ext cx="5519144" cy="30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8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8237F46-1CF8-41D2-A7CB-60928DFFF0D8}"/>
              </a:ext>
            </a:extLst>
          </p:cNvPr>
          <p:cNvSpPr>
            <a:spLocks noGrp="1"/>
          </p:cNvSpPr>
          <p:nvPr>
            <p:ph type="title"/>
          </p:nvPr>
        </p:nvSpPr>
        <p:spPr/>
        <p:txBody>
          <a:bodyPr/>
          <a:lstStyle/>
          <a:p>
            <a:r>
              <a:rPr lang="en-GB" sz="1800" dirty="0">
                <a:solidFill>
                  <a:srgbClr val="000000"/>
                </a:solidFill>
              </a:rPr>
              <a:t>Introduction to the British Red Cross</a:t>
            </a:r>
            <a:endParaRPr lang="en-GB" sz="1800" dirty="0"/>
          </a:p>
        </p:txBody>
      </p:sp>
      <p:sp>
        <p:nvSpPr>
          <p:cNvPr id="4" name="Slide Number Placeholder 3">
            <a:extLst>
              <a:ext uri="{FF2B5EF4-FFF2-40B4-BE49-F238E27FC236}">
                <a16:creationId xmlns:a16="http://schemas.microsoft.com/office/drawing/2014/main" id="{19B4A782-5FB3-4D7C-9B4D-272835DE9502}"/>
              </a:ext>
            </a:extLst>
          </p:cNvPr>
          <p:cNvSpPr>
            <a:spLocks noGrp="1"/>
          </p:cNvSpPr>
          <p:nvPr>
            <p:ph type="sldNum" sz="quarter" idx="12"/>
          </p:nvPr>
        </p:nvSpPr>
        <p:spPr/>
        <p:txBody>
          <a:bodyPr/>
          <a:lstStyle/>
          <a:p>
            <a:fld id="{89C05411-F5C4-44D6-90F3-776F91935555}" type="slidenum">
              <a:rPr lang="en-GB" smtClean="0"/>
              <a:pPr/>
              <a:t>3</a:t>
            </a:fld>
            <a:endParaRPr lang="en-GB" dirty="0"/>
          </a:p>
        </p:txBody>
      </p:sp>
      <p:pic>
        <p:nvPicPr>
          <p:cNvPr id="12" name="Graphic 11">
            <a:extLst>
              <a:ext uri="{FF2B5EF4-FFF2-40B4-BE49-F238E27FC236}">
                <a16:creationId xmlns:a16="http://schemas.microsoft.com/office/drawing/2014/main" id="{634F15C1-3F24-4D3D-A058-38158988C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58405" y="341437"/>
            <a:ext cx="1073599" cy="1073599"/>
          </a:xfrm>
          <a:prstGeom prst="rect">
            <a:avLst/>
          </a:prstGeom>
        </p:spPr>
      </p:pic>
      <p:pic>
        <p:nvPicPr>
          <p:cNvPr id="7" name="Online Media 6">
            <a:hlinkClick r:id="" action="ppaction://media"/>
            <a:extLst>
              <a:ext uri="{FF2B5EF4-FFF2-40B4-BE49-F238E27FC236}">
                <a16:creationId xmlns:a16="http://schemas.microsoft.com/office/drawing/2014/main" id="{1B632D69-5CCF-4E13-910F-24B5B2821C77}"/>
              </a:ext>
            </a:extLst>
          </p:cNvPr>
          <p:cNvPicPr>
            <a:picLocks noGrp="1" noRot="1" noChangeAspect="1"/>
          </p:cNvPicPr>
          <p:nvPr>
            <p:ph type="media" sz="quarter" idx="13"/>
            <a:videoFile r:link="rId1"/>
          </p:nvPr>
        </p:nvPicPr>
        <p:blipFill>
          <a:blip r:embed="rId6"/>
          <a:stretch>
            <a:fillRect/>
          </a:stretch>
        </p:blipFill>
        <p:spPr>
          <a:xfrm>
            <a:off x="3140135" y="1479916"/>
            <a:ext cx="6412249" cy="48091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pPr lvl="2"/>
            <a:r>
              <a:rPr lang="en-GB" sz="2400" dirty="0">
                <a:solidFill>
                  <a:schemeClr val="tx2"/>
                </a:solidFill>
              </a:rPr>
              <a:t>- </a:t>
            </a:r>
            <a:r>
              <a:rPr lang="en-GB" sz="2400" b="0" dirty="0">
                <a:solidFill>
                  <a:schemeClr val="tx1"/>
                </a:solidFill>
              </a:rPr>
              <a:t>What is happening?</a:t>
            </a:r>
          </a:p>
          <a:p>
            <a:pPr lvl="2"/>
            <a:endParaRPr lang="en-US" sz="2400" b="0" dirty="0">
              <a:solidFill>
                <a:schemeClr val="tx2"/>
              </a:solidFill>
            </a:endParaRPr>
          </a:p>
          <a:p>
            <a:pPr lvl="2"/>
            <a:r>
              <a:rPr lang="en-US" sz="2400" b="0" dirty="0">
                <a:solidFill>
                  <a:schemeClr val="tx2"/>
                </a:solidFill>
              </a:rPr>
              <a:t>- </a:t>
            </a:r>
            <a:r>
              <a:rPr lang="en-US" sz="2400" b="0" dirty="0">
                <a:solidFill>
                  <a:schemeClr val="tx1"/>
                </a:solidFill>
              </a:rPr>
              <a:t>W</a:t>
            </a:r>
            <a:r>
              <a:rPr lang="en-GB" sz="2400" b="0" dirty="0" err="1">
                <a:solidFill>
                  <a:schemeClr val="tx1"/>
                </a:solidFill>
              </a:rPr>
              <a:t>ho</a:t>
            </a:r>
            <a:r>
              <a:rPr lang="en-GB" sz="2400" b="0" dirty="0">
                <a:solidFill>
                  <a:schemeClr val="tx1"/>
                </a:solidFill>
              </a:rPr>
              <a:t> is being helped?</a:t>
            </a:r>
          </a:p>
          <a:p>
            <a:pPr lvl="2"/>
            <a:endParaRPr lang="en-US" sz="2400" b="0" dirty="0">
              <a:solidFill>
                <a:schemeClr val="tx2"/>
              </a:solidFill>
            </a:endParaRPr>
          </a:p>
          <a:p>
            <a:pPr lvl="2"/>
            <a:r>
              <a:rPr lang="en-US" sz="2400" b="0" dirty="0">
                <a:solidFill>
                  <a:schemeClr val="tx2"/>
                </a:solidFill>
              </a:rPr>
              <a:t>- </a:t>
            </a:r>
            <a:r>
              <a:rPr lang="en-US" sz="2400" b="0" dirty="0">
                <a:solidFill>
                  <a:schemeClr val="tx1"/>
                </a:solidFill>
              </a:rPr>
              <a:t>H</a:t>
            </a:r>
            <a:r>
              <a:rPr lang="en-GB" sz="2400" b="0" dirty="0">
                <a:solidFill>
                  <a:schemeClr val="tx1"/>
                </a:solidFill>
              </a:rPr>
              <a:t>ow might they be feeling?</a:t>
            </a:r>
          </a:p>
          <a:p>
            <a:endParaRPr lang="en-GB" dirty="0"/>
          </a:p>
          <a:p>
            <a:endParaRPr lang="en-GB" dirty="0"/>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4</a:t>
            </a:fld>
            <a:endParaRPr lang="en-GB" dirty="0"/>
          </a:p>
        </p:txBody>
      </p:sp>
      <p:sp>
        <p:nvSpPr>
          <p:cNvPr id="8" name="Title 9">
            <a:extLst>
              <a:ext uri="{FF2B5EF4-FFF2-40B4-BE49-F238E27FC236}">
                <a16:creationId xmlns:a16="http://schemas.microsoft.com/office/drawing/2014/main" id="{0F3384BE-E99F-4A98-811B-3FD4B645D804}"/>
              </a:ext>
            </a:extLst>
          </p:cNvPr>
          <p:cNvSpPr txBox="1">
            <a:spLocks/>
          </p:cNvSpPr>
          <p:nvPr/>
        </p:nvSpPr>
        <p:spPr>
          <a:xfrm>
            <a:off x="832934" y="179885"/>
            <a:ext cx="11422063"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sz="1800" dirty="0">
                <a:solidFill>
                  <a:srgbClr val="000000"/>
                </a:solidFill>
              </a:rPr>
              <a:t>Introduction to the British Red Cross</a:t>
            </a:r>
            <a:endParaRPr lang="en-GB" sz="1800" dirty="0"/>
          </a:p>
        </p:txBody>
      </p:sp>
      <p:pic>
        <p:nvPicPr>
          <p:cNvPr id="16" name="Picture 2" descr="S:\CT\Education Marketing2\Youth Education\Photography and Case Studies\2016\Breck School - LLI Lesson - RED\Photos\_TGP8413.jpg">
            <a:extLst>
              <a:ext uri="{FF2B5EF4-FFF2-40B4-BE49-F238E27FC236}">
                <a16:creationId xmlns:a16="http://schemas.microsoft.com/office/drawing/2014/main" id="{BDC38FD4-155B-4B19-AE2F-0A95B5F887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 r="-46"/>
          <a:stretch/>
        </p:blipFill>
        <p:spPr bwMode="auto">
          <a:xfrm>
            <a:off x="852671" y="635449"/>
            <a:ext cx="4441539" cy="29552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Downloads\RS13927_UK891-008-lpr.jpg">
            <a:extLst>
              <a:ext uri="{FF2B5EF4-FFF2-40B4-BE49-F238E27FC236}">
                <a16:creationId xmlns:a16="http://schemas.microsoft.com/office/drawing/2014/main" id="{22F10893-7280-4BD1-A5BA-6E76B2D69D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416" y="3789040"/>
            <a:ext cx="4441539" cy="29639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Downloads\RS5912_it-011-203-scr.jpg">
            <a:extLst>
              <a:ext uri="{FF2B5EF4-FFF2-40B4-BE49-F238E27FC236}">
                <a16:creationId xmlns:a16="http://schemas.microsoft.com/office/drawing/2014/main" id="{FA6B60B1-A700-4433-8EA8-DB0B4BBDD6D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543966" y="3765277"/>
            <a:ext cx="4438457" cy="295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4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pPr lvl="2"/>
            <a:r>
              <a:rPr lang="en-GB" sz="2400" dirty="0">
                <a:solidFill>
                  <a:schemeClr val="tx2"/>
                </a:solidFill>
              </a:rPr>
              <a:t>- </a:t>
            </a:r>
            <a:r>
              <a:rPr lang="en-GB" sz="2400" b="0" dirty="0">
                <a:solidFill>
                  <a:schemeClr val="tx1"/>
                </a:solidFill>
              </a:rPr>
              <a:t>What is happening?</a:t>
            </a:r>
          </a:p>
          <a:p>
            <a:pPr lvl="2"/>
            <a:endParaRPr lang="en-US" sz="2400" b="0" dirty="0">
              <a:solidFill>
                <a:schemeClr val="tx2"/>
              </a:solidFill>
            </a:endParaRPr>
          </a:p>
          <a:p>
            <a:pPr lvl="2"/>
            <a:r>
              <a:rPr lang="en-US" sz="2400" b="0" dirty="0">
                <a:solidFill>
                  <a:schemeClr val="tx2"/>
                </a:solidFill>
              </a:rPr>
              <a:t>- </a:t>
            </a:r>
            <a:r>
              <a:rPr lang="en-US" sz="2400" b="0" dirty="0">
                <a:solidFill>
                  <a:schemeClr val="tx1"/>
                </a:solidFill>
              </a:rPr>
              <a:t>W</a:t>
            </a:r>
            <a:r>
              <a:rPr lang="en-GB" sz="2400" b="0" dirty="0" err="1">
                <a:solidFill>
                  <a:schemeClr val="tx1"/>
                </a:solidFill>
              </a:rPr>
              <a:t>ho</a:t>
            </a:r>
            <a:r>
              <a:rPr lang="en-GB" sz="2400" b="0" dirty="0">
                <a:solidFill>
                  <a:schemeClr val="tx1"/>
                </a:solidFill>
              </a:rPr>
              <a:t> is being helped?</a:t>
            </a:r>
          </a:p>
          <a:p>
            <a:pPr lvl="2"/>
            <a:endParaRPr lang="en-US" sz="2400" b="0" dirty="0">
              <a:solidFill>
                <a:schemeClr val="tx2"/>
              </a:solidFill>
            </a:endParaRPr>
          </a:p>
          <a:p>
            <a:pPr lvl="2"/>
            <a:r>
              <a:rPr lang="en-US" sz="2400" b="0" dirty="0">
                <a:solidFill>
                  <a:schemeClr val="tx2"/>
                </a:solidFill>
              </a:rPr>
              <a:t>- </a:t>
            </a:r>
            <a:r>
              <a:rPr lang="en-US" sz="2400" b="0" dirty="0">
                <a:solidFill>
                  <a:schemeClr val="tx1"/>
                </a:solidFill>
              </a:rPr>
              <a:t>H</a:t>
            </a:r>
            <a:r>
              <a:rPr lang="en-GB" sz="2400" b="0" dirty="0">
                <a:solidFill>
                  <a:schemeClr val="tx1"/>
                </a:solidFill>
              </a:rPr>
              <a:t>ow might they be feeling?</a:t>
            </a:r>
          </a:p>
          <a:p>
            <a:endParaRPr lang="en-GB" dirty="0"/>
          </a:p>
          <a:p>
            <a:endParaRPr lang="en-GB" dirty="0"/>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5</a:t>
            </a:fld>
            <a:endParaRPr lang="en-GB" dirty="0"/>
          </a:p>
        </p:txBody>
      </p:sp>
      <p:sp>
        <p:nvSpPr>
          <p:cNvPr id="8" name="Title 9">
            <a:extLst>
              <a:ext uri="{FF2B5EF4-FFF2-40B4-BE49-F238E27FC236}">
                <a16:creationId xmlns:a16="http://schemas.microsoft.com/office/drawing/2014/main" id="{0F3384BE-E99F-4A98-811B-3FD4B645D804}"/>
              </a:ext>
            </a:extLst>
          </p:cNvPr>
          <p:cNvSpPr txBox="1">
            <a:spLocks/>
          </p:cNvSpPr>
          <p:nvPr/>
        </p:nvSpPr>
        <p:spPr>
          <a:xfrm>
            <a:off x="901977" y="179140"/>
            <a:ext cx="11422063"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sz="1800" dirty="0">
                <a:solidFill>
                  <a:srgbClr val="000000"/>
                </a:solidFill>
              </a:rPr>
              <a:t>Introduction to the British Red Cross</a:t>
            </a:r>
            <a:endParaRPr lang="en-GB" sz="1800" dirty="0"/>
          </a:p>
        </p:txBody>
      </p:sp>
      <p:pic>
        <p:nvPicPr>
          <p:cNvPr id="9" name="Picture 2" descr="\\redcross.org.uk\public\Users-IBM\emcleish\My Pictures\Int\18.jpg">
            <a:extLst>
              <a:ext uri="{FF2B5EF4-FFF2-40B4-BE49-F238E27FC236}">
                <a16:creationId xmlns:a16="http://schemas.microsoft.com/office/drawing/2014/main" id="{52CE5AA4-3907-46A9-9163-8AAC87146D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1" t="692" r="-1" b="692"/>
          <a:stretch/>
        </p:blipFill>
        <p:spPr bwMode="auto">
          <a:xfrm>
            <a:off x="901977" y="3717032"/>
            <a:ext cx="401532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Downloads\RS11139_uk-866-334-scr.jpg">
            <a:extLst>
              <a:ext uri="{FF2B5EF4-FFF2-40B4-BE49-F238E27FC236}">
                <a16:creationId xmlns:a16="http://schemas.microsoft.com/office/drawing/2014/main" id="{4BDFAEF9-2CAA-4780-89FC-D559B94B04D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35" b="3670"/>
          <a:stretch/>
        </p:blipFill>
        <p:spPr bwMode="auto">
          <a:xfrm>
            <a:off x="901977" y="692696"/>
            <a:ext cx="4021200" cy="27194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Downloads\V-P-SY-E-00809.JPG">
            <a:extLst>
              <a:ext uri="{FF2B5EF4-FFF2-40B4-BE49-F238E27FC236}">
                <a16:creationId xmlns:a16="http://schemas.microsoft.com/office/drawing/2014/main" id="{D7B4F550-6483-4A82-A5A5-C4FF439D38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5920" y="3717032"/>
            <a:ext cx="4023001" cy="26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8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a:xfrm>
            <a:off x="479376" y="548680"/>
            <a:ext cx="11017224" cy="1279196"/>
          </a:xfrm>
        </p:spPr>
        <p:txBody>
          <a:bodyPr/>
          <a:lstStyle/>
          <a:p>
            <a:r>
              <a:rPr lang="en-GB" dirty="0"/>
              <a:t>How does the Red Cross show the power </a:t>
            </a:r>
            <a:r>
              <a:rPr lang="en-GB"/>
              <a:t>of kindness?</a:t>
            </a:r>
            <a:endParaRPr lang="en-GB" dirty="0">
              <a:solidFill>
                <a:schemeClr val="tx2"/>
              </a:solidFill>
            </a:endParaRPr>
          </a:p>
        </p:txBody>
      </p:sp>
      <p:pic>
        <p:nvPicPr>
          <p:cNvPr id="11" name="Graphic 10">
            <a:extLst>
              <a:ext uri="{FF2B5EF4-FFF2-40B4-BE49-F238E27FC236}">
                <a16:creationId xmlns:a16="http://schemas.microsoft.com/office/drawing/2014/main" id="{F06A0A5D-B7CC-4CF4-B22A-11D845DF6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88288" y="1547237"/>
            <a:ext cx="1771840" cy="1771840"/>
          </a:xfrm>
          <a:prstGeom prst="rect">
            <a:avLst/>
          </a:prstGeom>
        </p:spPr>
      </p:pic>
    </p:spTree>
    <p:extLst>
      <p:ext uri="{BB962C8B-B14F-4D97-AF65-F5344CB8AC3E}">
        <p14:creationId xmlns:p14="http://schemas.microsoft.com/office/powerpoint/2010/main" val="26293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r>
              <a:rPr lang="en-GB" sz="2400" dirty="0">
                <a:solidFill>
                  <a:schemeClr val="tx2"/>
                </a:solidFill>
              </a:rPr>
              <a:t>- </a:t>
            </a:r>
            <a:r>
              <a:rPr lang="en-GB" sz="2400" dirty="0">
                <a:solidFill>
                  <a:schemeClr val="tx1"/>
                </a:solidFill>
              </a:rPr>
              <a:t>The Red Cross</a:t>
            </a:r>
            <a:r>
              <a:rPr lang="en-GB" dirty="0"/>
              <a:t> supports people who need help at home or may be lonely.</a:t>
            </a:r>
          </a:p>
          <a:p>
            <a:pPr lvl="2"/>
            <a:endParaRPr lang="en-GB" sz="2400" b="0" dirty="0">
              <a:solidFill>
                <a:schemeClr val="tx1"/>
              </a:solidFill>
            </a:endParaRPr>
          </a:p>
          <a:p>
            <a:endParaRPr lang="en-GB" dirty="0"/>
          </a:p>
          <a:p>
            <a:endParaRPr lang="en-GB" dirty="0"/>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7</a:t>
            </a:fld>
            <a:endParaRPr lang="en-GB" dirty="0"/>
          </a:p>
        </p:txBody>
      </p:sp>
      <p:sp>
        <p:nvSpPr>
          <p:cNvPr id="8" name="Title 9">
            <a:extLst>
              <a:ext uri="{FF2B5EF4-FFF2-40B4-BE49-F238E27FC236}">
                <a16:creationId xmlns:a16="http://schemas.microsoft.com/office/drawing/2014/main" id="{0F3384BE-E99F-4A98-811B-3FD4B645D804}"/>
              </a:ext>
            </a:extLst>
          </p:cNvPr>
          <p:cNvSpPr txBox="1">
            <a:spLocks/>
          </p:cNvSpPr>
          <p:nvPr/>
        </p:nvSpPr>
        <p:spPr>
          <a:xfrm>
            <a:off x="901977" y="179140"/>
            <a:ext cx="11422063"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sz="1800" dirty="0">
                <a:solidFill>
                  <a:srgbClr val="000000"/>
                </a:solidFill>
              </a:rPr>
              <a:t>Introduction to the British Red Cross</a:t>
            </a:r>
            <a:endParaRPr lang="en-GB" sz="1800" dirty="0"/>
          </a:p>
        </p:txBody>
      </p:sp>
      <p:pic>
        <p:nvPicPr>
          <p:cNvPr id="13" name="Picture 12" descr="Community Connector Nazia Rehman at work">
            <a:extLst>
              <a:ext uri="{FF2B5EF4-FFF2-40B4-BE49-F238E27FC236}">
                <a16:creationId xmlns:a16="http://schemas.microsoft.com/office/drawing/2014/main" id="{B0A4EEBF-2628-43B9-8B95-B4D6810A5A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5440" y="908720"/>
            <a:ext cx="4824536" cy="3240360"/>
          </a:xfrm>
          <a:prstGeom prst="rect">
            <a:avLst/>
          </a:prstGeom>
          <a:noFill/>
          <a:ln>
            <a:noFill/>
          </a:ln>
        </p:spPr>
      </p:pic>
      <p:sp>
        <p:nvSpPr>
          <p:cNvPr id="3" name="Rectangle 2">
            <a:extLst>
              <a:ext uri="{FF2B5EF4-FFF2-40B4-BE49-F238E27FC236}">
                <a16:creationId xmlns:a16="http://schemas.microsoft.com/office/drawing/2014/main" id="{2EE9C9F4-AE33-4614-9554-7B5B20FF6D76}"/>
              </a:ext>
            </a:extLst>
          </p:cNvPr>
          <p:cNvSpPr/>
          <p:nvPr/>
        </p:nvSpPr>
        <p:spPr>
          <a:xfrm>
            <a:off x="1027553" y="4364229"/>
            <a:ext cx="3619902" cy="307777"/>
          </a:xfrm>
          <a:prstGeom prst="rect">
            <a:avLst/>
          </a:prstGeom>
        </p:spPr>
        <p:txBody>
          <a:bodyPr wrap="none">
            <a:spAutoFit/>
          </a:bodyPr>
          <a:lstStyle/>
          <a:p>
            <a:r>
              <a:rPr lang="en-GB" sz="1400" dirty="0">
                <a:solidFill>
                  <a:srgbClr val="373737"/>
                </a:solidFill>
                <a:latin typeface="ArialMT"/>
              </a:rPr>
              <a:t>Photo credit: Percy Dean/British Red Cross</a:t>
            </a:r>
            <a:endParaRPr lang="en-GB" dirty="0"/>
          </a:p>
        </p:txBody>
      </p:sp>
    </p:spTree>
    <p:extLst>
      <p:ext uri="{BB962C8B-B14F-4D97-AF65-F5344CB8AC3E}">
        <p14:creationId xmlns:p14="http://schemas.microsoft.com/office/powerpoint/2010/main" val="32233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pPr fontAlgn="t"/>
            <a:r>
              <a:rPr lang="en-GB" sz="2400" dirty="0">
                <a:solidFill>
                  <a:schemeClr val="tx2"/>
                </a:solidFill>
              </a:rPr>
              <a:t>- </a:t>
            </a:r>
            <a:r>
              <a:rPr lang="en-GB" dirty="0"/>
              <a:t>The Red Cross supports refugees and asylum seekers, these can be people who have had to leave their home because of troubles like war. We also help people to find their families if they have been separated. </a:t>
            </a:r>
          </a:p>
          <a:p>
            <a:pPr lvl="2"/>
            <a:endParaRPr lang="en-GB" sz="2400" b="0" dirty="0">
              <a:solidFill>
                <a:schemeClr val="tx1"/>
              </a:solidFill>
            </a:endParaRPr>
          </a:p>
          <a:p>
            <a:endParaRPr lang="en-GB" dirty="0"/>
          </a:p>
          <a:p>
            <a:endParaRPr lang="en-GB" dirty="0"/>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8</a:t>
            </a:fld>
            <a:endParaRPr lang="en-GB" dirty="0"/>
          </a:p>
        </p:txBody>
      </p:sp>
      <p:sp>
        <p:nvSpPr>
          <p:cNvPr id="8" name="Title 9">
            <a:extLst>
              <a:ext uri="{FF2B5EF4-FFF2-40B4-BE49-F238E27FC236}">
                <a16:creationId xmlns:a16="http://schemas.microsoft.com/office/drawing/2014/main" id="{0F3384BE-E99F-4A98-811B-3FD4B645D804}"/>
              </a:ext>
            </a:extLst>
          </p:cNvPr>
          <p:cNvSpPr txBox="1">
            <a:spLocks/>
          </p:cNvSpPr>
          <p:nvPr/>
        </p:nvSpPr>
        <p:spPr>
          <a:xfrm>
            <a:off x="901977" y="179140"/>
            <a:ext cx="11422063"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sz="1800" dirty="0">
                <a:solidFill>
                  <a:srgbClr val="000000"/>
                </a:solidFill>
              </a:rPr>
              <a:t>Introduction to the British Red Cross</a:t>
            </a:r>
            <a:endParaRPr lang="en-GB" sz="1800" dirty="0"/>
          </a:p>
        </p:txBody>
      </p:sp>
      <p:pic>
        <p:nvPicPr>
          <p:cNvPr id="6" name="Picture 5" descr="Full screen preview">
            <a:extLst>
              <a:ext uri="{FF2B5EF4-FFF2-40B4-BE49-F238E27FC236}">
                <a16:creationId xmlns:a16="http://schemas.microsoft.com/office/drawing/2014/main" id="{73391839-B6EC-4D62-8970-B65303E537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41" y="980728"/>
            <a:ext cx="4871727" cy="3096344"/>
          </a:xfrm>
          <a:prstGeom prst="rect">
            <a:avLst/>
          </a:prstGeom>
          <a:noFill/>
          <a:ln>
            <a:noFill/>
          </a:ln>
        </p:spPr>
      </p:pic>
      <p:sp>
        <p:nvSpPr>
          <p:cNvPr id="3" name="Rectangle 2">
            <a:extLst>
              <a:ext uri="{FF2B5EF4-FFF2-40B4-BE49-F238E27FC236}">
                <a16:creationId xmlns:a16="http://schemas.microsoft.com/office/drawing/2014/main" id="{8B72AEDE-9412-4EBB-9B78-1E8E3A59F998}"/>
              </a:ext>
            </a:extLst>
          </p:cNvPr>
          <p:cNvSpPr/>
          <p:nvPr/>
        </p:nvSpPr>
        <p:spPr>
          <a:xfrm>
            <a:off x="879188" y="4210340"/>
            <a:ext cx="4067139" cy="307777"/>
          </a:xfrm>
          <a:prstGeom prst="rect">
            <a:avLst/>
          </a:prstGeom>
        </p:spPr>
        <p:txBody>
          <a:bodyPr wrap="none">
            <a:spAutoFit/>
          </a:bodyPr>
          <a:lstStyle/>
          <a:p>
            <a:r>
              <a:rPr lang="en-GB" sz="1400" dirty="0">
                <a:solidFill>
                  <a:srgbClr val="373737"/>
                </a:solidFill>
                <a:latin typeface="ArialMT"/>
              </a:rPr>
              <a:t>Photo credit: Claudia </a:t>
            </a:r>
            <a:r>
              <a:rPr lang="en-GB" sz="1400" dirty="0" err="1">
                <a:solidFill>
                  <a:srgbClr val="373737"/>
                </a:solidFill>
                <a:latin typeface="ArialMT"/>
              </a:rPr>
              <a:t>Leisinger</a:t>
            </a:r>
            <a:r>
              <a:rPr lang="en-GB" sz="1400" dirty="0">
                <a:solidFill>
                  <a:srgbClr val="373737"/>
                </a:solidFill>
                <a:latin typeface="ArialMT"/>
              </a:rPr>
              <a:t>/British Red Cross</a:t>
            </a:r>
            <a:endParaRPr lang="en-GB" dirty="0"/>
          </a:p>
        </p:txBody>
      </p:sp>
    </p:spTree>
    <p:extLst>
      <p:ext uri="{BB962C8B-B14F-4D97-AF65-F5344CB8AC3E}">
        <p14:creationId xmlns:p14="http://schemas.microsoft.com/office/powerpoint/2010/main" val="301050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r>
              <a:rPr lang="en-GB" sz="2400" dirty="0">
                <a:solidFill>
                  <a:schemeClr val="tx2"/>
                </a:solidFill>
              </a:rPr>
              <a:t>-</a:t>
            </a:r>
            <a:r>
              <a:rPr lang="en-GB" dirty="0"/>
              <a:t>The British Red Cross works with other Red Cross and Red Crescent Societies around the world to help people who have fighting in their country. We support them with things like food, water and healthcare. </a:t>
            </a:r>
            <a:endParaRPr lang="en-GB" sz="2400" b="0" dirty="0">
              <a:solidFill>
                <a:schemeClr val="tx1"/>
              </a:solidFill>
            </a:endParaRPr>
          </a:p>
          <a:p>
            <a:endParaRPr lang="en-GB" dirty="0"/>
          </a:p>
          <a:p>
            <a:endParaRPr lang="en-GB" dirty="0"/>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9</a:t>
            </a:fld>
            <a:endParaRPr lang="en-GB" dirty="0"/>
          </a:p>
        </p:txBody>
      </p:sp>
      <p:sp>
        <p:nvSpPr>
          <p:cNvPr id="8" name="Title 9">
            <a:extLst>
              <a:ext uri="{FF2B5EF4-FFF2-40B4-BE49-F238E27FC236}">
                <a16:creationId xmlns:a16="http://schemas.microsoft.com/office/drawing/2014/main" id="{0F3384BE-E99F-4A98-811B-3FD4B645D804}"/>
              </a:ext>
            </a:extLst>
          </p:cNvPr>
          <p:cNvSpPr txBox="1">
            <a:spLocks/>
          </p:cNvSpPr>
          <p:nvPr/>
        </p:nvSpPr>
        <p:spPr>
          <a:xfrm>
            <a:off x="901977" y="179140"/>
            <a:ext cx="11422063" cy="514431"/>
          </a:xfrm>
          <a:prstGeom prst="rect">
            <a:avLst/>
          </a:prstGeom>
        </p:spPr>
        <p:txBody>
          <a:bodyPr wrap="square" lIns="0" tIns="0" rIns="0" bIns="0">
            <a:noAutofit/>
          </a:bodyPr>
          <a:lstStyle>
            <a:lvl1pPr eaLnBrk="1" hangingPunct="1">
              <a:defRPr lang="en-GB" sz="1400" b="1" kern="1200" spc="4">
                <a:solidFill>
                  <a:schemeClr val="tx1"/>
                </a:solidFill>
                <a:latin typeface="+mj-lt"/>
                <a:ea typeface="+mn-ea"/>
                <a:cs typeface="Arial"/>
              </a:defRPr>
            </a:lvl1pPr>
          </a:lstStyle>
          <a:p>
            <a:pPr defTabSz="914400"/>
            <a:r>
              <a:rPr lang="en-GB" sz="1800" dirty="0">
                <a:solidFill>
                  <a:srgbClr val="000000"/>
                </a:solidFill>
              </a:rPr>
              <a:t>Introduction to the British Red Cross</a:t>
            </a:r>
            <a:endParaRPr lang="en-GB" sz="1800" dirty="0"/>
          </a:p>
        </p:txBody>
      </p:sp>
      <p:pic>
        <p:nvPicPr>
          <p:cNvPr id="7" name="Picture 6" descr="Full screen preview">
            <a:extLst>
              <a:ext uri="{FF2B5EF4-FFF2-40B4-BE49-F238E27FC236}">
                <a16:creationId xmlns:a16="http://schemas.microsoft.com/office/drawing/2014/main" id="{596C10D3-F742-45F8-8BE6-ED68543165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1287310"/>
            <a:ext cx="4824536" cy="2861769"/>
          </a:xfrm>
          <a:prstGeom prst="rect">
            <a:avLst/>
          </a:prstGeom>
          <a:noFill/>
          <a:ln>
            <a:noFill/>
          </a:ln>
        </p:spPr>
      </p:pic>
      <p:sp>
        <p:nvSpPr>
          <p:cNvPr id="3" name="Rectangle 2">
            <a:extLst>
              <a:ext uri="{FF2B5EF4-FFF2-40B4-BE49-F238E27FC236}">
                <a16:creationId xmlns:a16="http://schemas.microsoft.com/office/drawing/2014/main" id="{026543A5-55E4-47A3-B702-620EBFFDB694}"/>
              </a:ext>
            </a:extLst>
          </p:cNvPr>
          <p:cNvSpPr/>
          <p:nvPr/>
        </p:nvSpPr>
        <p:spPr>
          <a:xfrm>
            <a:off x="1043820" y="4293096"/>
            <a:ext cx="4224298" cy="300082"/>
          </a:xfrm>
          <a:prstGeom prst="rect">
            <a:avLst/>
          </a:prstGeom>
        </p:spPr>
        <p:txBody>
          <a:bodyPr wrap="none">
            <a:spAutoFit/>
          </a:bodyPr>
          <a:lstStyle/>
          <a:p>
            <a:r>
              <a:rPr lang="en-GB" dirty="0"/>
              <a:t>Photo credit: Alicia Melville-Smith / British Red Cross</a:t>
            </a:r>
          </a:p>
        </p:txBody>
      </p:sp>
    </p:spTree>
    <p:extLst>
      <p:ext uri="{BB962C8B-B14F-4D97-AF65-F5344CB8AC3E}">
        <p14:creationId xmlns:p14="http://schemas.microsoft.com/office/powerpoint/2010/main" val="1038394430"/>
      </p:ext>
    </p:extLst>
  </p:cSld>
  <p:clrMapOvr>
    <a:masterClrMapping/>
  </p:clrMapOvr>
</p:sld>
</file>

<file path=ppt/theme/theme1.xml><?xml version="1.0" encoding="utf-8"?>
<a:theme xmlns:a="http://schemas.openxmlformats.org/drawingml/2006/main" name="Red Cross FA V1">
  <a:themeElements>
    <a:clrScheme name="Office">
      <a:dk1>
        <a:srgbClr val="000000"/>
      </a:dk1>
      <a:lt1>
        <a:srgbClr val="FFFFFF"/>
      </a:lt1>
      <a:dk2>
        <a:srgbClr val="EE2A24"/>
      </a:dk2>
      <a:lt2>
        <a:srgbClr val="F6F6F6"/>
      </a:lt2>
      <a:accent1>
        <a:srgbClr val="D0011B"/>
      </a:accent1>
      <a:accent2>
        <a:srgbClr val="AFA48F"/>
      </a:accent2>
      <a:accent3>
        <a:srgbClr val="E95153"/>
      </a:accent3>
      <a:accent4>
        <a:srgbClr val="9D1F21"/>
      </a:accent4>
      <a:accent5>
        <a:srgbClr val="D7D8D7"/>
      </a:accent5>
      <a:accent6>
        <a:srgbClr val="65181B"/>
      </a:accent6>
      <a:hlink>
        <a:srgbClr val="EE2A24"/>
      </a:hlink>
      <a:folHlink>
        <a:srgbClr val="AFA48F"/>
      </a:folHlink>
    </a:clrScheme>
    <a:fontScheme name="Red Cross FA">
      <a:majorFont>
        <a:latin typeface="HelveticaNeueLT Pro 65 Md"/>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100" dirty="0" smtClean="0"/>
        </a:defPPr>
      </a:lstStyle>
    </a:txDef>
  </a:objectDefaults>
  <a:extraClrSchemeLst/>
  <a:custClrLst>
    <a:custClr name="Teacher Sand">
      <a:srgbClr val="E4D7AC"/>
    </a:custClr>
    <a:custClr name="Secondary Duck">
      <a:srgbClr val="BADDEA"/>
    </a:custClr>
    <a:custClr name="Primary Mustard">
      <a:srgbClr val="F1B13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Blue">
      <a:srgbClr val="193351"/>
    </a:custClr>
    <a:custClr name="Secondary Grey">
      <a:srgbClr val="5C747A"/>
    </a:custClr>
    <a:custClr name="Primary Sky">
      <a:srgbClr val="158A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Teal">
      <a:srgbClr val="2B7586"/>
    </a:custClr>
    <a:custClr name="Secondary Steel">
      <a:srgbClr val="5A98C0"/>
    </a:custClr>
    <a:custClr name="Primary Green">
      <a:srgbClr val="40A2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Claret">
      <a:srgbClr val="7D1C23"/>
    </a:custClr>
    <a:custClr name="Secondary Dark Green">
      <a:srgbClr val="05853A"/>
    </a:custClr>
  </a:custClrLst>
  <a:extLst>
    <a:ext uri="{05A4C25C-085E-4340-85A3-A5531E510DB2}">
      <thm15:themeFamily xmlns:thm15="http://schemas.microsoft.com/office/thememl/2012/main" name="BRC_FirstAid_PowerPoint V2-1-nc-Primary.pptx" id="{0036F32F-BF86-441A-88AE-BEE03C56CB0A}" vid="{E8494D48-662F-44E1-8171-456CBDE4C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Primary_BRC_FirstAid_PowerPoint</Template>
  <TotalTime>187</TotalTime>
  <Words>727</Words>
  <Application>Microsoft Office PowerPoint</Application>
  <PresentationFormat>Widescreen</PresentationFormat>
  <Paragraphs>88</Paragraphs>
  <Slides>11</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ArialMT</vt:lpstr>
      <vt:lpstr>Calibri</vt:lpstr>
      <vt:lpstr>HelveticaNeue LT 35 Thin</vt:lpstr>
      <vt:lpstr>HelveticaNeueLT Pro 45 Lt</vt:lpstr>
      <vt:lpstr>HelveticaNeueLT Pro 55 Roman</vt:lpstr>
      <vt:lpstr>HelveticaNeueLT Pro 65 Md</vt:lpstr>
      <vt:lpstr>Red Cross FA V1</vt:lpstr>
      <vt:lpstr>Introduction to the British Red Cross.</vt:lpstr>
      <vt:lpstr>Introduction to the British Red Cross</vt:lpstr>
      <vt:lpstr>Introduction to the British Red Cross</vt:lpstr>
      <vt:lpstr>PowerPoint Presentation</vt:lpstr>
      <vt:lpstr>PowerPoint Presentation</vt:lpstr>
      <vt:lpstr>How does the Red Cross show the power of kindness?</vt:lpstr>
      <vt:lpstr>PowerPoint Presentation</vt:lpstr>
      <vt:lpstr>PowerPoint Presentation</vt:lpstr>
      <vt:lpstr>PowerPoint Presentation</vt:lpstr>
      <vt:lpstr>PowerPoint Presentation</vt:lpstr>
      <vt:lpstr>Introduction to the British Red 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dc:title>
  <dc:creator>Pippa Ward</dc:creator>
  <cp:lastModifiedBy>Chloe Bruce</cp:lastModifiedBy>
  <cp:revision>15</cp:revision>
  <dcterms:created xsi:type="dcterms:W3CDTF">2019-11-07T09:43:50Z</dcterms:created>
  <dcterms:modified xsi:type="dcterms:W3CDTF">2020-04-24T13:23:00Z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InDesign 14.0 (Windows)</vt:lpwstr>
  </property>
  <property fmtid="{D5CDD505-2E9C-101B-9397-08002B2CF9AE}" pid="4" name="LastSaved">
    <vt:filetime>2019-08-12T00:00:00Z</vt:filetime>
  </property>
</Properties>
</file>