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21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Head injury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Learn how to help someone who has a head injury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has a head injury.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has a head injury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263039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has a head injury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045824"/>
            <a:ext cx="2447985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has a head injury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Help them to rest.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Hold something cold where they have bumped their head (like a bag of frozen peas wrapped in a tea towel).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Tell an adult. If they become sleepy, vomit or seem confused, call 999.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has a head injury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has a head injury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10337-EB5B-424E-8ACE-29873491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63806"/>
            <a:ext cx="4320480" cy="60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127</TotalTime>
  <Words>240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Head injury.</vt:lpstr>
      <vt:lpstr>First aid skills Head injury – learn activity</vt:lpstr>
      <vt:lpstr>First aid skills Head injury – learn activity  Put the numbers on the images in the order you think would be best to help someone who has a head injury</vt:lpstr>
      <vt:lpstr>First aid skills Head injury – learn activity  Now see if you got the steps to help in the right order</vt:lpstr>
      <vt:lpstr>How to help someone who has a head injury card   Remind yourself of the steps to take to help someone who has a head injury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Chloe Bruce</cp:lastModifiedBy>
  <cp:revision>19</cp:revision>
  <dcterms:created xsi:type="dcterms:W3CDTF">2019-10-07T09:46:31Z</dcterms:created>
  <dcterms:modified xsi:type="dcterms:W3CDTF">2021-05-25T10:18:54Z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