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80" d="100"/>
          <a:sy n="80" d="100"/>
        </p:scale>
        <p:origin x="540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14.svg"/><Relationship Id="rId5" Type="http://schemas.openxmlformats.org/officeDocument/2006/relationships/image" Target="../media/image21.jpe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20.jpe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5.png"/><Relationship Id="rId5" Type="http://schemas.openxmlformats.org/officeDocument/2006/relationships/image" Target="../media/image21.jpeg"/><Relationship Id="rId10" Type="http://schemas.openxmlformats.org/officeDocument/2006/relationships/image" Target="../media/image14.svg"/><Relationship Id="rId4" Type="http://schemas.openxmlformats.org/officeDocument/2006/relationships/image" Target="../media/image22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Head injury</a:t>
            </a:r>
            <a:r>
              <a:rPr lang="en-GB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First aid champions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en-GB" sz="2000" dirty="0"/>
              <a:t>Learn how to help someone who has a head injury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Sequencing activity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Put the images on the next slide in order of how to help someone who has a head injury.</a:t>
            </a:r>
          </a:p>
          <a:p>
            <a:endParaRPr lang="en-GB" dirty="0"/>
          </a:p>
          <a:p>
            <a:pPr lvl="1"/>
            <a:r>
              <a:rPr lang="en-GB" dirty="0"/>
              <a:t>Can you show the correct order of what to do when someone needs first aid help?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You can look at the ‘how to help’ someone who has a head injury card to help you.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endParaRPr lang="en-GB" dirty="0"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263039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Put the numbers on the images in the order you think would be best to help someone who has a head injury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045824"/>
            <a:ext cx="2447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2A24"/>
                </a:solidFill>
                <a:latin typeface="HelveticaNeueLTPro-Hv"/>
              </a:rPr>
              <a:t>How to help someone who has a head injury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Help them to rest.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Hold something cold on where they have bumped their head (like a bag of frozen peas wrapped in a tea towel).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</a:rPr>
              <a:t>Tell an adult.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Sequencing skills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en-GB" dirty="0"/>
              <a:t>First aid skills</a:t>
            </a:r>
            <a:br>
              <a:rPr lang="en-GB" dirty="0"/>
            </a:br>
            <a:r>
              <a:rPr lang="en-GB" dirty="0"/>
              <a:t>Head injury – learn activity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Now see if you got the steps to help in the right order</a:t>
            </a:r>
            <a:endParaRPr lang="en-GB" dirty="0">
              <a:latin typeface="+mn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en-GB" sz="3600" dirty="0"/>
              <a:t>How to help someone who has a head injury card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Remind yourself of the steps to take to help someone who</a:t>
            </a:r>
            <a:br>
              <a:rPr lang="en-GB" sz="3600" dirty="0"/>
            </a:br>
            <a:r>
              <a:rPr lang="en-GB" sz="3600" dirty="0"/>
              <a:t>has a head injury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D72F78-C442-4FBF-A3EC-E35B9E90E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3722"/>
              </p:ext>
            </p:extLst>
          </p:nvPr>
        </p:nvGraphicFramePr>
        <p:xfrm>
          <a:off x="6096000" y="298792"/>
          <a:ext cx="4392488" cy="621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300" imgH="8019870" progId="AcroExch.Document.DC">
                  <p:embed/>
                </p:oleObj>
              </mc:Choice>
              <mc:Fallback>
                <p:oleObj name="Acrobat Document" r:id="rId3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98792"/>
                        <a:ext cx="4392488" cy="6215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118</TotalTime>
  <Words>152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Adobe Acrobat Document</vt:lpstr>
      <vt:lpstr>Head injury.</vt:lpstr>
      <vt:lpstr>First aid skills Head injury – learn activity</vt:lpstr>
      <vt:lpstr>First aid skills Head injury – learn activity  Put the numbers on the images in the order you think would be best to help someone who has a head injury</vt:lpstr>
      <vt:lpstr>First aid skills Head injury – learn activity  Now see if you got the steps to help in the right order</vt:lpstr>
      <vt:lpstr>How to help someone who has a head injury card   Remind yourself of the steps to take to help someone who has a head injury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Lucy Tutton</cp:lastModifiedBy>
  <cp:revision>18</cp:revision>
  <dcterms:created xsi:type="dcterms:W3CDTF">2019-10-07T09:46:31Z</dcterms:created>
  <dcterms:modified xsi:type="dcterms:W3CDTF">2019-12-18T12:36:06Z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</Properties>
</file>