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"/>
  </p:notesMasterIdLst>
  <p:sldIdLst>
    <p:sldId id="297" r:id="rId2"/>
    <p:sldId id="299" r:id="rId3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342" y="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9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D4B1D82-7726-4E58-A5FE-247C36749E1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Primary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3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B259A5E-AB20-44CB-B07C-4598ADE563D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FA888B1-BCEF-40C4-90D5-A7BD74B85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1A22-8FBC-49C5-916F-49606800B6C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ject 53">
            <a:extLst>
              <a:ext uri="{FF2B5EF4-FFF2-40B4-BE49-F238E27FC236}">
                <a16:creationId xmlns:a16="http://schemas.microsoft.com/office/drawing/2014/main" id="{EBA0370B-C286-4037-84B1-DFA690791274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9D913F4-A157-4D09-8F2E-1B787AD287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309BE967-8952-480B-BF46-8148DCD1B728}"/>
              </a:ext>
            </a:extLst>
          </p:cNvPr>
          <p:cNvSpPr/>
          <p:nvPr userDrawn="1"/>
        </p:nvSpPr>
        <p:spPr>
          <a:xfrm>
            <a:off x="9241125" y="0"/>
            <a:ext cx="2951321" cy="3498533"/>
          </a:xfrm>
          <a:custGeom>
            <a:avLst/>
            <a:gdLst/>
            <a:ahLst/>
            <a:cxnLst/>
            <a:rect l="l" t="t" r="r" b="b"/>
            <a:pathLst>
              <a:path w="3935094" h="4664710">
                <a:moveTo>
                  <a:pt x="3934500" y="0"/>
                </a:moveTo>
                <a:lnTo>
                  <a:pt x="457805" y="0"/>
                </a:lnTo>
                <a:lnTo>
                  <a:pt x="458489" y="7019"/>
                </a:lnTo>
                <a:lnTo>
                  <a:pt x="465156" y="55216"/>
                </a:lnTo>
                <a:lnTo>
                  <a:pt x="472886" y="103634"/>
                </a:lnTo>
                <a:lnTo>
                  <a:pt x="481519" y="152255"/>
                </a:lnTo>
                <a:lnTo>
                  <a:pt x="490897" y="201061"/>
                </a:lnTo>
                <a:lnTo>
                  <a:pt x="500860" y="250035"/>
                </a:lnTo>
                <a:lnTo>
                  <a:pt x="511247" y="299159"/>
                </a:lnTo>
                <a:lnTo>
                  <a:pt x="521899" y="348415"/>
                </a:lnTo>
                <a:lnTo>
                  <a:pt x="532655" y="397785"/>
                </a:lnTo>
                <a:lnTo>
                  <a:pt x="543358" y="447253"/>
                </a:lnTo>
                <a:lnTo>
                  <a:pt x="553846" y="496799"/>
                </a:lnTo>
                <a:lnTo>
                  <a:pt x="563959" y="546407"/>
                </a:lnTo>
                <a:lnTo>
                  <a:pt x="573539" y="596058"/>
                </a:lnTo>
                <a:lnTo>
                  <a:pt x="582425" y="645735"/>
                </a:lnTo>
                <a:lnTo>
                  <a:pt x="590458" y="695421"/>
                </a:lnTo>
                <a:lnTo>
                  <a:pt x="597477" y="745096"/>
                </a:lnTo>
                <a:lnTo>
                  <a:pt x="603324" y="794745"/>
                </a:lnTo>
                <a:lnTo>
                  <a:pt x="607838" y="844349"/>
                </a:lnTo>
                <a:lnTo>
                  <a:pt x="610860" y="893889"/>
                </a:lnTo>
                <a:lnTo>
                  <a:pt x="612229" y="943350"/>
                </a:lnTo>
                <a:lnTo>
                  <a:pt x="611786" y="992712"/>
                </a:lnTo>
                <a:lnTo>
                  <a:pt x="609372" y="1041959"/>
                </a:lnTo>
                <a:lnTo>
                  <a:pt x="604826" y="1091071"/>
                </a:lnTo>
                <a:lnTo>
                  <a:pt x="597989" y="1140033"/>
                </a:lnTo>
                <a:lnTo>
                  <a:pt x="588701" y="1188826"/>
                </a:lnTo>
                <a:lnTo>
                  <a:pt x="576803" y="1237431"/>
                </a:lnTo>
                <a:lnTo>
                  <a:pt x="562134" y="1285833"/>
                </a:lnTo>
                <a:lnTo>
                  <a:pt x="544084" y="1334879"/>
                </a:lnTo>
                <a:lnTo>
                  <a:pt x="523336" y="1382676"/>
                </a:lnTo>
                <a:lnTo>
                  <a:pt x="500246" y="1429381"/>
                </a:lnTo>
                <a:lnTo>
                  <a:pt x="475165" y="1475155"/>
                </a:lnTo>
                <a:lnTo>
                  <a:pt x="448448" y="1520154"/>
                </a:lnTo>
                <a:lnTo>
                  <a:pt x="420448" y="1564537"/>
                </a:lnTo>
                <a:lnTo>
                  <a:pt x="391518" y="1608464"/>
                </a:lnTo>
                <a:lnTo>
                  <a:pt x="362013" y="1652092"/>
                </a:lnTo>
                <a:lnTo>
                  <a:pt x="302689" y="1739087"/>
                </a:lnTo>
                <a:lnTo>
                  <a:pt x="273577" y="1782771"/>
                </a:lnTo>
                <a:lnTo>
                  <a:pt x="246015" y="1825653"/>
                </a:lnTo>
                <a:lnTo>
                  <a:pt x="219244" y="1869185"/>
                </a:lnTo>
                <a:lnTo>
                  <a:pt x="193392" y="1913351"/>
                </a:lnTo>
                <a:lnTo>
                  <a:pt x="168590" y="1958134"/>
                </a:lnTo>
                <a:lnTo>
                  <a:pt x="144966" y="2003520"/>
                </a:lnTo>
                <a:lnTo>
                  <a:pt x="122649" y="2049493"/>
                </a:lnTo>
                <a:lnTo>
                  <a:pt x="101768" y="2096038"/>
                </a:lnTo>
                <a:lnTo>
                  <a:pt x="82453" y="2143138"/>
                </a:lnTo>
                <a:lnTo>
                  <a:pt x="64832" y="2190779"/>
                </a:lnTo>
                <a:lnTo>
                  <a:pt x="49035" y="2238945"/>
                </a:lnTo>
                <a:lnTo>
                  <a:pt x="35191" y="2287620"/>
                </a:lnTo>
                <a:lnTo>
                  <a:pt x="23429" y="2336788"/>
                </a:lnTo>
                <a:lnTo>
                  <a:pt x="13878" y="2386435"/>
                </a:lnTo>
                <a:lnTo>
                  <a:pt x="6666" y="2436544"/>
                </a:lnTo>
                <a:lnTo>
                  <a:pt x="1924" y="2487100"/>
                </a:lnTo>
                <a:lnTo>
                  <a:pt x="0" y="2534879"/>
                </a:lnTo>
                <a:lnTo>
                  <a:pt x="718" y="2582873"/>
                </a:lnTo>
                <a:lnTo>
                  <a:pt x="4083" y="2630870"/>
                </a:lnTo>
                <a:lnTo>
                  <a:pt x="10094" y="2678656"/>
                </a:lnTo>
                <a:lnTo>
                  <a:pt x="18756" y="2726015"/>
                </a:lnTo>
                <a:lnTo>
                  <a:pt x="30068" y="2772735"/>
                </a:lnTo>
                <a:lnTo>
                  <a:pt x="44035" y="2818600"/>
                </a:lnTo>
                <a:lnTo>
                  <a:pt x="60657" y="2863398"/>
                </a:lnTo>
                <a:lnTo>
                  <a:pt x="79936" y="2906914"/>
                </a:lnTo>
                <a:lnTo>
                  <a:pt x="101876" y="2948934"/>
                </a:lnTo>
                <a:lnTo>
                  <a:pt x="126477" y="2989243"/>
                </a:lnTo>
                <a:lnTo>
                  <a:pt x="153741" y="3027629"/>
                </a:lnTo>
                <a:lnTo>
                  <a:pt x="183672" y="3063876"/>
                </a:lnTo>
                <a:lnTo>
                  <a:pt x="216270" y="3097771"/>
                </a:lnTo>
                <a:lnTo>
                  <a:pt x="251538" y="3129099"/>
                </a:lnTo>
                <a:lnTo>
                  <a:pt x="289478" y="3157648"/>
                </a:lnTo>
                <a:lnTo>
                  <a:pt x="333264" y="3185240"/>
                </a:lnTo>
                <a:lnTo>
                  <a:pt x="378857" y="3209470"/>
                </a:lnTo>
                <a:lnTo>
                  <a:pt x="425896" y="3230998"/>
                </a:lnTo>
                <a:lnTo>
                  <a:pt x="474020" y="3250488"/>
                </a:lnTo>
                <a:lnTo>
                  <a:pt x="522866" y="3268600"/>
                </a:lnTo>
                <a:lnTo>
                  <a:pt x="621285" y="3303338"/>
                </a:lnTo>
                <a:lnTo>
                  <a:pt x="670135" y="3321287"/>
                </a:lnTo>
                <a:lnTo>
                  <a:pt x="717536" y="3340093"/>
                </a:lnTo>
                <a:lnTo>
                  <a:pt x="764387" y="3360220"/>
                </a:lnTo>
                <a:lnTo>
                  <a:pt x="810658" y="3381647"/>
                </a:lnTo>
                <a:lnTo>
                  <a:pt x="856316" y="3404350"/>
                </a:lnTo>
                <a:lnTo>
                  <a:pt x="901329" y="3428308"/>
                </a:lnTo>
                <a:lnTo>
                  <a:pt x="945665" y="3453498"/>
                </a:lnTo>
                <a:lnTo>
                  <a:pt x="989294" y="3479898"/>
                </a:lnTo>
                <a:lnTo>
                  <a:pt x="1032182" y="3507485"/>
                </a:lnTo>
                <a:lnTo>
                  <a:pt x="1074299" y="3536238"/>
                </a:lnTo>
                <a:lnTo>
                  <a:pt x="1115613" y="3566133"/>
                </a:lnTo>
                <a:lnTo>
                  <a:pt x="1156091" y="3597148"/>
                </a:lnTo>
                <a:lnTo>
                  <a:pt x="1195703" y="3629262"/>
                </a:lnTo>
                <a:lnTo>
                  <a:pt x="1234416" y="3662452"/>
                </a:lnTo>
                <a:lnTo>
                  <a:pt x="1272198" y="3696694"/>
                </a:lnTo>
                <a:lnTo>
                  <a:pt x="1309019" y="3731968"/>
                </a:lnTo>
                <a:lnTo>
                  <a:pt x="1344845" y="3768251"/>
                </a:lnTo>
                <a:lnTo>
                  <a:pt x="1379646" y="3805520"/>
                </a:lnTo>
                <a:lnTo>
                  <a:pt x="1413389" y="3843752"/>
                </a:lnTo>
                <a:lnTo>
                  <a:pt x="1444212" y="3880521"/>
                </a:lnTo>
                <a:lnTo>
                  <a:pt x="1474511" y="3918163"/>
                </a:lnTo>
                <a:lnTo>
                  <a:pt x="1504388" y="3956513"/>
                </a:lnTo>
                <a:lnTo>
                  <a:pt x="1533946" y="3995407"/>
                </a:lnTo>
                <a:lnTo>
                  <a:pt x="1563289" y="4034681"/>
                </a:lnTo>
                <a:lnTo>
                  <a:pt x="1651060" y="4153132"/>
                </a:lnTo>
                <a:lnTo>
                  <a:pt x="1680574" y="4192278"/>
                </a:lnTo>
                <a:lnTo>
                  <a:pt x="1710388" y="4230980"/>
                </a:lnTo>
                <a:lnTo>
                  <a:pt x="1740607" y="4269075"/>
                </a:lnTo>
                <a:lnTo>
                  <a:pt x="1771333" y="4306398"/>
                </a:lnTo>
                <a:lnTo>
                  <a:pt x="1802668" y="4342783"/>
                </a:lnTo>
                <a:lnTo>
                  <a:pt x="1834717" y="4378068"/>
                </a:lnTo>
                <a:lnTo>
                  <a:pt x="1867583" y="4412087"/>
                </a:lnTo>
                <a:lnTo>
                  <a:pt x="1901368" y="4444675"/>
                </a:lnTo>
                <a:lnTo>
                  <a:pt x="1936175" y="4475669"/>
                </a:lnTo>
                <a:lnTo>
                  <a:pt x="1972109" y="4504903"/>
                </a:lnTo>
                <a:lnTo>
                  <a:pt x="2009272" y="4532213"/>
                </a:lnTo>
                <a:lnTo>
                  <a:pt x="2047767" y="4557435"/>
                </a:lnTo>
                <a:lnTo>
                  <a:pt x="2087698" y="4580405"/>
                </a:lnTo>
                <a:lnTo>
                  <a:pt x="2129167" y="4600956"/>
                </a:lnTo>
                <a:lnTo>
                  <a:pt x="2172278" y="4618926"/>
                </a:lnTo>
                <a:lnTo>
                  <a:pt x="2217134" y="4634150"/>
                </a:lnTo>
                <a:lnTo>
                  <a:pt x="2264663" y="4646630"/>
                </a:lnTo>
                <a:lnTo>
                  <a:pt x="2312390" y="4655650"/>
                </a:lnTo>
                <a:lnTo>
                  <a:pt x="2360300" y="4661462"/>
                </a:lnTo>
                <a:lnTo>
                  <a:pt x="2408377" y="4664317"/>
                </a:lnTo>
                <a:lnTo>
                  <a:pt x="2456606" y="4664470"/>
                </a:lnTo>
                <a:lnTo>
                  <a:pt x="2504972" y="4662171"/>
                </a:lnTo>
                <a:lnTo>
                  <a:pt x="2553458" y="4657674"/>
                </a:lnTo>
                <a:lnTo>
                  <a:pt x="2602051" y="4651231"/>
                </a:lnTo>
                <a:lnTo>
                  <a:pt x="2650733" y="4643095"/>
                </a:lnTo>
                <a:lnTo>
                  <a:pt x="2699491" y="4633518"/>
                </a:lnTo>
                <a:lnTo>
                  <a:pt x="2748309" y="4622752"/>
                </a:lnTo>
                <a:lnTo>
                  <a:pt x="2797171" y="4611050"/>
                </a:lnTo>
                <a:lnTo>
                  <a:pt x="3041609" y="4547336"/>
                </a:lnTo>
                <a:lnTo>
                  <a:pt x="3090415" y="4535320"/>
                </a:lnTo>
                <a:lnTo>
                  <a:pt x="3139157" y="4524135"/>
                </a:lnTo>
                <a:lnTo>
                  <a:pt x="3187821" y="4514033"/>
                </a:lnTo>
                <a:lnTo>
                  <a:pt x="3234993" y="4505472"/>
                </a:lnTo>
                <a:lnTo>
                  <a:pt x="3282193" y="4498143"/>
                </a:lnTo>
                <a:lnTo>
                  <a:pt x="3329420" y="4492005"/>
                </a:lnTo>
                <a:lnTo>
                  <a:pt x="3376672" y="4487015"/>
                </a:lnTo>
                <a:lnTo>
                  <a:pt x="3423949" y="4483132"/>
                </a:lnTo>
                <a:lnTo>
                  <a:pt x="3471251" y="4480313"/>
                </a:lnTo>
                <a:lnTo>
                  <a:pt x="3518576" y="4478516"/>
                </a:lnTo>
                <a:lnTo>
                  <a:pt x="3565924" y="4477700"/>
                </a:lnTo>
                <a:lnTo>
                  <a:pt x="3934500" y="4477700"/>
                </a:lnTo>
                <a:lnTo>
                  <a:pt x="3934500" y="0"/>
                </a:lnTo>
                <a:close/>
              </a:path>
              <a:path w="3935094" h="4664710">
                <a:moveTo>
                  <a:pt x="3934500" y="4477700"/>
                </a:moveTo>
                <a:lnTo>
                  <a:pt x="3565924" y="4477700"/>
                </a:lnTo>
                <a:lnTo>
                  <a:pt x="3613295" y="4477823"/>
                </a:lnTo>
                <a:lnTo>
                  <a:pt x="3660686" y="4478843"/>
                </a:lnTo>
                <a:lnTo>
                  <a:pt x="3708099" y="4480717"/>
                </a:lnTo>
                <a:lnTo>
                  <a:pt x="3755531" y="4483404"/>
                </a:lnTo>
                <a:lnTo>
                  <a:pt x="3802982" y="4486862"/>
                </a:lnTo>
                <a:lnTo>
                  <a:pt x="3850452" y="4491049"/>
                </a:lnTo>
                <a:lnTo>
                  <a:pt x="3897940" y="4495922"/>
                </a:lnTo>
                <a:lnTo>
                  <a:pt x="3934500" y="4500170"/>
                </a:lnTo>
                <a:lnTo>
                  <a:pt x="3934500" y="44777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1D8F884-BDE6-441A-889C-38A1A760F57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0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No First Ai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C1A6CAE0-540A-4ACA-93E6-D3E8EF4F5975}"/>
              </a:ext>
            </a:extLst>
          </p:cNvPr>
          <p:cNvSpPr/>
          <p:nvPr userDrawn="1"/>
        </p:nvSpPr>
        <p:spPr>
          <a:xfrm>
            <a:off x="9241125" y="0"/>
            <a:ext cx="2951321" cy="4241483"/>
          </a:xfrm>
          <a:custGeom>
            <a:avLst/>
            <a:gdLst/>
            <a:ahLst/>
            <a:cxnLst/>
            <a:rect l="l" t="t" r="r" b="b"/>
            <a:pathLst>
              <a:path w="3935094" h="5655310">
                <a:moveTo>
                  <a:pt x="3934500" y="0"/>
                </a:moveTo>
                <a:lnTo>
                  <a:pt x="944959" y="0"/>
                </a:lnTo>
                <a:lnTo>
                  <a:pt x="879253" y="56409"/>
                </a:lnTo>
                <a:lnTo>
                  <a:pt x="842865" y="88908"/>
                </a:lnTo>
                <a:lnTo>
                  <a:pt x="807474" y="122615"/>
                </a:lnTo>
                <a:lnTo>
                  <a:pt x="773176" y="157496"/>
                </a:lnTo>
                <a:lnTo>
                  <a:pt x="740069" y="193516"/>
                </a:lnTo>
                <a:lnTo>
                  <a:pt x="708249" y="230643"/>
                </a:lnTo>
                <a:lnTo>
                  <a:pt x="677814" y="268840"/>
                </a:lnTo>
                <a:lnTo>
                  <a:pt x="648861" y="308074"/>
                </a:lnTo>
                <a:lnTo>
                  <a:pt x="621487" y="348310"/>
                </a:lnTo>
                <a:lnTo>
                  <a:pt x="595790" y="389514"/>
                </a:lnTo>
                <a:lnTo>
                  <a:pt x="571866" y="431652"/>
                </a:lnTo>
                <a:lnTo>
                  <a:pt x="549813" y="474688"/>
                </a:lnTo>
                <a:lnTo>
                  <a:pt x="529728" y="518590"/>
                </a:lnTo>
                <a:lnTo>
                  <a:pt x="511708" y="563323"/>
                </a:lnTo>
                <a:lnTo>
                  <a:pt x="495850" y="608851"/>
                </a:lnTo>
                <a:lnTo>
                  <a:pt x="482252" y="655142"/>
                </a:lnTo>
                <a:lnTo>
                  <a:pt x="471010" y="702159"/>
                </a:lnTo>
                <a:lnTo>
                  <a:pt x="462222" y="749870"/>
                </a:lnTo>
                <a:lnTo>
                  <a:pt x="455985" y="798240"/>
                </a:lnTo>
                <a:lnTo>
                  <a:pt x="452396" y="847234"/>
                </a:lnTo>
                <a:lnTo>
                  <a:pt x="451552" y="896818"/>
                </a:lnTo>
                <a:lnTo>
                  <a:pt x="453551" y="946958"/>
                </a:lnTo>
                <a:lnTo>
                  <a:pt x="458489" y="997619"/>
                </a:lnTo>
                <a:lnTo>
                  <a:pt x="465156" y="1045816"/>
                </a:lnTo>
                <a:lnTo>
                  <a:pt x="472886" y="1094234"/>
                </a:lnTo>
                <a:lnTo>
                  <a:pt x="481519" y="1142855"/>
                </a:lnTo>
                <a:lnTo>
                  <a:pt x="490897" y="1191661"/>
                </a:lnTo>
                <a:lnTo>
                  <a:pt x="500860" y="1240635"/>
                </a:lnTo>
                <a:lnTo>
                  <a:pt x="511247" y="1289759"/>
                </a:lnTo>
                <a:lnTo>
                  <a:pt x="521899" y="1339015"/>
                </a:lnTo>
                <a:lnTo>
                  <a:pt x="532655" y="1388385"/>
                </a:lnTo>
                <a:lnTo>
                  <a:pt x="543358" y="1437853"/>
                </a:lnTo>
                <a:lnTo>
                  <a:pt x="553846" y="1487399"/>
                </a:lnTo>
                <a:lnTo>
                  <a:pt x="563959" y="1537007"/>
                </a:lnTo>
                <a:lnTo>
                  <a:pt x="573539" y="1586658"/>
                </a:lnTo>
                <a:lnTo>
                  <a:pt x="582425" y="1636335"/>
                </a:lnTo>
                <a:lnTo>
                  <a:pt x="590458" y="1686021"/>
                </a:lnTo>
                <a:lnTo>
                  <a:pt x="597477" y="1735696"/>
                </a:lnTo>
                <a:lnTo>
                  <a:pt x="603324" y="1785345"/>
                </a:lnTo>
                <a:lnTo>
                  <a:pt x="607838" y="1834949"/>
                </a:lnTo>
                <a:lnTo>
                  <a:pt x="610860" y="1884489"/>
                </a:lnTo>
                <a:lnTo>
                  <a:pt x="612229" y="1933950"/>
                </a:lnTo>
                <a:lnTo>
                  <a:pt x="611786" y="1983312"/>
                </a:lnTo>
                <a:lnTo>
                  <a:pt x="609372" y="2032559"/>
                </a:lnTo>
                <a:lnTo>
                  <a:pt x="604826" y="2081671"/>
                </a:lnTo>
                <a:lnTo>
                  <a:pt x="597989" y="2130633"/>
                </a:lnTo>
                <a:lnTo>
                  <a:pt x="588701" y="2179426"/>
                </a:lnTo>
                <a:lnTo>
                  <a:pt x="576803" y="2228031"/>
                </a:lnTo>
                <a:lnTo>
                  <a:pt x="562134" y="2276433"/>
                </a:lnTo>
                <a:lnTo>
                  <a:pt x="544084" y="2325479"/>
                </a:lnTo>
                <a:lnTo>
                  <a:pt x="523336" y="2373276"/>
                </a:lnTo>
                <a:lnTo>
                  <a:pt x="500246" y="2419981"/>
                </a:lnTo>
                <a:lnTo>
                  <a:pt x="475165" y="2465755"/>
                </a:lnTo>
                <a:lnTo>
                  <a:pt x="448448" y="2510754"/>
                </a:lnTo>
                <a:lnTo>
                  <a:pt x="420448" y="2555137"/>
                </a:lnTo>
                <a:lnTo>
                  <a:pt x="391518" y="2599064"/>
                </a:lnTo>
                <a:lnTo>
                  <a:pt x="362013" y="2642692"/>
                </a:lnTo>
                <a:lnTo>
                  <a:pt x="302689" y="2729687"/>
                </a:lnTo>
                <a:lnTo>
                  <a:pt x="273577" y="2773371"/>
                </a:lnTo>
                <a:lnTo>
                  <a:pt x="246015" y="2816253"/>
                </a:lnTo>
                <a:lnTo>
                  <a:pt x="219244" y="2859785"/>
                </a:lnTo>
                <a:lnTo>
                  <a:pt x="193392" y="2903951"/>
                </a:lnTo>
                <a:lnTo>
                  <a:pt x="168590" y="2948734"/>
                </a:lnTo>
                <a:lnTo>
                  <a:pt x="144966" y="2994120"/>
                </a:lnTo>
                <a:lnTo>
                  <a:pt x="122649" y="3040093"/>
                </a:lnTo>
                <a:lnTo>
                  <a:pt x="101768" y="3086638"/>
                </a:lnTo>
                <a:lnTo>
                  <a:pt x="82453" y="3133738"/>
                </a:lnTo>
                <a:lnTo>
                  <a:pt x="64832" y="3181379"/>
                </a:lnTo>
                <a:lnTo>
                  <a:pt x="49035" y="3229545"/>
                </a:lnTo>
                <a:lnTo>
                  <a:pt x="35191" y="3278220"/>
                </a:lnTo>
                <a:lnTo>
                  <a:pt x="23429" y="3327388"/>
                </a:lnTo>
                <a:lnTo>
                  <a:pt x="13878" y="3377035"/>
                </a:lnTo>
                <a:lnTo>
                  <a:pt x="6666" y="3427144"/>
                </a:lnTo>
                <a:lnTo>
                  <a:pt x="1924" y="3477700"/>
                </a:lnTo>
                <a:lnTo>
                  <a:pt x="0" y="3525479"/>
                </a:lnTo>
                <a:lnTo>
                  <a:pt x="718" y="3573473"/>
                </a:lnTo>
                <a:lnTo>
                  <a:pt x="4083" y="3621470"/>
                </a:lnTo>
                <a:lnTo>
                  <a:pt x="10094" y="3669256"/>
                </a:lnTo>
                <a:lnTo>
                  <a:pt x="18756" y="3716615"/>
                </a:lnTo>
                <a:lnTo>
                  <a:pt x="30068" y="3763335"/>
                </a:lnTo>
                <a:lnTo>
                  <a:pt x="44035" y="3809200"/>
                </a:lnTo>
                <a:lnTo>
                  <a:pt x="60657" y="3853998"/>
                </a:lnTo>
                <a:lnTo>
                  <a:pt x="79936" y="3897514"/>
                </a:lnTo>
                <a:lnTo>
                  <a:pt x="101876" y="3939534"/>
                </a:lnTo>
                <a:lnTo>
                  <a:pt x="126477" y="3979843"/>
                </a:lnTo>
                <a:lnTo>
                  <a:pt x="153741" y="4018229"/>
                </a:lnTo>
                <a:lnTo>
                  <a:pt x="183672" y="4054476"/>
                </a:lnTo>
                <a:lnTo>
                  <a:pt x="216270" y="4088371"/>
                </a:lnTo>
                <a:lnTo>
                  <a:pt x="251538" y="4119699"/>
                </a:lnTo>
                <a:lnTo>
                  <a:pt x="289478" y="4148248"/>
                </a:lnTo>
                <a:lnTo>
                  <a:pt x="333264" y="4175840"/>
                </a:lnTo>
                <a:lnTo>
                  <a:pt x="378857" y="4200070"/>
                </a:lnTo>
                <a:lnTo>
                  <a:pt x="425896" y="4221598"/>
                </a:lnTo>
                <a:lnTo>
                  <a:pt x="474020" y="4241088"/>
                </a:lnTo>
                <a:lnTo>
                  <a:pt x="522866" y="4259200"/>
                </a:lnTo>
                <a:lnTo>
                  <a:pt x="621285" y="4293938"/>
                </a:lnTo>
                <a:lnTo>
                  <a:pt x="670135" y="4311887"/>
                </a:lnTo>
                <a:lnTo>
                  <a:pt x="717536" y="4330693"/>
                </a:lnTo>
                <a:lnTo>
                  <a:pt x="764387" y="4350820"/>
                </a:lnTo>
                <a:lnTo>
                  <a:pt x="810658" y="4372247"/>
                </a:lnTo>
                <a:lnTo>
                  <a:pt x="856316" y="4394950"/>
                </a:lnTo>
                <a:lnTo>
                  <a:pt x="901329" y="4418908"/>
                </a:lnTo>
                <a:lnTo>
                  <a:pt x="945665" y="4444098"/>
                </a:lnTo>
                <a:lnTo>
                  <a:pt x="989294" y="4470498"/>
                </a:lnTo>
                <a:lnTo>
                  <a:pt x="1032182" y="4498085"/>
                </a:lnTo>
                <a:lnTo>
                  <a:pt x="1074299" y="4526838"/>
                </a:lnTo>
                <a:lnTo>
                  <a:pt x="1115613" y="4556733"/>
                </a:lnTo>
                <a:lnTo>
                  <a:pt x="1156091" y="4587748"/>
                </a:lnTo>
                <a:lnTo>
                  <a:pt x="1195703" y="4619862"/>
                </a:lnTo>
                <a:lnTo>
                  <a:pt x="1234416" y="4653052"/>
                </a:lnTo>
                <a:lnTo>
                  <a:pt x="1272198" y="4687294"/>
                </a:lnTo>
                <a:lnTo>
                  <a:pt x="1309019" y="4722568"/>
                </a:lnTo>
                <a:lnTo>
                  <a:pt x="1344845" y="4758851"/>
                </a:lnTo>
                <a:lnTo>
                  <a:pt x="1379646" y="4796120"/>
                </a:lnTo>
                <a:lnTo>
                  <a:pt x="1413389" y="4834352"/>
                </a:lnTo>
                <a:lnTo>
                  <a:pt x="1444212" y="4871121"/>
                </a:lnTo>
                <a:lnTo>
                  <a:pt x="1474511" y="4908763"/>
                </a:lnTo>
                <a:lnTo>
                  <a:pt x="1504388" y="4947113"/>
                </a:lnTo>
                <a:lnTo>
                  <a:pt x="1533946" y="4986007"/>
                </a:lnTo>
                <a:lnTo>
                  <a:pt x="1563289" y="5025281"/>
                </a:lnTo>
                <a:lnTo>
                  <a:pt x="1651060" y="5143732"/>
                </a:lnTo>
                <a:lnTo>
                  <a:pt x="1680574" y="5182878"/>
                </a:lnTo>
                <a:lnTo>
                  <a:pt x="1710388" y="5221580"/>
                </a:lnTo>
                <a:lnTo>
                  <a:pt x="1740607" y="5259675"/>
                </a:lnTo>
                <a:lnTo>
                  <a:pt x="1771333" y="5296998"/>
                </a:lnTo>
                <a:lnTo>
                  <a:pt x="1802668" y="5333383"/>
                </a:lnTo>
                <a:lnTo>
                  <a:pt x="1834717" y="5368668"/>
                </a:lnTo>
                <a:lnTo>
                  <a:pt x="1867583" y="5402687"/>
                </a:lnTo>
                <a:lnTo>
                  <a:pt x="1901368" y="5435275"/>
                </a:lnTo>
                <a:lnTo>
                  <a:pt x="1936175" y="5466269"/>
                </a:lnTo>
                <a:lnTo>
                  <a:pt x="1972109" y="5495503"/>
                </a:lnTo>
                <a:lnTo>
                  <a:pt x="2009272" y="5522813"/>
                </a:lnTo>
                <a:lnTo>
                  <a:pt x="2047767" y="5548035"/>
                </a:lnTo>
                <a:lnTo>
                  <a:pt x="2087698" y="5571005"/>
                </a:lnTo>
                <a:lnTo>
                  <a:pt x="2129167" y="5591556"/>
                </a:lnTo>
                <a:lnTo>
                  <a:pt x="2172278" y="5609526"/>
                </a:lnTo>
                <a:lnTo>
                  <a:pt x="2217134" y="5624750"/>
                </a:lnTo>
                <a:lnTo>
                  <a:pt x="2264663" y="5637230"/>
                </a:lnTo>
                <a:lnTo>
                  <a:pt x="2312390" y="5646250"/>
                </a:lnTo>
                <a:lnTo>
                  <a:pt x="2360300" y="5652062"/>
                </a:lnTo>
                <a:lnTo>
                  <a:pt x="2408377" y="5654917"/>
                </a:lnTo>
                <a:lnTo>
                  <a:pt x="2456606" y="5655070"/>
                </a:lnTo>
                <a:lnTo>
                  <a:pt x="2504972" y="5652771"/>
                </a:lnTo>
                <a:lnTo>
                  <a:pt x="2553458" y="5648274"/>
                </a:lnTo>
                <a:lnTo>
                  <a:pt x="2602051" y="5641831"/>
                </a:lnTo>
                <a:lnTo>
                  <a:pt x="2650733" y="5633695"/>
                </a:lnTo>
                <a:lnTo>
                  <a:pt x="2699491" y="5624118"/>
                </a:lnTo>
                <a:lnTo>
                  <a:pt x="2748309" y="5613352"/>
                </a:lnTo>
                <a:lnTo>
                  <a:pt x="2797171" y="5601650"/>
                </a:lnTo>
                <a:lnTo>
                  <a:pt x="3041609" y="5537936"/>
                </a:lnTo>
                <a:lnTo>
                  <a:pt x="3090415" y="5525920"/>
                </a:lnTo>
                <a:lnTo>
                  <a:pt x="3139157" y="5514735"/>
                </a:lnTo>
                <a:lnTo>
                  <a:pt x="3187821" y="5504633"/>
                </a:lnTo>
                <a:lnTo>
                  <a:pt x="3234993" y="5496072"/>
                </a:lnTo>
                <a:lnTo>
                  <a:pt x="3282193" y="5488743"/>
                </a:lnTo>
                <a:lnTo>
                  <a:pt x="3329420" y="5482605"/>
                </a:lnTo>
                <a:lnTo>
                  <a:pt x="3376672" y="5477615"/>
                </a:lnTo>
                <a:lnTo>
                  <a:pt x="3423949" y="5473732"/>
                </a:lnTo>
                <a:lnTo>
                  <a:pt x="3471251" y="5470913"/>
                </a:lnTo>
                <a:lnTo>
                  <a:pt x="3518576" y="5469116"/>
                </a:lnTo>
                <a:lnTo>
                  <a:pt x="3565924" y="5468300"/>
                </a:lnTo>
                <a:lnTo>
                  <a:pt x="3934500" y="5468300"/>
                </a:lnTo>
                <a:lnTo>
                  <a:pt x="3934500" y="0"/>
                </a:lnTo>
                <a:close/>
              </a:path>
              <a:path w="3935094" h="5655310">
                <a:moveTo>
                  <a:pt x="3934500" y="5468300"/>
                </a:moveTo>
                <a:lnTo>
                  <a:pt x="3565924" y="5468300"/>
                </a:lnTo>
                <a:lnTo>
                  <a:pt x="3613295" y="5468423"/>
                </a:lnTo>
                <a:lnTo>
                  <a:pt x="3660686" y="5469443"/>
                </a:lnTo>
                <a:lnTo>
                  <a:pt x="3708099" y="5471317"/>
                </a:lnTo>
                <a:lnTo>
                  <a:pt x="3755531" y="5474004"/>
                </a:lnTo>
                <a:lnTo>
                  <a:pt x="3802982" y="5477462"/>
                </a:lnTo>
                <a:lnTo>
                  <a:pt x="3850452" y="5481649"/>
                </a:lnTo>
                <a:lnTo>
                  <a:pt x="3897940" y="5486522"/>
                </a:lnTo>
                <a:lnTo>
                  <a:pt x="3934500" y="5490770"/>
                </a:lnTo>
                <a:lnTo>
                  <a:pt x="3934500" y="54683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0" name="object 31">
            <a:extLst>
              <a:ext uri="{FF2B5EF4-FFF2-40B4-BE49-F238E27FC236}">
                <a16:creationId xmlns:a16="http://schemas.microsoft.com/office/drawing/2014/main" id="{2FD12909-16AA-4497-930A-EC9377324004}"/>
              </a:ext>
            </a:extLst>
          </p:cNvPr>
          <p:cNvSpPr/>
          <p:nvPr userDrawn="1"/>
        </p:nvSpPr>
        <p:spPr>
          <a:xfrm>
            <a:off x="0" y="4566964"/>
            <a:ext cx="1925955" cy="2291239"/>
          </a:xfrm>
          <a:custGeom>
            <a:avLst/>
            <a:gdLst/>
            <a:ahLst/>
            <a:cxnLst/>
            <a:rect l="l" t="t" r="r" b="b"/>
            <a:pathLst>
              <a:path w="2567940" h="3054984">
                <a:moveTo>
                  <a:pt x="0" y="0"/>
                </a:moveTo>
                <a:lnTo>
                  <a:pt x="0" y="3054714"/>
                </a:lnTo>
                <a:lnTo>
                  <a:pt x="2396758" y="3054714"/>
                </a:lnTo>
                <a:lnTo>
                  <a:pt x="2428820" y="3007478"/>
                </a:lnTo>
                <a:lnTo>
                  <a:pt x="2454679" y="2964680"/>
                </a:lnTo>
                <a:lnTo>
                  <a:pt x="2478418" y="2920679"/>
                </a:lnTo>
                <a:lnTo>
                  <a:pt x="2499826" y="2875651"/>
                </a:lnTo>
                <a:lnTo>
                  <a:pt x="2518688" y="2829772"/>
                </a:lnTo>
                <a:lnTo>
                  <a:pt x="2534792" y="2783219"/>
                </a:lnTo>
                <a:lnTo>
                  <a:pt x="2547923" y="2736166"/>
                </a:lnTo>
                <a:lnTo>
                  <a:pt x="2557870" y="2688789"/>
                </a:lnTo>
                <a:lnTo>
                  <a:pt x="2564418" y="2641265"/>
                </a:lnTo>
                <a:lnTo>
                  <a:pt x="2567355" y="2593770"/>
                </a:lnTo>
                <a:lnTo>
                  <a:pt x="2566468" y="2546478"/>
                </a:lnTo>
                <a:lnTo>
                  <a:pt x="2561542" y="2499566"/>
                </a:lnTo>
                <a:lnTo>
                  <a:pt x="2552365" y="2453210"/>
                </a:lnTo>
                <a:lnTo>
                  <a:pt x="2538724" y="2407586"/>
                </a:lnTo>
                <a:lnTo>
                  <a:pt x="2520405" y="2362868"/>
                </a:lnTo>
                <a:lnTo>
                  <a:pt x="2498024" y="2320507"/>
                </a:lnTo>
                <a:lnTo>
                  <a:pt x="2472227" y="2281201"/>
                </a:lnTo>
                <a:lnTo>
                  <a:pt x="2443243" y="2244840"/>
                </a:lnTo>
                <a:lnTo>
                  <a:pt x="2411303" y="2211312"/>
                </a:lnTo>
                <a:lnTo>
                  <a:pt x="2376637" y="2180506"/>
                </a:lnTo>
                <a:lnTo>
                  <a:pt x="2339474" y="2152309"/>
                </a:lnTo>
                <a:lnTo>
                  <a:pt x="2300045" y="2126611"/>
                </a:lnTo>
                <a:lnTo>
                  <a:pt x="2258580" y="2103300"/>
                </a:lnTo>
                <a:lnTo>
                  <a:pt x="2215308" y="2082264"/>
                </a:lnTo>
                <a:lnTo>
                  <a:pt x="2170461" y="2063391"/>
                </a:lnTo>
                <a:lnTo>
                  <a:pt x="2124267" y="2046570"/>
                </a:lnTo>
                <a:lnTo>
                  <a:pt x="2076957" y="2031690"/>
                </a:lnTo>
                <a:lnTo>
                  <a:pt x="2028761" y="2018638"/>
                </a:lnTo>
                <a:lnTo>
                  <a:pt x="1979908" y="2007304"/>
                </a:lnTo>
                <a:lnTo>
                  <a:pt x="1930630" y="1997575"/>
                </a:lnTo>
                <a:lnTo>
                  <a:pt x="1881155" y="1989340"/>
                </a:lnTo>
                <a:lnTo>
                  <a:pt x="1831715" y="1982488"/>
                </a:lnTo>
                <a:lnTo>
                  <a:pt x="1782538" y="1976906"/>
                </a:lnTo>
                <a:lnTo>
                  <a:pt x="1733856" y="1972483"/>
                </a:lnTo>
                <a:lnTo>
                  <a:pt x="1537493" y="1957368"/>
                </a:lnTo>
                <a:lnTo>
                  <a:pt x="1488012" y="1952915"/>
                </a:lnTo>
                <a:lnTo>
                  <a:pt x="1438627" y="1947807"/>
                </a:lnTo>
                <a:lnTo>
                  <a:pt x="1389462" y="1941853"/>
                </a:lnTo>
                <a:lnTo>
                  <a:pt x="1340645" y="1934860"/>
                </a:lnTo>
                <a:lnTo>
                  <a:pt x="1292301" y="1926635"/>
                </a:lnTo>
                <a:lnTo>
                  <a:pt x="1244555" y="1916987"/>
                </a:lnTo>
                <a:lnTo>
                  <a:pt x="1197534" y="1905722"/>
                </a:lnTo>
                <a:lnTo>
                  <a:pt x="1151363" y="1892650"/>
                </a:lnTo>
                <a:lnTo>
                  <a:pt x="1106169" y="1877577"/>
                </a:lnTo>
                <a:lnTo>
                  <a:pt x="1062076" y="1860311"/>
                </a:lnTo>
                <a:lnTo>
                  <a:pt x="1019212" y="1840660"/>
                </a:lnTo>
                <a:lnTo>
                  <a:pt x="977700" y="1818431"/>
                </a:lnTo>
                <a:lnTo>
                  <a:pt x="937669" y="1793433"/>
                </a:lnTo>
                <a:lnTo>
                  <a:pt x="899242" y="1765473"/>
                </a:lnTo>
                <a:lnTo>
                  <a:pt x="862547" y="1734358"/>
                </a:lnTo>
                <a:lnTo>
                  <a:pt x="827203" y="1699352"/>
                </a:lnTo>
                <a:lnTo>
                  <a:pt x="795051" y="1662178"/>
                </a:lnTo>
                <a:lnTo>
                  <a:pt x="765909" y="1622997"/>
                </a:lnTo>
                <a:lnTo>
                  <a:pt x="739596" y="1581969"/>
                </a:lnTo>
                <a:lnTo>
                  <a:pt x="715927" y="1539253"/>
                </a:lnTo>
                <a:lnTo>
                  <a:pt x="694721" y="1495010"/>
                </a:lnTo>
                <a:lnTo>
                  <a:pt x="675795" y="1449400"/>
                </a:lnTo>
                <a:lnTo>
                  <a:pt x="658967" y="1402583"/>
                </a:lnTo>
                <a:lnTo>
                  <a:pt x="644054" y="1354720"/>
                </a:lnTo>
                <a:lnTo>
                  <a:pt x="630874" y="1305971"/>
                </a:lnTo>
                <a:lnTo>
                  <a:pt x="619245" y="1256495"/>
                </a:lnTo>
                <a:lnTo>
                  <a:pt x="608982" y="1206453"/>
                </a:lnTo>
                <a:lnTo>
                  <a:pt x="599906" y="1156005"/>
                </a:lnTo>
                <a:lnTo>
                  <a:pt x="591831" y="1105312"/>
                </a:lnTo>
                <a:lnTo>
                  <a:pt x="584578" y="1054532"/>
                </a:lnTo>
                <a:lnTo>
                  <a:pt x="577962" y="1003828"/>
                </a:lnTo>
                <a:lnTo>
                  <a:pt x="571801" y="953358"/>
                </a:lnTo>
                <a:lnTo>
                  <a:pt x="565913" y="903283"/>
                </a:lnTo>
                <a:lnTo>
                  <a:pt x="559809" y="853190"/>
                </a:lnTo>
                <a:lnTo>
                  <a:pt x="553023" y="802688"/>
                </a:lnTo>
                <a:lnTo>
                  <a:pt x="545396" y="751971"/>
                </a:lnTo>
                <a:lnTo>
                  <a:pt x="536770" y="701235"/>
                </a:lnTo>
                <a:lnTo>
                  <a:pt x="526989" y="650672"/>
                </a:lnTo>
                <a:lnTo>
                  <a:pt x="515896" y="600479"/>
                </a:lnTo>
                <a:lnTo>
                  <a:pt x="503331" y="550848"/>
                </a:lnTo>
                <a:lnTo>
                  <a:pt x="489139" y="501974"/>
                </a:lnTo>
                <a:lnTo>
                  <a:pt x="473162" y="454052"/>
                </a:lnTo>
                <a:lnTo>
                  <a:pt x="455241" y="407276"/>
                </a:lnTo>
                <a:lnTo>
                  <a:pt x="435220" y="361840"/>
                </a:lnTo>
                <a:lnTo>
                  <a:pt x="412942" y="317938"/>
                </a:lnTo>
                <a:lnTo>
                  <a:pt x="388248" y="275765"/>
                </a:lnTo>
                <a:lnTo>
                  <a:pt x="360982" y="235515"/>
                </a:lnTo>
                <a:lnTo>
                  <a:pt x="330985" y="197383"/>
                </a:lnTo>
                <a:lnTo>
                  <a:pt x="298100" y="161562"/>
                </a:lnTo>
                <a:lnTo>
                  <a:pt x="262171" y="128247"/>
                </a:lnTo>
                <a:lnTo>
                  <a:pt x="223038" y="97633"/>
                </a:lnTo>
                <a:lnTo>
                  <a:pt x="182544" y="71197"/>
                </a:lnTo>
                <a:lnTo>
                  <a:pt x="140311" y="48449"/>
                </a:lnTo>
                <a:lnTo>
                  <a:pt x="96537" y="29257"/>
                </a:lnTo>
                <a:lnTo>
                  <a:pt x="51416" y="13489"/>
                </a:lnTo>
                <a:lnTo>
                  <a:pt x="5145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158AC0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242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1B1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6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2800"/>
              </a:lnSpc>
              <a:defRPr sz="2400">
                <a:solidFill>
                  <a:schemeClr val="bg1"/>
                </a:solidFill>
              </a:defRPr>
            </a:lvl2pPr>
            <a:lvl3pPr marL="0" indent="0">
              <a:lnSpc>
                <a:spcPts val="1800"/>
              </a:lnSpc>
              <a:defRPr sz="1400" b="1">
                <a:solidFill>
                  <a:schemeClr val="bg1"/>
                </a:solidFill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>
                <a:solidFill>
                  <a:schemeClr val="bg1"/>
                </a:solidFill>
              </a:defRPr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CA1F7D-92C3-4A55-9F70-1D45D695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6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7" r:id="rId4"/>
    <p:sldLayoutId id="2147483676" r:id="rId5"/>
    <p:sldLayoutId id="2147483681" r:id="rId6"/>
    <p:sldLayoutId id="2147483682" r:id="rId7"/>
    <p:sldLayoutId id="2147483684" r:id="rId8"/>
    <p:sldLayoutId id="2147483686" r:id="rId9"/>
    <p:sldLayoutId id="2147483688" r:id="rId10"/>
    <p:sldLayoutId id="2147483689" r:id="rId11"/>
    <p:sldLayoutId id="2147483690" r:id="rId12"/>
    <p:sldLayoutId id="2147483687" r:id="rId13"/>
    <p:sldLayoutId id="2147483691" r:id="rId14"/>
    <p:sldLayoutId id="2147483692" r:id="rId15"/>
    <p:sldLayoutId id="2147483693" r:id="rId16"/>
    <p:sldLayoutId id="2147483694" r:id="rId17"/>
    <p:sldLayoutId id="2147483685" r:id="rId18"/>
    <p:sldLayoutId id="2147483703" r:id="rId19"/>
    <p:sldLayoutId id="2147483699" r:id="rId20"/>
    <p:sldLayoutId id="2147483671" r:id="rId21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firstaidchampions.redcross.org.uk/primary/kindness-and-coping/coping-skill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Keeping calm</a:t>
            </a:r>
            <a:r>
              <a:rPr lang="en-GB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r>
              <a:rPr lang="en-US" dirty="0"/>
              <a:t>Kindness and coping</a:t>
            </a:r>
            <a:br>
              <a:rPr lang="en-US" dirty="0"/>
            </a:br>
            <a:r>
              <a:rPr lang="en-US" dirty="0" err="1"/>
              <a:t>Practise</a:t>
            </a:r>
            <a:r>
              <a:rPr lang="en-US" dirty="0"/>
              <a:t> coping skills activity</a:t>
            </a:r>
          </a:p>
          <a:p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B59C72C9-C684-4A20-9C4F-2145B5B5EB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48668" y="4533986"/>
            <a:ext cx="1228725" cy="113347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0F3020A1-DBC5-4CC7-A9E5-A309887E5C3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t="20862"/>
          <a:stretch/>
        </p:blipFill>
        <p:spPr>
          <a:xfrm>
            <a:off x="1468983" y="0"/>
            <a:ext cx="2238375" cy="1748790"/>
          </a:xfrm>
          <a:prstGeom prst="rect">
            <a:avLst/>
          </a:prstGeom>
          <a:effectLst>
            <a:outerShdw blurRad="38100" dist="12700" dir="2700000" algn="t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30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B8BD57-8D7B-438E-B42C-DFB9A9C7D9A9}"/>
              </a:ext>
            </a:extLst>
          </p:cNvPr>
          <p:cNvSpPr txBox="1">
            <a:spLocks/>
          </p:cNvSpPr>
          <p:nvPr/>
        </p:nvSpPr>
        <p:spPr>
          <a:xfrm>
            <a:off x="551384" y="849633"/>
            <a:ext cx="6143874" cy="4267201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7000"/>
              </a:lnSpc>
              <a:spcAft>
                <a:spcPts val="800"/>
              </a:spcAft>
            </a:pPr>
            <a:r>
              <a:rPr lang="en-US" sz="2400" b="1" kern="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Keeping calm</a:t>
            </a:r>
          </a:p>
          <a:p>
            <a:r>
              <a:rPr lang="en-GB" sz="2400" dirty="0"/>
              <a:t>“Hello, just me, </a:t>
            </a:r>
            <a:r>
              <a:rPr lang="en-GB" sz="2400" dirty="0" err="1"/>
              <a:t>Jonjo</a:t>
            </a:r>
            <a:r>
              <a:rPr lang="en-GB" sz="2400" dirty="0"/>
              <a:t>. When I feel upset, there’s a breathing exercise I use - called 'breathing with colour'. It helps me feel better, calmer and able to do what I need to do. What I do is, I imagine a calming colour like blue. As I breathe in, I imagine that colour and then as I breathe out, I imagine a bad or negative colour, like grey – I imagine breathing in with the good and out with the bad. It really makes me feel calm and prepared. Keep calm!”</a:t>
            </a:r>
          </a:p>
          <a:p>
            <a:r>
              <a:rPr lang="en-GB" sz="1600" i="1" dirty="0"/>
              <a:t>Click on the photo of </a:t>
            </a:r>
            <a:r>
              <a:rPr lang="en-GB" sz="1600" i="1" dirty="0" err="1"/>
              <a:t>Jonjo</a:t>
            </a:r>
            <a:r>
              <a:rPr lang="en-GB" sz="1600" i="1" dirty="0"/>
              <a:t> to play the film from the </a:t>
            </a:r>
            <a:r>
              <a:rPr lang="en-GB" sz="1600" i="1"/>
              <a:t>coping skills page.</a:t>
            </a:r>
            <a:endParaRPr lang="en-GB" sz="1600" i="1" dirty="0"/>
          </a:p>
          <a:p>
            <a:pPr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Title 13">
            <a:extLst>
              <a:ext uri="{FF2B5EF4-FFF2-40B4-BE49-F238E27FC236}">
                <a16:creationId xmlns:a16="http://schemas.microsoft.com/office/drawing/2014/main" id="{69925F7A-360D-4051-8D7F-83C7EAEED018}"/>
              </a:ext>
            </a:extLst>
          </p:cNvPr>
          <p:cNvSpPr txBox="1">
            <a:spLocks/>
          </p:cNvSpPr>
          <p:nvPr/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en-GB" sz="1400" dirty="0"/>
              <a:t>Kindness and coping</a:t>
            </a:r>
          </a:p>
          <a:p>
            <a:pPr defTabSz="914400"/>
            <a:r>
              <a:rPr lang="en-US" sz="1400" dirty="0" err="1"/>
              <a:t>Practise</a:t>
            </a:r>
            <a:r>
              <a:rPr lang="en-US" sz="1400" dirty="0"/>
              <a:t> coping skills</a:t>
            </a:r>
            <a:endParaRPr lang="en-GB" sz="1400" dirty="0"/>
          </a:p>
        </p:txBody>
      </p:sp>
      <p:pic>
        <p:nvPicPr>
          <p:cNvPr id="4" name="Picture 3" descr="S:\CT\Education Team\Product development\Youth\FAE curriculum project\3. Creative\Film and photography\Photogrpahy\Red Cross Final Selection\Character profiles\Colourful background\Jonjo.jpg">
            <a:hlinkClick r:id="rId2"/>
            <a:extLst>
              <a:ext uri="{FF2B5EF4-FFF2-40B4-BE49-F238E27FC236}">
                <a16:creationId xmlns:a16="http://schemas.microsoft.com/office/drawing/2014/main" id="{244E1517-AB91-4E63-92DA-ABD9358C3CA5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0" r="9034"/>
          <a:stretch/>
        </p:blipFill>
        <p:spPr bwMode="auto">
          <a:xfrm>
            <a:off x="6841213" y="1844824"/>
            <a:ext cx="3744416" cy="30827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790912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-Primary.pptx" id="{0036F32F-BF86-441A-88AE-BEE03C56CB0A}" vid="{E8494D48-662F-44E1-8171-456CBDE4C9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Practise coping skills_PowerPoint</Template>
  <TotalTime>8</TotalTime>
  <Words>138</Words>
  <Application>Microsoft Office PowerPoint</Application>
  <PresentationFormat>Widescreen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HelveticaNeueLT Pro 45 Lt</vt:lpstr>
      <vt:lpstr>HelveticaNeueLT Pro 55 Roman</vt:lpstr>
      <vt:lpstr>HelveticaNeueLT Pro 65 Md</vt:lpstr>
      <vt:lpstr>Times New Roman</vt:lpstr>
      <vt:lpstr>Red Cross FA V1</vt:lpstr>
      <vt:lpstr>Keeping calm.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Primary.</dc:title>
  <dc:creator>Pippa Ward</dc:creator>
  <cp:lastModifiedBy>Lucy Tutton</cp:lastModifiedBy>
  <cp:revision>5</cp:revision>
  <dcterms:created xsi:type="dcterms:W3CDTF">2019-11-14T11:15:20Z</dcterms:created>
  <dcterms:modified xsi:type="dcterms:W3CDTF">2019-12-20T12:22:26Z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</Properties>
</file>