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7"/>
  </p:notesMasterIdLst>
  <p:sldIdLst>
    <p:sldId id="297" r:id="rId2"/>
    <p:sldId id="302" r:id="rId3"/>
    <p:sldId id="301" r:id="rId4"/>
    <p:sldId id="303" r:id="rId5"/>
    <p:sldId id="304" r:id="rId6"/>
  </p:sldIdLst>
  <p:sldSz cx="12192000" cy="6858000"/>
  <p:notesSz cx="16256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1B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34E167-E83D-4D01-9BBF-C59E9B5C216E}" v="2" dt="2023-06-30T06:20:38.647"/>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942" y="90"/>
      </p:cViewPr>
      <p:guideLst/>
    </p:cSldViewPr>
  </p:slideViewPr>
  <p:notesTextViewPr>
    <p:cViewPr>
      <p:scale>
        <a:sx n="100" d="100"/>
        <a:sy n="100" d="100"/>
      </p:scale>
      <p:origin x="0" y="0"/>
    </p:cViewPr>
  </p:notesTextViewPr>
  <p:sorterViewPr>
    <p:cViewPr>
      <p:scale>
        <a:sx n="1" d="2"/>
        <a:sy n="1" d="2"/>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oan Davies" userId="06a03e2e24420ad6" providerId="LiveId" clId="{0834E167-E83D-4D01-9BBF-C59E9B5C216E}"/>
    <pc:docChg chg="modSld">
      <pc:chgData name="Ioan Davies" userId="06a03e2e24420ad6" providerId="LiveId" clId="{0834E167-E83D-4D01-9BBF-C59E9B5C216E}" dt="2023-06-30T06:20:38.647" v="6" actId="14100"/>
      <pc:docMkLst>
        <pc:docMk/>
      </pc:docMkLst>
      <pc:sldChg chg="modSp mod">
        <pc:chgData name="Ioan Davies" userId="06a03e2e24420ad6" providerId="LiveId" clId="{0834E167-E83D-4D01-9BBF-C59E9B5C216E}" dt="2023-06-30T06:20:10.865" v="2" actId="1076"/>
        <pc:sldMkLst>
          <pc:docMk/>
          <pc:sldMk cId="1793053565" sldId="297"/>
        </pc:sldMkLst>
        <pc:spChg chg="mod">
          <ac:chgData name="Ioan Davies" userId="06a03e2e24420ad6" providerId="LiveId" clId="{0834E167-E83D-4D01-9BBF-C59E9B5C216E}" dt="2023-06-30T06:20:10.865" v="2" actId="1076"/>
          <ac:spMkLst>
            <pc:docMk/>
            <pc:sldMk cId="1793053565" sldId="297"/>
            <ac:spMk id="2" creationId="{2DAC8236-66ED-4BC1-A2C2-3DE4DA1C3903}"/>
          </ac:spMkLst>
        </pc:spChg>
        <pc:spChg chg="mod">
          <ac:chgData name="Ioan Davies" userId="06a03e2e24420ad6" providerId="LiveId" clId="{0834E167-E83D-4D01-9BBF-C59E9B5C216E}" dt="2023-06-30T06:20:07.849" v="1" actId="1076"/>
          <ac:spMkLst>
            <pc:docMk/>
            <pc:sldMk cId="1793053565" sldId="297"/>
            <ac:spMk id="3" creationId="{AFAAED71-405E-403E-91C2-DFAF88790B0D}"/>
          </ac:spMkLst>
        </pc:spChg>
      </pc:sldChg>
      <pc:sldChg chg="modSp mod">
        <pc:chgData name="Ioan Davies" userId="06a03e2e24420ad6" providerId="LiveId" clId="{0834E167-E83D-4D01-9BBF-C59E9B5C216E}" dt="2023-06-30T06:20:18.287" v="3" actId="1076"/>
        <pc:sldMkLst>
          <pc:docMk/>
          <pc:sldMk cId="1699277816" sldId="302"/>
        </pc:sldMkLst>
        <pc:picChg chg="mod">
          <ac:chgData name="Ioan Davies" userId="06a03e2e24420ad6" providerId="LiveId" clId="{0834E167-E83D-4D01-9BBF-C59E9B5C216E}" dt="2023-06-30T06:20:18.287" v="3" actId="1076"/>
          <ac:picMkLst>
            <pc:docMk/>
            <pc:sldMk cId="1699277816" sldId="302"/>
            <ac:picMk id="15" creationId="{6E91E4AF-5423-432C-87C6-E8C842366223}"/>
          </ac:picMkLst>
        </pc:picChg>
      </pc:sldChg>
      <pc:sldChg chg="modSp mod">
        <pc:chgData name="Ioan Davies" userId="06a03e2e24420ad6" providerId="LiveId" clId="{0834E167-E83D-4D01-9BBF-C59E9B5C216E}" dt="2023-06-30T06:20:33.616" v="5" actId="14100"/>
        <pc:sldMkLst>
          <pc:docMk/>
          <pc:sldMk cId="2519417463" sldId="303"/>
        </pc:sldMkLst>
        <pc:spChg chg="mod">
          <ac:chgData name="Ioan Davies" userId="06a03e2e24420ad6" providerId="LiveId" clId="{0834E167-E83D-4D01-9BBF-C59E9B5C216E}" dt="2023-06-30T06:20:33.616" v="5" actId="14100"/>
          <ac:spMkLst>
            <pc:docMk/>
            <pc:sldMk cId="2519417463" sldId="303"/>
            <ac:spMk id="6" creationId="{A59153D7-2765-44F9-AA45-1C908779CA86}"/>
          </ac:spMkLst>
        </pc:spChg>
        <pc:graphicFrameChg chg="modGraphic">
          <ac:chgData name="Ioan Davies" userId="06a03e2e24420ad6" providerId="LiveId" clId="{0834E167-E83D-4D01-9BBF-C59E9B5C216E}" dt="2023-06-30T06:20:28.866" v="4" actId="14100"/>
          <ac:graphicFrameMkLst>
            <pc:docMk/>
            <pc:sldMk cId="2519417463" sldId="303"/>
            <ac:graphicFrameMk id="5" creationId="{58EBF41F-23B3-46A0-81FE-ED959593054F}"/>
          </ac:graphicFrameMkLst>
        </pc:graphicFrameChg>
      </pc:sldChg>
      <pc:sldChg chg="modSp">
        <pc:chgData name="Ioan Davies" userId="06a03e2e24420ad6" providerId="LiveId" clId="{0834E167-E83D-4D01-9BBF-C59E9B5C216E}" dt="2023-06-30T06:20:38.647" v="6" actId="14100"/>
        <pc:sldMkLst>
          <pc:docMk/>
          <pc:sldMk cId="3794008163" sldId="304"/>
        </pc:sldMkLst>
        <pc:spChg chg="mod">
          <ac:chgData name="Ioan Davies" userId="06a03e2e24420ad6" providerId="LiveId" clId="{0834E167-E83D-4D01-9BBF-C59E9B5C216E}" dt="2023-06-30T06:20:38.647" v="6" actId="14100"/>
          <ac:spMkLst>
            <pc:docMk/>
            <pc:sldMk cId="3794008163" sldId="304"/>
            <ac:spMk id="6" creationId="{A59153D7-2765-44F9-AA45-1C908779CA8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43738"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9207500" y="0"/>
            <a:ext cx="7045325" cy="458788"/>
          </a:xfrm>
          <a:prstGeom prst="rect">
            <a:avLst/>
          </a:prstGeom>
        </p:spPr>
        <p:txBody>
          <a:bodyPr vert="horz" lIns="91440" tIns="45720" rIns="91440" bIns="45720" rtlCol="0"/>
          <a:lstStyle>
            <a:lvl1pPr algn="r">
              <a:defRPr sz="1200"/>
            </a:lvl1pPr>
          </a:lstStyle>
          <a:p>
            <a:fld id="{4E092205-E3CE-4B42-907A-C3BB5D21EF03}" type="datetimeFigureOut">
              <a:rPr lang="en-GB" smtClean="0"/>
              <a:t>30/06/2023</a:t>
            </a:fld>
            <a:endParaRPr lang="en-GB"/>
          </a:p>
        </p:txBody>
      </p:sp>
      <p:sp>
        <p:nvSpPr>
          <p:cNvPr id="4" name="Slide Image Placeholder 3"/>
          <p:cNvSpPr>
            <a:spLocks noGrp="1" noRot="1" noChangeAspect="1"/>
          </p:cNvSpPr>
          <p:nvPr>
            <p:ph type="sldImg" idx="2"/>
          </p:nvPr>
        </p:nvSpPr>
        <p:spPr>
          <a:xfrm>
            <a:off x="5384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625600" y="4400550"/>
            <a:ext cx="130048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7043738"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9207500" y="8685213"/>
            <a:ext cx="7045325" cy="458787"/>
          </a:xfrm>
          <a:prstGeom prst="rect">
            <a:avLst/>
          </a:prstGeom>
        </p:spPr>
        <p:txBody>
          <a:bodyPr vert="horz" lIns="91440" tIns="45720" rIns="91440" bIns="45720" rtlCol="0" anchor="b"/>
          <a:lstStyle>
            <a:lvl1pPr algn="r">
              <a:defRPr sz="1200"/>
            </a:lvl1pPr>
          </a:lstStyle>
          <a:p>
            <a:fld id="{3908070E-2810-4E5C-83CC-655FBDA01363}" type="slidenum">
              <a:rPr lang="en-GB" smtClean="0"/>
              <a:t>‹#›</a:t>
            </a:fld>
            <a:endParaRPr lang="en-GB"/>
          </a:p>
        </p:txBody>
      </p:sp>
    </p:spTree>
    <p:extLst>
      <p:ext uri="{BB962C8B-B14F-4D97-AF65-F5344CB8AC3E}">
        <p14:creationId xmlns:p14="http://schemas.microsoft.com/office/powerpoint/2010/main" val="130317253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1</a:t>
            </a:fld>
            <a:endParaRPr lang="en-GB"/>
          </a:p>
        </p:txBody>
      </p:sp>
    </p:spTree>
    <p:extLst>
      <p:ext uri="{BB962C8B-B14F-4D97-AF65-F5344CB8AC3E}">
        <p14:creationId xmlns:p14="http://schemas.microsoft.com/office/powerpoint/2010/main" val="1834090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2</a:t>
            </a:fld>
            <a:endParaRPr lang="en-GB"/>
          </a:p>
        </p:txBody>
      </p:sp>
    </p:spTree>
    <p:extLst>
      <p:ext uri="{BB962C8B-B14F-4D97-AF65-F5344CB8AC3E}">
        <p14:creationId xmlns:p14="http://schemas.microsoft.com/office/powerpoint/2010/main" val="1550135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3</a:t>
            </a:fld>
            <a:endParaRPr lang="en-GB"/>
          </a:p>
        </p:txBody>
      </p:sp>
    </p:spTree>
    <p:extLst>
      <p:ext uri="{BB962C8B-B14F-4D97-AF65-F5344CB8AC3E}">
        <p14:creationId xmlns:p14="http://schemas.microsoft.com/office/powerpoint/2010/main" val="24920004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1" y="0"/>
            <a:ext cx="11209572"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4" name="Graphic 83">
            <a:extLst>
              <a:ext uri="{FF2B5EF4-FFF2-40B4-BE49-F238E27FC236}">
                <a16:creationId xmlns:a16="http://schemas.microsoft.com/office/drawing/2014/main" id="{F8F26CF2-2D6C-4435-B7DC-343B65455B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Title.</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09573" y="0"/>
            <a:ext cx="981075" cy="3171825"/>
          </a:xfrm>
          <a:prstGeom prst="rect">
            <a:avLst/>
          </a:prstGeom>
        </p:spPr>
      </p:pic>
      <p:cxnSp>
        <p:nvCxnSpPr>
          <p:cNvPr id="12" name="Straight Connector 11">
            <a:extLst>
              <a:ext uri="{FF2B5EF4-FFF2-40B4-BE49-F238E27FC236}">
                <a16:creationId xmlns:a16="http://schemas.microsoft.com/office/drawing/2014/main" id="{88191343-3456-4A3C-9378-7F33E943EFE6}"/>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dirty="0"/>
              <a:t>Date</a:t>
            </a:r>
          </a:p>
        </p:txBody>
      </p:sp>
      <p:sp>
        <p:nvSpPr>
          <p:cNvPr id="91" name="object 53">
            <a:extLst>
              <a:ext uri="{FF2B5EF4-FFF2-40B4-BE49-F238E27FC236}">
                <a16:creationId xmlns:a16="http://schemas.microsoft.com/office/drawing/2014/main" id="{4E6CDB9A-E3B1-4106-92CC-74A5F3D456CE}"/>
              </a:ext>
            </a:extLst>
          </p:cNvPr>
          <p:cNvSpPr txBox="1"/>
          <p:nvPr userDrawn="1"/>
        </p:nvSpPr>
        <p:spPr>
          <a:xfrm>
            <a:off x="1066800" y="6154334"/>
            <a:ext cx="4762500" cy="378630"/>
          </a:xfrm>
          <a:prstGeom prst="rect">
            <a:avLst/>
          </a:prstGeom>
        </p:spPr>
        <p:txBody>
          <a:bodyPr vert="horz" wrap="square" lIns="0" tIns="4763" rIns="0" bIns="0" rtlCol="0">
            <a:spAutoFit/>
          </a:bodyPr>
          <a:lstStyle/>
          <a:p>
            <a:pPr marL="0">
              <a:lnSpc>
                <a:spcPts val="1000"/>
              </a:lnSpc>
              <a:spcBef>
                <a:spcPts val="0"/>
              </a:spcBef>
            </a:pPr>
            <a:r>
              <a:rPr sz="750" spc="0" baseline="0" dirty="0">
                <a:solidFill>
                  <a:srgbClr val="333333"/>
                </a:solidFill>
                <a:latin typeface="HelveticaNeueLT Pro 55 Roman" panose="020B0604020202020204" pitchFamily="34" charset="0"/>
                <a:cs typeface="Arial"/>
              </a:rPr>
              <a:t>© British Red Cross 2019. All images © British Red Cross 2019 unless otherwise stated.</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This resource and other free educational materials are available at www.redcross.org.uk/education</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The British Red Cross Society is a charity registered in England and Wales (220949) and Scotland (SCO37738).</a:t>
            </a:r>
            <a:endParaRPr sz="750" spc="0" baseline="0" dirty="0">
              <a:latin typeface="HelveticaNeueLT Pro 55 Roman" panose="020B0604020202020204" pitchFamily="34" charset="0"/>
              <a:cs typeface="Arial"/>
            </a:endParaRPr>
          </a:p>
        </p:txBody>
      </p:sp>
      <p:pic>
        <p:nvPicPr>
          <p:cNvPr id="13" name="Graphic 12">
            <a:extLst>
              <a:ext uri="{FF2B5EF4-FFF2-40B4-BE49-F238E27FC236}">
                <a16:creationId xmlns:a16="http://schemas.microsoft.com/office/drawing/2014/main" id="{7D4B1D82-7726-4E58-A5FE-247C36749E10}"/>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84175" y="6018533"/>
            <a:ext cx="565874" cy="691624"/>
          </a:xfrm>
          <a:prstGeom prst="rect">
            <a:avLst/>
          </a:prstGeom>
        </p:spPr>
      </p:pic>
    </p:spTree>
    <p:extLst>
      <p:ext uri="{BB962C8B-B14F-4D97-AF65-F5344CB8AC3E}">
        <p14:creationId xmlns:p14="http://schemas.microsoft.com/office/powerpoint/2010/main" val="2569934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800"/>
            <a:ext cx="7545387" cy="4267200"/>
          </a:xfrm>
        </p:spPr>
        <p:txBody>
          <a:bodyPr>
            <a:noAutofit/>
          </a:bodyPr>
          <a:lstStyle>
            <a:lvl1pPr marL="0" indent="0">
              <a:lnSpc>
                <a:spcPts val="2800"/>
              </a:lnSpc>
              <a:buFont typeface="Arial" panose="020B0604020202020204" pitchFamily="34" charset="0"/>
              <a:buNone/>
              <a:defRPr sz="2600">
                <a:latin typeface="+mj-lt"/>
              </a:defRPr>
            </a:lvl1pPr>
            <a:lvl2pPr marL="0" indent="0">
              <a:lnSpc>
                <a:spcPts val="2800"/>
              </a:lnSpc>
              <a:buFont typeface="Arial" panose="020B0604020202020204" pitchFamily="34" charset="0"/>
              <a:buNone/>
              <a:defRPr sz="2600"/>
            </a:lvl2pPr>
            <a:lvl3pPr marL="0" indent="0">
              <a:lnSpc>
                <a:spcPts val="2200"/>
              </a:lnSpc>
              <a:buFont typeface="Arial" panose="020B0604020202020204" pitchFamily="34" charset="0"/>
              <a:buNone/>
              <a:defRPr sz="1800" b="1">
                <a:latin typeface="HelveticaNeueLT Pro 65 Md" panose="020B0804020202020204" pitchFamily="34" charset="0"/>
              </a:defRPr>
            </a:lvl3pPr>
            <a:lvl4pPr marL="0" indent="0">
              <a:lnSpc>
                <a:spcPts val="2200"/>
              </a:lnSpc>
              <a:buFont typeface="Arial" panose="020B0604020202020204" pitchFamily="34" charset="0"/>
              <a:buNone/>
              <a:defRPr sz="1800"/>
            </a:lvl4pPr>
            <a:lvl5pPr marL="0" indent="0">
              <a:lnSpc>
                <a:spcPts val="1800"/>
              </a:lnSpc>
              <a:buFont typeface="Arial" panose="020B0604020202020204" pitchFamily="34" charset="0"/>
              <a:buNone/>
              <a:defRPr sz="1400">
                <a:latin typeface="+mj-lt"/>
              </a:defRPr>
            </a:lvl5pPr>
            <a:lvl6pPr marL="0" indent="0">
              <a:lnSpc>
                <a:spcPts val="1800"/>
              </a:lnSpc>
              <a:buFont typeface="Arial" panose="020B0604020202020204" pitchFamily="34" charset="0"/>
              <a:buNone/>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22290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lumn tex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800"/>
            <a:ext cx="7545387" cy="4267200"/>
          </a:xfrm>
        </p:spPr>
        <p:txBody>
          <a:bodyPr numCol="2" spcCol="288000">
            <a:noAutofit/>
          </a:bodyPr>
          <a:lstStyle>
            <a:lvl1pPr marL="0" indent="0">
              <a:lnSpc>
                <a:spcPts val="2800"/>
              </a:lnSpc>
              <a:buFont typeface="Arial" panose="020B0604020202020204" pitchFamily="34" charset="0"/>
              <a:buNone/>
              <a:defRPr sz="2600">
                <a:latin typeface="+mj-lt"/>
              </a:defRPr>
            </a:lvl1pPr>
            <a:lvl2pPr marL="0" indent="0">
              <a:lnSpc>
                <a:spcPts val="2800"/>
              </a:lnSpc>
              <a:buFont typeface="Arial" panose="020B0604020202020204" pitchFamily="34" charset="0"/>
              <a:buNone/>
              <a:defRPr sz="2600"/>
            </a:lvl2pPr>
            <a:lvl3pPr marL="0" indent="0">
              <a:lnSpc>
                <a:spcPts val="2200"/>
              </a:lnSpc>
              <a:buFont typeface="Arial" panose="020B0604020202020204" pitchFamily="34" charset="0"/>
              <a:buNone/>
              <a:defRPr sz="1800" b="1">
                <a:latin typeface="HelveticaNeueLT Pro 65 Md" panose="020B0804020202020204" pitchFamily="34" charset="0"/>
              </a:defRPr>
            </a:lvl3pPr>
            <a:lvl4pPr marL="0" indent="0">
              <a:lnSpc>
                <a:spcPts val="2200"/>
              </a:lnSpc>
              <a:buFont typeface="Arial" panose="020B0604020202020204" pitchFamily="34" charset="0"/>
              <a:buNone/>
              <a:defRPr sz="1800"/>
            </a:lvl4pPr>
            <a:lvl5pPr marL="0" indent="0">
              <a:lnSpc>
                <a:spcPts val="1800"/>
              </a:lnSpc>
              <a:buFont typeface="Arial" panose="020B0604020202020204" pitchFamily="34" charset="0"/>
              <a:buNone/>
              <a:defRPr sz="1400">
                <a:latin typeface="+mj-lt"/>
              </a:defRPr>
            </a:lvl5pPr>
            <a:lvl6pPr marL="0" indent="0">
              <a:lnSpc>
                <a:spcPts val="1800"/>
              </a:lnSpc>
              <a:buFont typeface="Arial" panose="020B0604020202020204" pitchFamily="34" charset="0"/>
              <a:buNone/>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854715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olumn Tex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800"/>
            <a:ext cx="7545387" cy="4267200"/>
          </a:xfrm>
        </p:spPr>
        <p:txBody>
          <a:bodyPr numCol="3" spcCol="288000">
            <a:noAutofit/>
          </a:bodyPr>
          <a:lstStyle>
            <a:lvl1pPr marL="0" indent="0">
              <a:lnSpc>
                <a:spcPts val="2800"/>
              </a:lnSpc>
              <a:buFont typeface="Arial" panose="020B0604020202020204" pitchFamily="34" charset="0"/>
              <a:buNone/>
              <a:defRPr sz="2600">
                <a:latin typeface="+mj-lt"/>
              </a:defRPr>
            </a:lvl1pPr>
            <a:lvl2pPr marL="0" indent="0">
              <a:lnSpc>
                <a:spcPts val="2800"/>
              </a:lnSpc>
              <a:buFont typeface="Arial" panose="020B0604020202020204" pitchFamily="34" charset="0"/>
              <a:buNone/>
              <a:defRPr sz="2600"/>
            </a:lvl2pPr>
            <a:lvl3pPr marL="0" indent="0">
              <a:lnSpc>
                <a:spcPts val="2200"/>
              </a:lnSpc>
              <a:buFont typeface="Arial" panose="020B0604020202020204" pitchFamily="34" charset="0"/>
              <a:buNone/>
              <a:defRPr sz="1800" b="1">
                <a:latin typeface="HelveticaNeueLT Pro 65 Md" panose="020B0804020202020204" pitchFamily="34" charset="0"/>
              </a:defRPr>
            </a:lvl3pPr>
            <a:lvl4pPr marL="0" indent="0">
              <a:lnSpc>
                <a:spcPts val="2200"/>
              </a:lnSpc>
              <a:buFont typeface="Arial" panose="020B0604020202020204" pitchFamily="34" charset="0"/>
              <a:buNone/>
              <a:defRPr sz="1800"/>
            </a:lvl4pPr>
            <a:lvl5pPr marL="0" indent="0">
              <a:lnSpc>
                <a:spcPts val="1800"/>
              </a:lnSpc>
              <a:buFont typeface="Arial" panose="020B0604020202020204" pitchFamily="34" charset="0"/>
              <a:buNone/>
              <a:defRPr sz="1400">
                <a:latin typeface="+mj-lt"/>
              </a:defRPr>
            </a:lvl5pPr>
            <a:lvl6pPr marL="0" indent="0">
              <a:lnSpc>
                <a:spcPts val="1800"/>
              </a:lnSpc>
              <a:buFont typeface="Arial" panose="020B0604020202020204" pitchFamily="34" charset="0"/>
              <a:buNone/>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134571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799"/>
            <a:ext cx="7545387" cy="4267201"/>
          </a:xfrm>
        </p:spPr>
        <p:txBody>
          <a:bodyPr numCol="2" spcCol="288000">
            <a:noAutofit/>
          </a:bodyPr>
          <a:lstStyle>
            <a:lvl1pPr marL="449263" indent="-449263">
              <a:lnSpc>
                <a:spcPts val="2800"/>
              </a:lnSpc>
              <a:buFontTx/>
              <a:buBlip>
                <a:blip r:embed="rId2"/>
              </a:buBlip>
              <a:defRPr sz="2600">
                <a:latin typeface="+mj-lt"/>
              </a:defRPr>
            </a:lvl1pPr>
            <a:lvl2pPr marL="449263" indent="-449263">
              <a:lnSpc>
                <a:spcPts val="2800"/>
              </a:lnSpc>
              <a:buFontTx/>
              <a:buBlip>
                <a:blip r:embed="rId2"/>
              </a:buBlip>
              <a:defRPr sz="2600"/>
            </a:lvl2pPr>
            <a:lvl3pPr marL="449263" indent="-449263">
              <a:lnSpc>
                <a:spcPts val="2200"/>
              </a:lnSpc>
              <a:buFontTx/>
              <a:buBlip>
                <a:blip r:embed="rId2"/>
              </a:buBlip>
              <a:defRPr sz="1800" b="1">
                <a:latin typeface="HelveticaNeueLT Pro 65 Md" panose="020B0804020202020204" pitchFamily="34" charset="0"/>
              </a:defRPr>
            </a:lvl3pPr>
            <a:lvl4pPr marL="449263" indent="-449263">
              <a:lnSpc>
                <a:spcPts val="2200"/>
              </a:lnSpc>
              <a:buFontTx/>
              <a:buBlip>
                <a:blip r:embed="rId2"/>
              </a:buBlip>
              <a:defRPr sz="1800"/>
            </a:lvl4pPr>
            <a:lvl5pPr marL="449263" indent="-449263">
              <a:lnSpc>
                <a:spcPts val="1800"/>
              </a:lnSpc>
              <a:buFontTx/>
              <a:buBlip>
                <a:blip r:embed="rId2"/>
              </a:buBlip>
              <a:defRPr sz="1400">
                <a:latin typeface="+mj-lt"/>
              </a:defRPr>
            </a:lvl5pPr>
            <a:lvl6pPr marL="449263" indent="-449263">
              <a:lnSpc>
                <a:spcPts val="1800"/>
              </a:lnSpc>
              <a:buFontTx/>
              <a:buBlip>
                <a:blip r:embed="rId2"/>
              </a:buBlip>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554034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10" name="Text Placeholder 11">
            <a:extLst>
              <a:ext uri="{FF2B5EF4-FFF2-40B4-BE49-F238E27FC236}">
                <a16:creationId xmlns:a16="http://schemas.microsoft.com/office/drawing/2014/main" id="{87206E47-11C3-4F5E-A8CD-1AA2590C1698}"/>
              </a:ext>
            </a:extLst>
          </p:cNvPr>
          <p:cNvSpPr>
            <a:spLocks noGrp="1"/>
          </p:cNvSpPr>
          <p:nvPr>
            <p:ph type="body" sz="quarter" idx="15"/>
          </p:nvPr>
        </p:nvSpPr>
        <p:spPr>
          <a:xfrm>
            <a:off x="4256617"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1" name="Text Placeholder 11">
            <a:extLst>
              <a:ext uri="{FF2B5EF4-FFF2-40B4-BE49-F238E27FC236}">
                <a16:creationId xmlns:a16="http://schemas.microsoft.com/office/drawing/2014/main" id="{60A421C5-7388-47E2-9567-86FD03EBADAF}"/>
              </a:ext>
            </a:extLst>
          </p:cNvPr>
          <p:cNvSpPr>
            <a:spLocks noGrp="1"/>
          </p:cNvSpPr>
          <p:nvPr>
            <p:ph type="body" sz="quarter" idx="16"/>
          </p:nvPr>
        </p:nvSpPr>
        <p:spPr>
          <a:xfrm>
            <a:off x="6192309"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3" name="Text Placeholder 11">
            <a:extLst>
              <a:ext uri="{FF2B5EF4-FFF2-40B4-BE49-F238E27FC236}">
                <a16:creationId xmlns:a16="http://schemas.microsoft.com/office/drawing/2014/main" id="{F8F10E54-5F13-4F43-8409-F9BB60B0DE2F}"/>
              </a:ext>
            </a:extLst>
          </p:cNvPr>
          <p:cNvSpPr>
            <a:spLocks noGrp="1"/>
          </p:cNvSpPr>
          <p:nvPr>
            <p:ph type="body" sz="quarter" idx="17"/>
          </p:nvPr>
        </p:nvSpPr>
        <p:spPr>
          <a:xfrm>
            <a:off x="8128000"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1905000"/>
            <a:ext cx="1736725" cy="1143000"/>
          </a:xfrm>
        </p:spPr>
        <p:txBody>
          <a:bodyPr anchor="ctr">
            <a:noAutofit/>
          </a:bodyPr>
          <a:lstStyle>
            <a:lvl1pPr algn="ctr">
              <a:defRPr/>
            </a:lvl1pPr>
          </a:lstStyle>
          <a:p>
            <a:r>
              <a:rPr lang="en-US"/>
              <a:t>Click icon to add picture</a:t>
            </a:r>
            <a:endParaRPr lang="en-GB"/>
          </a:p>
        </p:txBody>
      </p:sp>
      <p:sp>
        <p:nvSpPr>
          <p:cNvPr id="16" name="Picture Placeholder 5">
            <a:extLst>
              <a:ext uri="{FF2B5EF4-FFF2-40B4-BE49-F238E27FC236}">
                <a16:creationId xmlns:a16="http://schemas.microsoft.com/office/drawing/2014/main" id="{7A38649F-9E1D-480C-9A3A-60FFB0F11FAE}"/>
              </a:ext>
            </a:extLst>
          </p:cNvPr>
          <p:cNvSpPr>
            <a:spLocks noGrp="1"/>
          </p:cNvSpPr>
          <p:nvPr>
            <p:ph type="pic" sz="quarter" idx="19"/>
          </p:nvPr>
        </p:nvSpPr>
        <p:spPr>
          <a:xfrm>
            <a:off x="4256617" y="1905000"/>
            <a:ext cx="1736725" cy="1143000"/>
          </a:xfrm>
        </p:spPr>
        <p:txBody>
          <a:bodyPr anchor="ctr">
            <a:noAutofit/>
          </a:bodyPr>
          <a:lstStyle>
            <a:lvl1pPr algn="ctr">
              <a:defRPr/>
            </a:lvl1pPr>
          </a:lstStyle>
          <a:p>
            <a:r>
              <a:rPr lang="en-US"/>
              <a:t>Click icon to add picture</a:t>
            </a:r>
            <a:endParaRPr lang="en-GB"/>
          </a:p>
        </p:txBody>
      </p:sp>
      <p:sp>
        <p:nvSpPr>
          <p:cNvPr id="17" name="Picture Placeholder 5">
            <a:extLst>
              <a:ext uri="{FF2B5EF4-FFF2-40B4-BE49-F238E27FC236}">
                <a16:creationId xmlns:a16="http://schemas.microsoft.com/office/drawing/2014/main" id="{40B9A4C1-F987-43F2-86E8-1D10E8EBC9E3}"/>
              </a:ext>
            </a:extLst>
          </p:cNvPr>
          <p:cNvSpPr>
            <a:spLocks noGrp="1"/>
          </p:cNvSpPr>
          <p:nvPr>
            <p:ph type="pic" sz="quarter" idx="20"/>
          </p:nvPr>
        </p:nvSpPr>
        <p:spPr>
          <a:xfrm>
            <a:off x="6192309" y="1905000"/>
            <a:ext cx="1736725" cy="1143000"/>
          </a:xfrm>
        </p:spPr>
        <p:txBody>
          <a:bodyPr anchor="ctr">
            <a:noAutofit/>
          </a:bodyPr>
          <a:lstStyle>
            <a:lvl1pPr algn="ctr">
              <a:defRPr/>
            </a:lvl1pPr>
          </a:lstStyle>
          <a:p>
            <a:r>
              <a:rPr lang="en-US"/>
              <a:t>Click icon to add picture</a:t>
            </a:r>
            <a:endParaRPr lang="en-GB"/>
          </a:p>
        </p:txBody>
      </p:sp>
      <p:sp>
        <p:nvSpPr>
          <p:cNvPr id="18" name="Picture Placeholder 5">
            <a:extLst>
              <a:ext uri="{FF2B5EF4-FFF2-40B4-BE49-F238E27FC236}">
                <a16:creationId xmlns:a16="http://schemas.microsoft.com/office/drawing/2014/main" id="{D67D4B6A-6E32-445D-8D04-460F35CBFE8A}"/>
              </a:ext>
            </a:extLst>
          </p:cNvPr>
          <p:cNvSpPr>
            <a:spLocks noGrp="1"/>
          </p:cNvSpPr>
          <p:nvPr>
            <p:ph type="pic" sz="quarter" idx="21"/>
          </p:nvPr>
        </p:nvSpPr>
        <p:spPr>
          <a:xfrm>
            <a:off x="8128000" y="1905000"/>
            <a:ext cx="1736725" cy="1143000"/>
          </a:xfrm>
        </p:spPr>
        <p:txBody>
          <a:bodyPr anchor="ctr">
            <a:noAutofit/>
          </a:bodyPr>
          <a:lstStyle>
            <a:lvl1pPr algn="ctr">
              <a:defRPr/>
            </a:lvl1pPr>
          </a:lstStyle>
          <a:p>
            <a:r>
              <a:rPr lang="en-US"/>
              <a:t>Click icon to add picture</a:t>
            </a:r>
            <a:endParaRPr lang="en-GB"/>
          </a:p>
        </p:txBody>
      </p:sp>
    </p:spTree>
    <p:extLst>
      <p:ext uri="{BB962C8B-B14F-4D97-AF65-F5344CB8AC3E}">
        <p14:creationId xmlns:p14="http://schemas.microsoft.com/office/powerpoint/2010/main" val="922616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1581053"/>
            <a:ext cx="3676650" cy="2404919"/>
          </a:xfrm>
        </p:spPr>
        <p:txBody>
          <a:bodyPr anchor="ctr">
            <a:noAutofit/>
          </a:bodyPr>
          <a:lstStyle>
            <a:lvl1pPr algn="ctr">
              <a:defRPr/>
            </a:lvl1pPr>
          </a:lstStyle>
          <a:p>
            <a:r>
              <a:rPr lang="en-US"/>
              <a:t>Click icon to add picture</a:t>
            </a:r>
            <a:endParaRPr lang="en-GB"/>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4140611"/>
            <a:ext cx="3672417"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21" name="Picture Placeholder 5">
            <a:extLst>
              <a:ext uri="{FF2B5EF4-FFF2-40B4-BE49-F238E27FC236}">
                <a16:creationId xmlns:a16="http://schemas.microsoft.com/office/drawing/2014/main" id="{40D8A5CD-17B2-4EED-9EC4-BE701E8C5BE0}"/>
              </a:ext>
            </a:extLst>
          </p:cNvPr>
          <p:cNvSpPr>
            <a:spLocks noGrp="1"/>
          </p:cNvSpPr>
          <p:nvPr>
            <p:ph type="pic" sz="quarter" idx="19"/>
          </p:nvPr>
        </p:nvSpPr>
        <p:spPr>
          <a:xfrm>
            <a:off x="6192838" y="1581053"/>
            <a:ext cx="3676650" cy="2404919"/>
          </a:xfrm>
        </p:spPr>
        <p:txBody>
          <a:bodyPr anchor="ctr">
            <a:noAutofit/>
          </a:bodyPr>
          <a:lstStyle>
            <a:lvl1pPr algn="ctr">
              <a:defRPr/>
            </a:lvl1pPr>
          </a:lstStyle>
          <a:p>
            <a:r>
              <a:rPr lang="en-US"/>
              <a:t>Click icon to add picture</a:t>
            </a:r>
            <a:endParaRPr lang="en-GB"/>
          </a:p>
        </p:txBody>
      </p:sp>
      <p:sp>
        <p:nvSpPr>
          <p:cNvPr id="22" name="Text Placeholder 11">
            <a:extLst>
              <a:ext uri="{FF2B5EF4-FFF2-40B4-BE49-F238E27FC236}">
                <a16:creationId xmlns:a16="http://schemas.microsoft.com/office/drawing/2014/main" id="{B979E375-A75B-42F5-B0F6-760979F90B60}"/>
              </a:ext>
            </a:extLst>
          </p:cNvPr>
          <p:cNvSpPr>
            <a:spLocks noGrp="1"/>
          </p:cNvSpPr>
          <p:nvPr>
            <p:ph type="body" sz="quarter" idx="20"/>
          </p:nvPr>
        </p:nvSpPr>
        <p:spPr>
          <a:xfrm>
            <a:off x="6192838" y="4140611"/>
            <a:ext cx="3672417"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Tree>
    <p:extLst>
      <p:ext uri="{BB962C8B-B14F-4D97-AF65-F5344CB8AC3E}">
        <p14:creationId xmlns:p14="http://schemas.microsoft.com/office/powerpoint/2010/main" val="39551241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2414550"/>
            <a:ext cx="2390864" cy="1571422"/>
          </a:xfrm>
        </p:spPr>
        <p:txBody>
          <a:bodyPr anchor="ctr">
            <a:noAutofit/>
          </a:bodyPr>
          <a:lstStyle>
            <a:lvl1pPr algn="ctr">
              <a:defRPr/>
            </a:lvl1pPr>
          </a:lstStyle>
          <a:p>
            <a:r>
              <a:rPr lang="en-US"/>
              <a:t>Click icon to add picture</a:t>
            </a:r>
            <a:endParaRPr lang="en-GB"/>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11" name="Picture Placeholder 5">
            <a:extLst>
              <a:ext uri="{FF2B5EF4-FFF2-40B4-BE49-F238E27FC236}">
                <a16:creationId xmlns:a16="http://schemas.microsoft.com/office/drawing/2014/main" id="{DB4CC69B-248B-436A-9F07-D111D01F6273}"/>
              </a:ext>
            </a:extLst>
          </p:cNvPr>
          <p:cNvSpPr>
            <a:spLocks noGrp="1"/>
          </p:cNvSpPr>
          <p:nvPr>
            <p:ph type="pic" sz="quarter" idx="21"/>
          </p:nvPr>
        </p:nvSpPr>
        <p:spPr>
          <a:xfrm>
            <a:off x="7480213" y="2414550"/>
            <a:ext cx="2390864" cy="1571422"/>
          </a:xfrm>
        </p:spPr>
        <p:txBody>
          <a:bodyPr anchor="ctr">
            <a:noAutofit/>
          </a:bodyPr>
          <a:lstStyle>
            <a:lvl1pPr algn="ctr">
              <a:defRPr/>
            </a:lvl1pPr>
          </a:lstStyle>
          <a:p>
            <a:r>
              <a:rPr lang="en-US"/>
              <a:t>Click icon to add picture</a:t>
            </a:r>
            <a:endParaRPr lang="en-GB"/>
          </a:p>
        </p:txBody>
      </p:sp>
      <p:sp>
        <p:nvSpPr>
          <p:cNvPr id="13" name="Text Placeholder 11">
            <a:extLst>
              <a:ext uri="{FF2B5EF4-FFF2-40B4-BE49-F238E27FC236}">
                <a16:creationId xmlns:a16="http://schemas.microsoft.com/office/drawing/2014/main" id="{427E440E-6154-4EED-B2DF-AF3FF03F1655}"/>
              </a:ext>
            </a:extLst>
          </p:cNvPr>
          <p:cNvSpPr>
            <a:spLocks noGrp="1"/>
          </p:cNvSpPr>
          <p:nvPr>
            <p:ph type="body" sz="quarter" idx="22"/>
          </p:nvPr>
        </p:nvSpPr>
        <p:spPr>
          <a:xfrm>
            <a:off x="7480213"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4" name="Picture Placeholder 5">
            <a:extLst>
              <a:ext uri="{FF2B5EF4-FFF2-40B4-BE49-F238E27FC236}">
                <a16:creationId xmlns:a16="http://schemas.microsoft.com/office/drawing/2014/main" id="{4343CCF1-8E5B-480B-AF42-E257B35651C3}"/>
              </a:ext>
            </a:extLst>
          </p:cNvPr>
          <p:cNvSpPr>
            <a:spLocks noGrp="1"/>
          </p:cNvSpPr>
          <p:nvPr>
            <p:ph type="pic" sz="quarter" idx="23"/>
          </p:nvPr>
        </p:nvSpPr>
        <p:spPr>
          <a:xfrm>
            <a:off x="4901944" y="2414550"/>
            <a:ext cx="2390864" cy="1571422"/>
          </a:xfrm>
        </p:spPr>
        <p:txBody>
          <a:bodyPr anchor="ctr">
            <a:noAutofit/>
          </a:bodyPr>
          <a:lstStyle>
            <a:lvl1pPr algn="ctr">
              <a:defRPr/>
            </a:lvl1pPr>
          </a:lstStyle>
          <a:p>
            <a:r>
              <a:rPr lang="en-US"/>
              <a:t>Click icon to add picture</a:t>
            </a:r>
            <a:endParaRPr lang="en-GB"/>
          </a:p>
        </p:txBody>
      </p:sp>
      <p:sp>
        <p:nvSpPr>
          <p:cNvPr id="16" name="Text Placeholder 11">
            <a:extLst>
              <a:ext uri="{FF2B5EF4-FFF2-40B4-BE49-F238E27FC236}">
                <a16:creationId xmlns:a16="http://schemas.microsoft.com/office/drawing/2014/main" id="{178E0343-2AB4-432F-A01F-5A070D3BDB2A}"/>
              </a:ext>
            </a:extLst>
          </p:cNvPr>
          <p:cNvSpPr>
            <a:spLocks noGrp="1"/>
          </p:cNvSpPr>
          <p:nvPr>
            <p:ph type="body" sz="quarter" idx="24"/>
          </p:nvPr>
        </p:nvSpPr>
        <p:spPr>
          <a:xfrm>
            <a:off x="4901944"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Tree>
    <p:extLst>
      <p:ext uri="{BB962C8B-B14F-4D97-AF65-F5344CB8AC3E}">
        <p14:creationId xmlns:p14="http://schemas.microsoft.com/office/powerpoint/2010/main" val="2101125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2414550"/>
            <a:ext cx="2390864" cy="1571422"/>
          </a:xfrm>
        </p:spPr>
        <p:txBody>
          <a:bodyPr anchor="ctr">
            <a:noAutofit/>
          </a:bodyPr>
          <a:lstStyle>
            <a:lvl1pPr algn="ctr">
              <a:defRPr/>
            </a:lvl1pPr>
          </a:lstStyle>
          <a:p>
            <a:r>
              <a:rPr lang="en-US"/>
              <a:t>Click icon to add picture</a:t>
            </a:r>
            <a:endParaRPr lang="en-GB"/>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11" name="Picture Placeholder 5">
            <a:extLst>
              <a:ext uri="{FF2B5EF4-FFF2-40B4-BE49-F238E27FC236}">
                <a16:creationId xmlns:a16="http://schemas.microsoft.com/office/drawing/2014/main" id="{DB4CC69B-248B-436A-9F07-D111D01F6273}"/>
              </a:ext>
            </a:extLst>
          </p:cNvPr>
          <p:cNvSpPr>
            <a:spLocks noGrp="1"/>
          </p:cNvSpPr>
          <p:nvPr>
            <p:ph type="pic" sz="quarter" idx="21"/>
          </p:nvPr>
        </p:nvSpPr>
        <p:spPr>
          <a:xfrm>
            <a:off x="7480213" y="2414550"/>
            <a:ext cx="2390864" cy="1571422"/>
          </a:xfrm>
        </p:spPr>
        <p:txBody>
          <a:bodyPr anchor="ctr">
            <a:noAutofit/>
          </a:bodyPr>
          <a:lstStyle>
            <a:lvl1pPr algn="ctr">
              <a:defRPr/>
            </a:lvl1pPr>
          </a:lstStyle>
          <a:p>
            <a:r>
              <a:rPr lang="en-US"/>
              <a:t>Click icon to add picture</a:t>
            </a:r>
            <a:endParaRPr lang="en-GB"/>
          </a:p>
        </p:txBody>
      </p:sp>
      <p:sp>
        <p:nvSpPr>
          <p:cNvPr id="13" name="Text Placeholder 11">
            <a:extLst>
              <a:ext uri="{FF2B5EF4-FFF2-40B4-BE49-F238E27FC236}">
                <a16:creationId xmlns:a16="http://schemas.microsoft.com/office/drawing/2014/main" id="{427E440E-6154-4EED-B2DF-AF3FF03F1655}"/>
              </a:ext>
            </a:extLst>
          </p:cNvPr>
          <p:cNvSpPr>
            <a:spLocks noGrp="1"/>
          </p:cNvSpPr>
          <p:nvPr>
            <p:ph type="body" sz="quarter" idx="22"/>
          </p:nvPr>
        </p:nvSpPr>
        <p:spPr>
          <a:xfrm>
            <a:off x="7480213"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4" name="Picture Placeholder 5">
            <a:extLst>
              <a:ext uri="{FF2B5EF4-FFF2-40B4-BE49-F238E27FC236}">
                <a16:creationId xmlns:a16="http://schemas.microsoft.com/office/drawing/2014/main" id="{4343CCF1-8E5B-480B-AF42-E257B35651C3}"/>
              </a:ext>
            </a:extLst>
          </p:cNvPr>
          <p:cNvSpPr>
            <a:spLocks noGrp="1"/>
          </p:cNvSpPr>
          <p:nvPr>
            <p:ph type="pic" sz="quarter" idx="23"/>
          </p:nvPr>
        </p:nvSpPr>
        <p:spPr>
          <a:xfrm>
            <a:off x="4901944" y="2414550"/>
            <a:ext cx="2390864" cy="1571422"/>
          </a:xfrm>
        </p:spPr>
        <p:txBody>
          <a:bodyPr anchor="ctr">
            <a:noAutofit/>
          </a:bodyPr>
          <a:lstStyle>
            <a:lvl1pPr algn="ctr">
              <a:defRPr/>
            </a:lvl1pPr>
          </a:lstStyle>
          <a:p>
            <a:r>
              <a:rPr lang="en-US"/>
              <a:t>Click icon to add picture</a:t>
            </a:r>
            <a:endParaRPr lang="en-GB"/>
          </a:p>
        </p:txBody>
      </p:sp>
      <p:sp>
        <p:nvSpPr>
          <p:cNvPr id="16" name="Text Placeholder 11">
            <a:extLst>
              <a:ext uri="{FF2B5EF4-FFF2-40B4-BE49-F238E27FC236}">
                <a16:creationId xmlns:a16="http://schemas.microsoft.com/office/drawing/2014/main" id="{178E0343-2AB4-432F-A01F-5A070D3BDB2A}"/>
              </a:ext>
            </a:extLst>
          </p:cNvPr>
          <p:cNvSpPr>
            <a:spLocks noGrp="1"/>
          </p:cNvSpPr>
          <p:nvPr>
            <p:ph type="body" sz="quarter" idx="24"/>
          </p:nvPr>
        </p:nvSpPr>
        <p:spPr>
          <a:xfrm>
            <a:off x="4901944"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cxnSp>
        <p:nvCxnSpPr>
          <p:cNvPr id="7" name="Straight Connector 6">
            <a:extLst>
              <a:ext uri="{FF2B5EF4-FFF2-40B4-BE49-F238E27FC236}">
                <a16:creationId xmlns:a16="http://schemas.microsoft.com/office/drawing/2014/main" id="{D4F6CDB5-BC0A-4E4C-A80D-92F3DF182B3D}"/>
              </a:ext>
            </a:extLst>
          </p:cNvPr>
          <p:cNvCxnSpPr/>
          <p:nvPr userDrawn="1"/>
        </p:nvCxnSpPr>
        <p:spPr>
          <a:xfrm>
            <a:off x="2320925" y="3985972"/>
            <a:ext cx="2388111"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290FFE-CED4-4D82-A880-9D0CE9D0EA5B}"/>
              </a:ext>
            </a:extLst>
          </p:cNvPr>
          <p:cNvCxnSpPr/>
          <p:nvPr userDrawn="1"/>
        </p:nvCxnSpPr>
        <p:spPr>
          <a:xfrm>
            <a:off x="4901944" y="3985972"/>
            <a:ext cx="2388111"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700F567-DBA3-4E2D-9154-4A0BF260FCB3}"/>
              </a:ext>
            </a:extLst>
          </p:cNvPr>
          <p:cNvCxnSpPr/>
          <p:nvPr userDrawn="1"/>
        </p:nvCxnSpPr>
        <p:spPr>
          <a:xfrm>
            <a:off x="7480213" y="3985972"/>
            <a:ext cx="2388111"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78318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524001"/>
            <a:ext cx="7545387" cy="4572000"/>
          </a:xfrm>
        </p:spPr>
        <p:txBody>
          <a:bodyPr anchor="ctr">
            <a:noAutofit/>
          </a:bodyPr>
          <a:lstStyle>
            <a:lvl1pPr algn="ctr">
              <a:lnSpc>
                <a:spcPts val="6800"/>
              </a:lnSpc>
              <a:defRPr sz="5400">
                <a:latin typeface="+mj-lt"/>
              </a:defRPr>
            </a:lvl1pPr>
            <a:lvl2pPr marL="0" indent="0" algn="ctr">
              <a:lnSpc>
                <a:spcPts val="6800"/>
              </a:lnSpc>
              <a:defRPr sz="5400"/>
            </a:lvl2pPr>
            <a:lvl3pPr marL="0" indent="0" algn="ctr">
              <a:lnSpc>
                <a:spcPts val="2800"/>
              </a:lnSpc>
              <a:defRPr sz="2400" b="1">
                <a:latin typeface="HelveticaNeueLT Pro 65 Md" panose="020B0804020202020204" pitchFamily="34" charset="0"/>
              </a:defRPr>
            </a:lvl3pPr>
            <a:lvl4pPr marL="0" indent="0" algn="ctr">
              <a:lnSpc>
                <a:spcPts val="2800"/>
              </a:lnSpc>
              <a:defRPr sz="2400"/>
            </a:lvl4pPr>
            <a:lvl5pPr marL="0" indent="0" algn="ctr">
              <a:lnSpc>
                <a:spcPts val="2400"/>
              </a:lnSpc>
              <a:defRPr sz="1800">
                <a:latin typeface="+mj-lt"/>
              </a:defRPr>
            </a:lvl5pPr>
            <a:lvl6pPr marL="0" indent="0" algn="ctr">
              <a:lnSpc>
                <a:spcPts val="2400"/>
              </a:lnSpc>
              <a:defRPr sz="18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4985442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73728DA0-6434-4449-8395-40DCFB6ECAE9}"/>
              </a:ext>
            </a:extLst>
          </p:cNvPr>
          <p:cNvSpPr/>
          <p:nvPr userDrawn="1"/>
        </p:nvSpPr>
        <p:spPr>
          <a:xfrm>
            <a:off x="0" y="5868219"/>
            <a:ext cx="12192000" cy="990124"/>
          </a:xfrm>
          <a:custGeom>
            <a:avLst/>
            <a:gdLst/>
            <a:ahLst/>
            <a:cxnLst/>
            <a:rect l="l" t="t" r="r" b="b"/>
            <a:pathLst>
              <a:path w="16256000" h="1320165">
                <a:moveTo>
                  <a:pt x="0" y="1319707"/>
                </a:moveTo>
                <a:lnTo>
                  <a:pt x="16256000" y="1319707"/>
                </a:lnTo>
                <a:lnTo>
                  <a:pt x="16256000" y="0"/>
                </a:lnTo>
                <a:lnTo>
                  <a:pt x="0" y="0"/>
                </a:lnTo>
                <a:lnTo>
                  <a:pt x="0" y="1319707"/>
                </a:lnTo>
                <a:close/>
              </a:path>
            </a:pathLst>
          </a:custGeom>
          <a:solidFill>
            <a:srgbClr val="F1B13B"/>
          </a:solidFill>
        </p:spPr>
        <p:txBody>
          <a:bodyPr wrap="square" lIns="0" tIns="0" rIns="0" bIns="0" rtlCol="0"/>
          <a:lstStyle/>
          <a:p>
            <a:endParaRPr sz="1013"/>
          </a:p>
        </p:txBody>
      </p:sp>
      <p:sp>
        <p:nvSpPr>
          <p:cNvPr id="8" name="object 3">
            <a:extLst>
              <a:ext uri="{FF2B5EF4-FFF2-40B4-BE49-F238E27FC236}">
                <a16:creationId xmlns:a16="http://schemas.microsoft.com/office/drawing/2014/main" id="{46581DE0-12BA-42B4-B32E-0C2D90035AA7}"/>
              </a:ext>
            </a:extLst>
          </p:cNvPr>
          <p:cNvSpPr txBox="1"/>
          <p:nvPr userDrawn="1"/>
        </p:nvSpPr>
        <p:spPr>
          <a:xfrm>
            <a:off x="352425" y="5868220"/>
            <a:ext cx="3705223" cy="989780"/>
          </a:xfrm>
          <a:prstGeom prst="rect">
            <a:avLst/>
          </a:prstGeom>
        </p:spPr>
        <p:txBody>
          <a:bodyPr vert="horz" wrap="square" lIns="0" tIns="9525" rIns="0" bIns="0" rtlCol="0" anchor="ctr">
            <a:noAutofit/>
          </a:bodyPr>
          <a:lstStyle/>
          <a:p>
            <a:pPr marL="0">
              <a:spcBef>
                <a:spcPts val="0"/>
              </a:spcBef>
            </a:pPr>
            <a:r>
              <a:rPr lang="en-US" sz="3300" b="1" spc="0" baseline="0" dirty="0">
                <a:latin typeface="+mj-lt"/>
                <a:cs typeface="Arial"/>
              </a:rPr>
              <a:t>Primary</a:t>
            </a:r>
            <a:r>
              <a:rPr sz="3300" b="1" spc="0" baseline="0" dirty="0">
                <a:solidFill>
                  <a:srgbClr val="EE2A24"/>
                </a:solidFill>
                <a:latin typeface="+mj-lt"/>
                <a:cs typeface="Arial"/>
              </a:rPr>
              <a:t>.</a:t>
            </a:r>
            <a:endParaRPr sz="3300" spc="0" baseline="0" dirty="0">
              <a:latin typeface="+mj-lt"/>
              <a:cs typeface="Arial"/>
            </a:endParaRPr>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524001"/>
            <a:ext cx="7545387" cy="4344218"/>
          </a:xfrm>
        </p:spPr>
        <p:txBody>
          <a:bodyPr anchor="ctr">
            <a:noAutofit/>
          </a:bodyPr>
          <a:lstStyle>
            <a:lvl1pPr algn="ctr">
              <a:lnSpc>
                <a:spcPts val="6800"/>
              </a:lnSpc>
              <a:defRPr sz="5400">
                <a:latin typeface="+mj-lt"/>
              </a:defRPr>
            </a:lvl1pPr>
            <a:lvl2pPr marL="0" indent="0" algn="ctr">
              <a:lnSpc>
                <a:spcPts val="6800"/>
              </a:lnSpc>
              <a:defRPr sz="5400"/>
            </a:lvl2pPr>
            <a:lvl3pPr marL="0" indent="0" algn="ctr">
              <a:lnSpc>
                <a:spcPts val="2800"/>
              </a:lnSpc>
              <a:defRPr sz="2400" b="1">
                <a:latin typeface="HelveticaNeueLT Pro 65 Md" panose="020B0804020202020204" pitchFamily="34" charset="0"/>
              </a:defRPr>
            </a:lvl3pPr>
            <a:lvl4pPr marL="0" indent="0" algn="ctr">
              <a:lnSpc>
                <a:spcPts val="2800"/>
              </a:lnSpc>
              <a:defRPr sz="2400"/>
            </a:lvl4pPr>
            <a:lvl5pPr marL="0" indent="0" algn="ctr">
              <a:lnSpc>
                <a:spcPts val="2400"/>
              </a:lnSpc>
              <a:defRPr sz="1800">
                <a:latin typeface="+mj-lt"/>
              </a:defRPr>
            </a:lvl5pPr>
            <a:lvl6pPr marL="0" indent="0" algn="ctr">
              <a:lnSpc>
                <a:spcPts val="2400"/>
              </a:lnSpc>
              <a:defRPr sz="18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pic>
        <p:nvPicPr>
          <p:cNvPr id="9" name="Graphic 8">
            <a:extLst>
              <a:ext uri="{FF2B5EF4-FFF2-40B4-BE49-F238E27FC236}">
                <a16:creationId xmlns:a16="http://schemas.microsoft.com/office/drawing/2014/main" id="{E48C7B36-9ACC-4488-99B1-D57DFD1DF90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Tree>
    <p:extLst>
      <p:ext uri="{BB962C8B-B14F-4D97-AF65-F5344CB8AC3E}">
        <p14:creationId xmlns:p14="http://schemas.microsoft.com/office/powerpoint/2010/main" val="3042034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1" y="0"/>
            <a:ext cx="11209572"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4" name="Graphic 83">
            <a:extLst>
              <a:ext uri="{FF2B5EF4-FFF2-40B4-BE49-F238E27FC236}">
                <a16:creationId xmlns:a16="http://schemas.microsoft.com/office/drawing/2014/main" id="{F8F26CF2-2D6C-4435-B7DC-343B65455B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Thank you.</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140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09573" y="0"/>
            <a:ext cx="981075" cy="3171825"/>
          </a:xfrm>
          <a:prstGeom prst="rect">
            <a:avLst/>
          </a:prstGeom>
        </p:spPr>
      </p:pic>
      <p:cxnSp>
        <p:nvCxnSpPr>
          <p:cNvPr id="12" name="Straight Connector 11">
            <a:extLst>
              <a:ext uri="{FF2B5EF4-FFF2-40B4-BE49-F238E27FC236}">
                <a16:creationId xmlns:a16="http://schemas.microsoft.com/office/drawing/2014/main" id="{88191343-3456-4A3C-9378-7F33E943EFE6}"/>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91" name="object 53">
            <a:extLst>
              <a:ext uri="{FF2B5EF4-FFF2-40B4-BE49-F238E27FC236}">
                <a16:creationId xmlns:a16="http://schemas.microsoft.com/office/drawing/2014/main" id="{4E6CDB9A-E3B1-4106-92CC-74A5F3D456CE}"/>
              </a:ext>
            </a:extLst>
          </p:cNvPr>
          <p:cNvSpPr txBox="1"/>
          <p:nvPr userDrawn="1"/>
        </p:nvSpPr>
        <p:spPr>
          <a:xfrm>
            <a:off x="1066800" y="6154334"/>
            <a:ext cx="4762500" cy="378630"/>
          </a:xfrm>
          <a:prstGeom prst="rect">
            <a:avLst/>
          </a:prstGeom>
        </p:spPr>
        <p:txBody>
          <a:bodyPr vert="horz" wrap="square" lIns="0" tIns="4763" rIns="0" bIns="0" rtlCol="0">
            <a:spAutoFit/>
          </a:bodyPr>
          <a:lstStyle/>
          <a:p>
            <a:pPr marL="0">
              <a:lnSpc>
                <a:spcPts val="1000"/>
              </a:lnSpc>
              <a:spcBef>
                <a:spcPts val="0"/>
              </a:spcBef>
            </a:pPr>
            <a:r>
              <a:rPr sz="750" spc="0" baseline="0" dirty="0">
                <a:solidFill>
                  <a:srgbClr val="333333"/>
                </a:solidFill>
                <a:latin typeface="HelveticaNeueLT Pro 55 Roman" panose="020B0604020202020204" pitchFamily="34" charset="0"/>
                <a:cs typeface="Arial"/>
              </a:rPr>
              <a:t>© British Red Cross 2019. All images © British Red Cross 2019 unless otherwise stated.</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This resource and other free educational materials are available at www.redcross.org.uk/education</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The British Red Cross Society is a charity registered in England and Wales (220949) and Scotland (SCO37738).</a:t>
            </a:r>
            <a:endParaRPr sz="750" spc="0" baseline="0" dirty="0">
              <a:latin typeface="HelveticaNeueLT Pro 55 Roman" panose="020B0604020202020204" pitchFamily="34" charset="0"/>
              <a:cs typeface="Arial"/>
            </a:endParaRPr>
          </a:p>
        </p:txBody>
      </p:sp>
      <p:pic>
        <p:nvPicPr>
          <p:cNvPr id="10" name="Graphic 9">
            <a:extLst>
              <a:ext uri="{FF2B5EF4-FFF2-40B4-BE49-F238E27FC236}">
                <a16:creationId xmlns:a16="http://schemas.microsoft.com/office/drawing/2014/main" id="{8B259A5E-AB20-44CB-B07C-4598ADE563DC}"/>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84175" y="6018533"/>
            <a:ext cx="565874" cy="691624"/>
          </a:xfrm>
          <a:prstGeom prst="rect">
            <a:avLst/>
          </a:prstGeom>
        </p:spPr>
      </p:pic>
    </p:spTree>
    <p:extLst>
      <p:ext uri="{BB962C8B-B14F-4D97-AF65-F5344CB8AC3E}">
        <p14:creationId xmlns:p14="http://schemas.microsoft.com/office/powerpoint/2010/main" val="1237278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pic>
        <p:nvPicPr>
          <p:cNvPr id="12" name="Graphic 11">
            <a:extLst>
              <a:ext uri="{FF2B5EF4-FFF2-40B4-BE49-F238E27FC236}">
                <a16:creationId xmlns:a16="http://schemas.microsoft.com/office/drawing/2014/main" id="{7FA888B1-BCEF-40C4-90D5-A7BD74B853A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cxnSp>
        <p:nvCxnSpPr>
          <p:cNvPr id="13" name="Straight Connector 12">
            <a:extLst>
              <a:ext uri="{FF2B5EF4-FFF2-40B4-BE49-F238E27FC236}">
                <a16:creationId xmlns:a16="http://schemas.microsoft.com/office/drawing/2014/main" id="{AF881A22-8FBC-49C5-916F-49606800B6C9}"/>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object 53">
            <a:extLst>
              <a:ext uri="{FF2B5EF4-FFF2-40B4-BE49-F238E27FC236}">
                <a16:creationId xmlns:a16="http://schemas.microsoft.com/office/drawing/2014/main" id="{EBA0370B-C286-4037-84B1-DFA690791274}"/>
              </a:ext>
            </a:extLst>
          </p:cNvPr>
          <p:cNvSpPr txBox="1"/>
          <p:nvPr userDrawn="1"/>
        </p:nvSpPr>
        <p:spPr>
          <a:xfrm>
            <a:off x="1066800" y="6154334"/>
            <a:ext cx="4762500" cy="378630"/>
          </a:xfrm>
          <a:prstGeom prst="rect">
            <a:avLst/>
          </a:prstGeom>
        </p:spPr>
        <p:txBody>
          <a:bodyPr vert="horz" wrap="square" lIns="0" tIns="4763" rIns="0" bIns="0" rtlCol="0">
            <a:spAutoFit/>
          </a:bodyPr>
          <a:lstStyle/>
          <a:p>
            <a:pPr marL="0">
              <a:lnSpc>
                <a:spcPts val="1000"/>
              </a:lnSpc>
              <a:spcBef>
                <a:spcPts val="0"/>
              </a:spcBef>
            </a:pPr>
            <a:r>
              <a:rPr sz="750" spc="0" baseline="0" dirty="0">
                <a:solidFill>
                  <a:srgbClr val="333333"/>
                </a:solidFill>
                <a:latin typeface="HelveticaNeueLT Pro 55 Roman" panose="020B0604020202020204" pitchFamily="34" charset="0"/>
                <a:cs typeface="Arial"/>
              </a:rPr>
              <a:t>© British Red Cross 2019. All images © British Red Cross 2019 unless otherwise stated.</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This resource and other free educational materials are available at www.redcross.org.uk/education</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The British Red Cross Society is a charity registered in England and Wales (220949) and Scotland (SCO37738).</a:t>
            </a:r>
            <a:endParaRPr sz="750" spc="0" baseline="0" dirty="0">
              <a:latin typeface="HelveticaNeueLT Pro 55 Roman" panose="020B0604020202020204" pitchFamily="34" charset="0"/>
              <a:cs typeface="Arial"/>
            </a:endParaRPr>
          </a:p>
        </p:txBody>
      </p:sp>
      <p:pic>
        <p:nvPicPr>
          <p:cNvPr id="7" name="Graphic 6">
            <a:extLst>
              <a:ext uri="{FF2B5EF4-FFF2-40B4-BE49-F238E27FC236}">
                <a16:creationId xmlns:a16="http://schemas.microsoft.com/office/drawing/2014/main" id="{F9D913F4-A157-4D09-8F2E-1B787AD2875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4175" y="6018533"/>
            <a:ext cx="565874" cy="691624"/>
          </a:xfrm>
          <a:prstGeom prst="rect">
            <a:avLst/>
          </a:prstGeom>
        </p:spPr>
      </p:pic>
    </p:spTree>
    <p:extLst>
      <p:ext uri="{BB962C8B-B14F-4D97-AF65-F5344CB8AC3E}">
        <p14:creationId xmlns:p14="http://schemas.microsoft.com/office/powerpoint/2010/main" val="22000114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487C321F-FBB6-42E9-8664-F54F5E12755F}"/>
              </a:ext>
            </a:extLst>
          </p:cNvPr>
          <p:cNvSpPr>
            <a:spLocks noGrp="1"/>
          </p:cNvSpPr>
          <p:nvPr>
            <p:ph type="title"/>
          </p:nvPr>
        </p:nvSpPr>
        <p:spPr/>
        <p:txBody>
          <a:bodyPr/>
          <a:lstStyle/>
          <a:p>
            <a:r>
              <a:rPr lang="en-US"/>
              <a:t>Click to edit Master title style</a:t>
            </a:r>
            <a:endParaRPr lang="en-GB"/>
          </a:p>
        </p:txBody>
      </p:sp>
      <p:sp>
        <p:nvSpPr>
          <p:cNvPr id="19" name="Date Placeholder 18">
            <a:extLst>
              <a:ext uri="{FF2B5EF4-FFF2-40B4-BE49-F238E27FC236}">
                <a16:creationId xmlns:a16="http://schemas.microsoft.com/office/drawing/2014/main" id="{43B823B2-E7E8-4020-982B-09237B6038DE}"/>
              </a:ext>
            </a:extLst>
          </p:cNvPr>
          <p:cNvSpPr>
            <a:spLocks noGrp="1"/>
          </p:cNvSpPr>
          <p:nvPr>
            <p:ph type="dt" sz="half" idx="10"/>
          </p:nvPr>
        </p:nvSpPr>
        <p:spPr/>
        <p:txBody>
          <a:bodyPr/>
          <a:lstStyle/>
          <a:p>
            <a:endParaRPr lang="en-GB" dirty="0"/>
          </a:p>
        </p:txBody>
      </p:sp>
      <p:sp>
        <p:nvSpPr>
          <p:cNvPr id="20" name="Footer Placeholder 19">
            <a:extLst>
              <a:ext uri="{FF2B5EF4-FFF2-40B4-BE49-F238E27FC236}">
                <a16:creationId xmlns:a16="http://schemas.microsoft.com/office/drawing/2014/main" id="{133E9DF7-E566-4EDE-A439-55D40FBCF939}"/>
              </a:ext>
            </a:extLst>
          </p:cNvPr>
          <p:cNvSpPr>
            <a:spLocks noGrp="1"/>
          </p:cNvSpPr>
          <p:nvPr>
            <p:ph type="ftr" sz="quarter" idx="11"/>
          </p:nvPr>
        </p:nvSpPr>
        <p:spPr/>
        <p:txBody>
          <a:bodyPr/>
          <a:lstStyle/>
          <a:p>
            <a:r>
              <a:rPr lang="en-GB"/>
              <a:t>Footer text</a:t>
            </a:r>
            <a:endParaRPr lang="en-GB" dirty="0"/>
          </a:p>
        </p:txBody>
      </p:sp>
      <p:sp>
        <p:nvSpPr>
          <p:cNvPr id="21" name="Slide Number Placeholder 20">
            <a:extLst>
              <a:ext uri="{FF2B5EF4-FFF2-40B4-BE49-F238E27FC236}">
                <a16:creationId xmlns:a16="http://schemas.microsoft.com/office/drawing/2014/main" id="{EC704E8A-65C4-4B4F-BB59-DC16385D4467}"/>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23" name="Media Placeholder 22">
            <a:extLst>
              <a:ext uri="{FF2B5EF4-FFF2-40B4-BE49-F238E27FC236}">
                <a16:creationId xmlns:a16="http://schemas.microsoft.com/office/drawing/2014/main" id="{2795416A-107D-42E6-9D2D-E6CEDF8F58A7}"/>
              </a:ext>
            </a:extLst>
          </p:cNvPr>
          <p:cNvSpPr>
            <a:spLocks noGrp="1"/>
          </p:cNvSpPr>
          <p:nvPr>
            <p:ph type="media" sz="quarter" idx="13"/>
          </p:nvPr>
        </p:nvSpPr>
        <p:spPr>
          <a:xfrm>
            <a:off x="2332014" y="1794046"/>
            <a:ext cx="7542239" cy="4236707"/>
          </a:xfrm>
        </p:spPr>
        <p:txBody>
          <a:bodyPr>
            <a:noAutofit/>
          </a:bodyPr>
          <a:lstStyle>
            <a:lvl1pPr algn="ctr">
              <a:defRPr/>
            </a:lvl1pPr>
          </a:lstStyle>
          <a:p>
            <a:r>
              <a:rPr lang="en-US"/>
              <a:t>Click icon to add media</a:t>
            </a:r>
            <a:endParaRPr lang="en-GB" dirty="0"/>
          </a:p>
        </p:txBody>
      </p:sp>
    </p:spTree>
    <p:extLst>
      <p:ext uri="{BB962C8B-B14F-4D97-AF65-F5344CB8AC3E}">
        <p14:creationId xmlns:p14="http://schemas.microsoft.com/office/powerpoint/2010/main" val="3668354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no First Aid">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1" y="0"/>
            <a:ext cx="11209572"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4" name="Graphic 83">
            <a:extLst>
              <a:ext uri="{FF2B5EF4-FFF2-40B4-BE49-F238E27FC236}">
                <a16:creationId xmlns:a16="http://schemas.microsoft.com/office/drawing/2014/main" id="{F8F26CF2-2D6C-4435-B7DC-343B65455B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Title.</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09573" y="0"/>
            <a:ext cx="981075" cy="3171825"/>
          </a:xfrm>
          <a:prstGeom prst="rect">
            <a:avLst/>
          </a:prstGeom>
        </p:spPr>
      </p:pic>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dirty="0"/>
              <a:t>Date</a:t>
            </a:r>
          </a:p>
        </p:txBody>
      </p:sp>
    </p:spTree>
    <p:extLst>
      <p:ext uri="{BB962C8B-B14F-4D97-AF65-F5344CB8AC3E}">
        <p14:creationId xmlns:p14="http://schemas.microsoft.com/office/powerpoint/2010/main" val="2144182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rimary First Aid">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1" y="0"/>
            <a:ext cx="11209572"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bject 4">
            <a:extLst>
              <a:ext uri="{FF2B5EF4-FFF2-40B4-BE49-F238E27FC236}">
                <a16:creationId xmlns:a16="http://schemas.microsoft.com/office/drawing/2014/main" id="{309BE967-8952-480B-BF46-8148DCD1B728}"/>
              </a:ext>
            </a:extLst>
          </p:cNvPr>
          <p:cNvSpPr/>
          <p:nvPr userDrawn="1"/>
        </p:nvSpPr>
        <p:spPr>
          <a:xfrm>
            <a:off x="9241125" y="0"/>
            <a:ext cx="2951321" cy="3498533"/>
          </a:xfrm>
          <a:custGeom>
            <a:avLst/>
            <a:gdLst/>
            <a:ahLst/>
            <a:cxnLst/>
            <a:rect l="l" t="t" r="r" b="b"/>
            <a:pathLst>
              <a:path w="3935094" h="4664710">
                <a:moveTo>
                  <a:pt x="3934500" y="0"/>
                </a:moveTo>
                <a:lnTo>
                  <a:pt x="457805" y="0"/>
                </a:lnTo>
                <a:lnTo>
                  <a:pt x="458489" y="7019"/>
                </a:lnTo>
                <a:lnTo>
                  <a:pt x="465156" y="55216"/>
                </a:lnTo>
                <a:lnTo>
                  <a:pt x="472886" y="103634"/>
                </a:lnTo>
                <a:lnTo>
                  <a:pt x="481519" y="152255"/>
                </a:lnTo>
                <a:lnTo>
                  <a:pt x="490897" y="201061"/>
                </a:lnTo>
                <a:lnTo>
                  <a:pt x="500860" y="250035"/>
                </a:lnTo>
                <a:lnTo>
                  <a:pt x="511247" y="299159"/>
                </a:lnTo>
                <a:lnTo>
                  <a:pt x="521899" y="348415"/>
                </a:lnTo>
                <a:lnTo>
                  <a:pt x="532655" y="397785"/>
                </a:lnTo>
                <a:lnTo>
                  <a:pt x="543358" y="447253"/>
                </a:lnTo>
                <a:lnTo>
                  <a:pt x="553846" y="496799"/>
                </a:lnTo>
                <a:lnTo>
                  <a:pt x="563959" y="546407"/>
                </a:lnTo>
                <a:lnTo>
                  <a:pt x="573539" y="596058"/>
                </a:lnTo>
                <a:lnTo>
                  <a:pt x="582425" y="645735"/>
                </a:lnTo>
                <a:lnTo>
                  <a:pt x="590458" y="695421"/>
                </a:lnTo>
                <a:lnTo>
                  <a:pt x="597477" y="745096"/>
                </a:lnTo>
                <a:lnTo>
                  <a:pt x="603324" y="794745"/>
                </a:lnTo>
                <a:lnTo>
                  <a:pt x="607838" y="844349"/>
                </a:lnTo>
                <a:lnTo>
                  <a:pt x="610860" y="893889"/>
                </a:lnTo>
                <a:lnTo>
                  <a:pt x="612229" y="943350"/>
                </a:lnTo>
                <a:lnTo>
                  <a:pt x="611786" y="992712"/>
                </a:lnTo>
                <a:lnTo>
                  <a:pt x="609372" y="1041959"/>
                </a:lnTo>
                <a:lnTo>
                  <a:pt x="604826" y="1091071"/>
                </a:lnTo>
                <a:lnTo>
                  <a:pt x="597989" y="1140033"/>
                </a:lnTo>
                <a:lnTo>
                  <a:pt x="588701" y="1188826"/>
                </a:lnTo>
                <a:lnTo>
                  <a:pt x="576803" y="1237431"/>
                </a:lnTo>
                <a:lnTo>
                  <a:pt x="562134" y="1285833"/>
                </a:lnTo>
                <a:lnTo>
                  <a:pt x="544084" y="1334879"/>
                </a:lnTo>
                <a:lnTo>
                  <a:pt x="523336" y="1382676"/>
                </a:lnTo>
                <a:lnTo>
                  <a:pt x="500246" y="1429381"/>
                </a:lnTo>
                <a:lnTo>
                  <a:pt x="475165" y="1475155"/>
                </a:lnTo>
                <a:lnTo>
                  <a:pt x="448448" y="1520154"/>
                </a:lnTo>
                <a:lnTo>
                  <a:pt x="420448" y="1564537"/>
                </a:lnTo>
                <a:lnTo>
                  <a:pt x="391518" y="1608464"/>
                </a:lnTo>
                <a:lnTo>
                  <a:pt x="362013" y="1652092"/>
                </a:lnTo>
                <a:lnTo>
                  <a:pt x="302689" y="1739087"/>
                </a:lnTo>
                <a:lnTo>
                  <a:pt x="273577" y="1782771"/>
                </a:lnTo>
                <a:lnTo>
                  <a:pt x="246015" y="1825653"/>
                </a:lnTo>
                <a:lnTo>
                  <a:pt x="219244" y="1869185"/>
                </a:lnTo>
                <a:lnTo>
                  <a:pt x="193392" y="1913351"/>
                </a:lnTo>
                <a:lnTo>
                  <a:pt x="168590" y="1958134"/>
                </a:lnTo>
                <a:lnTo>
                  <a:pt x="144966" y="2003520"/>
                </a:lnTo>
                <a:lnTo>
                  <a:pt x="122649" y="2049493"/>
                </a:lnTo>
                <a:lnTo>
                  <a:pt x="101768" y="2096038"/>
                </a:lnTo>
                <a:lnTo>
                  <a:pt x="82453" y="2143138"/>
                </a:lnTo>
                <a:lnTo>
                  <a:pt x="64832" y="2190779"/>
                </a:lnTo>
                <a:lnTo>
                  <a:pt x="49035" y="2238945"/>
                </a:lnTo>
                <a:lnTo>
                  <a:pt x="35191" y="2287620"/>
                </a:lnTo>
                <a:lnTo>
                  <a:pt x="23429" y="2336788"/>
                </a:lnTo>
                <a:lnTo>
                  <a:pt x="13878" y="2386435"/>
                </a:lnTo>
                <a:lnTo>
                  <a:pt x="6666" y="2436544"/>
                </a:lnTo>
                <a:lnTo>
                  <a:pt x="1924" y="2487100"/>
                </a:lnTo>
                <a:lnTo>
                  <a:pt x="0" y="2534879"/>
                </a:lnTo>
                <a:lnTo>
                  <a:pt x="718" y="2582873"/>
                </a:lnTo>
                <a:lnTo>
                  <a:pt x="4083" y="2630870"/>
                </a:lnTo>
                <a:lnTo>
                  <a:pt x="10094" y="2678656"/>
                </a:lnTo>
                <a:lnTo>
                  <a:pt x="18756" y="2726015"/>
                </a:lnTo>
                <a:lnTo>
                  <a:pt x="30068" y="2772735"/>
                </a:lnTo>
                <a:lnTo>
                  <a:pt x="44035" y="2818600"/>
                </a:lnTo>
                <a:lnTo>
                  <a:pt x="60657" y="2863398"/>
                </a:lnTo>
                <a:lnTo>
                  <a:pt x="79936" y="2906914"/>
                </a:lnTo>
                <a:lnTo>
                  <a:pt x="101876" y="2948934"/>
                </a:lnTo>
                <a:lnTo>
                  <a:pt x="126477" y="2989243"/>
                </a:lnTo>
                <a:lnTo>
                  <a:pt x="153741" y="3027629"/>
                </a:lnTo>
                <a:lnTo>
                  <a:pt x="183672" y="3063876"/>
                </a:lnTo>
                <a:lnTo>
                  <a:pt x="216270" y="3097771"/>
                </a:lnTo>
                <a:lnTo>
                  <a:pt x="251538" y="3129099"/>
                </a:lnTo>
                <a:lnTo>
                  <a:pt x="289478" y="3157648"/>
                </a:lnTo>
                <a:lnTo>
                  <a:pt x="333264" y="3185240"/>
                </a:lnTo>
                <a:lnTo>
                  <a:pt x="378857" y="3209470"/>
                </a:lnTo>
                <a:lnTo>
                  <a:pt x="425896" y="3230998"/>
                </a:lnTo>
                <a:lnTo>
                  <a:pt x="474020" y="3250488"/>
                </a:lnTo>
                <a:lnTo>
                  <a:pt x="522866" y="3268600"/>
                </a:lnTo>
                <a:lnTo>
                  <a:pt x="621285" y="3303338"/>
                </a:lnTo>
                <a:lnTo>
                  <a:pt x="670135" y="3321287"/>
                </a:lnTo>
                <a:lnTo>
                  <a:pt x="717536" y="3340093"/>
                </a:lnTo>
                <a:lnTo>
                  <a:pt x="764387" y="3360220"/>
                </a:lnTo>
                <a:lnTo>
                  <a:pt x="810658" y="3381647"/>
                </a:lnTo>
                <a:lnTo>
                  <a:pt x="856316" y="3404350"/>
                </a:lnTo>
                <a:lnTo>
                  <a:pt x="901329" y="3428308"/>
                </a:lnTo>
                <a:lnTo>
                  <a:pt x="945665" y="3453498"/>
                </a:lnTo>
                <a:lnTo>
                  <a:pt x="989294" y="3479898"/>
                </a:lnTo>
                <a:lnTo>
                  <a:pt x="1032182" y="3507485"/>
                </a:lnTo>
                <a:lnTo>
                  <a:pt x="1074299" y="3536238"/>
                </a:lnTo>
                <a:lnTo>
                  <a:pt x="1115613" y="3566133"/>
                </a:lnTo>
                <a:lnTo>
                  <a:pt x="1156091" y="3597148"/>
                </a:lnTo>
                <a:lnTo>
                  <a:pt x="1195703" y="3629262"/>
                </a:lnTo>
                <a:lnTo>
                  <a:pt x="1234416" y="3662452"/>
                </a:lnTo>
                <a:lnTo>
                  <a:pt x="1272198" y="3696694"/>
                </a:lnTo>
                <a:lnTo>
                  <a:pt x="1309019" y="3731968"/>
                </a:lnTo>
                <a:lnTo>
                  <a:pt x="1344845" y="3768251"/>
                </a:lnTo>
                <a:lnTo>
                  <a:pt x="1379646" y="3805520"/>
                </a:lnTo>
                <a:lnTo>
                  <a:pt x="1413389" y="3843752"/>
                </a:lnTo>
                <a:lnTo>
                  <a:pt x="1444212" y="3880521"/>
                </a:lnTo>
                <a:lnTo>
                  <a:pt x="1474511" y="3918163"/>
                </a:lnTo>
                <a:lnTo>
                  <a:pt x="1504388" y="3956513"/>
                </a:lnTo>
                <a:lnTo>
                  <a:pt x="1533946" y="3995407"/>
                </a:lnTo>
                <a:lnTo>
                  <a:pt x="1563289" y="4034681"/>
                </a:lnTo>
                <a:lnTo>
                  <a:pt x="1651060" y="4153132"/>
                </a:lnTo>
                <a:lnTo>
                  <a:pt x="1680574" y="4192278"/>
                </a:lnTo>
                <a:lnTo>
                  <a:pt x="1710388" y="4230980"/>
                </a:lnTo>
                <a:lnTo>
                  <a:pt x="1740607" y="4269075"/>
                </a:lnTo>
                <a:lnTo>
                  <a:pt x="1771333" y="4306398"/>
                </a:lnTo>
                <a:lnTo>
                  <a:pt x="1802668" y="4342783"/>
                </a:lnTo>
                <a:lnTo>
                  <a:pt x="1834717" y="4378068"/>
                </a:lnTo>
                <a:lnTo>
                  <a:pt x="1867583" y="4412087"/>
                </a:lnTo>
                <a:lnTo>
                  <a:pt x="1901368" y="4444675"/>
                </a:lnTo>
                <a:lnTo>
                  <a:pt x="1936175" y="4475669"/>
                </a:lnTo>
                <a:lnTo>
                  <a:pt x="1972109" y="4504903"/>
                </a:lnTo>
                <a:lnTo>
                  <a:pt x="2009272" y="4532213"/>
                </a:lnTo>
                <a:lnTo>
                  <a:pt x="2047767" y="4557435"/>
                </a:lnTo>
                <a:lnTo>
                  <a:pt x="2087698" y="4580405"/>
                </a:lnTo>
                <a:lnTo>
                  <a:pt x="2129167" y="4600956"/>
                </a:lnTo>
                <a:lnTo>
                  <a:pt x="2172278" y="4618926"/>
                </a:lnTo>
                <a:lnTo>
                  <a:pt x="2217134" y="4634150"/>
                </a:lnTo>
                <a:lnTo>
                  <a:pt x="2264663" y="4646630"/>
                </a:lnTo>
                <a:lnTo>
                  <a:pt x="2312390" y="4655650"/>
                </a:lnTo>
                <a:lnTo>
                  <a:pt x="2360300" y="4661462"/>
                </a:lnTo>
                <a:lnTo>
                  <a:pt x="2408377" y="4664317"/>
                </a:lnTo>
                <a:lnTo>
                  <a:pt x="2456606" y="4664470"/>
                </a:lnTo>
                <a:lnTo>
                  <a:pt x="2504972" y="4662171"/>
                </a:lnTo>
                <a:lnTo>
                  <a:pt x="2553458" y="4657674"/>
                </a:lnTo>
                <a:lnTo>
                  <a:pt x="2602051" y="4651231"/>
                </a:lnTo>
                <a:lnTo>
                  <a:pt x="2650733" y="4643095"/>
                </a:lnTo>
                <a:lnTo>
                  <a:pt x="2699491" y="4633518"/>
                </a:lnTo>
                <a:lnTo>
                  <a:pt x="2748309" y="4622752"/>
                </a:lnTo>
                <a:lnTo>
                  <a:pt x="2797171" y="4611050"/>
                </a:lnTo>
                <a:lnTo>
                  <a:pt x="3041609" y="4547336"/>
                </a:lnTo>
                <a:lnTo>
                  <a:pt x="3090415" y="4535320"/>
                </a:lnTo>
                <a:lnTo>
                  <a:pt x="3139157" y="4524135"/>
                </a:lnTo>
                <a:lnTo>
                  <a:pt x="3187821" y="4514033"/>
                </a:lnTo>
                <a:lnTo>
                  <a:pt x="3234993" y="4505472"/>
                </a:lnTo>
                <a:lnTo>
                  <a:pt x="3282193" y="4498143"/>
                </a:lnTo>
                <a:lnTo>
                  <a:pt x="3329420" y="4492005"/>
                </a:lnTo>
                <a:lnTo>
                  <a:pt x="3376672" y="4487015"/>
                </a:lnTo>
                <a:lnTo>
                  <a:pt x="3423949" y="4483132"/>
                </a:lnTo>
                <a:lnTo>
                  <a:pt x="3471251" y="4480313"/>
                </a:lnTo>
                <a:lnTo>
                  <a:pt x="3518576" y="4478516"/>
                </a:lnTo>
                <a:lnTo>
                  <a:pt x="3565924" y="4477700"/>
                </a:lnTo>
                <a:lnTo>
                  <a:pt x="3934500" y="4477700"/>
                </a:lnTo>
                <a:lnTo>
                  <a:pt x="3934500" y="0"/>
                </a:lnTo>
                <a:close/>
              </a:path>
              <a:path w="3935094" h="4664710">
                <a:moveTo>
                  <a:pt x="3934500" y="4477700"/>
                </a:moveTo>
                <a:lnTo>
                  <a:pt x="3565924" y="4477700"/>
                </a:lnTo>
                <a:lnTo>
                  <a:pt x="3613295" y="4477823"/>
                </a:lnTo>
                <a:lnTo>
                  <a:pt x="3660686" y="4478843"/>
                </a:lnTo>
                <a:lnTo>
                  <a:pt x="3708099" y="4480717"/>
                </a:lnTo>
                <a:lnTo>
                  <a:pt x="3755531" y="4483404"/>
                </a:lnTo>
                <a:lnTo>
                  <a:pt x="3802982" y="4486862"/>
                </a:lnTo>
                <a:lnTo>
                  <a:pt x="3850452" y="4491049"/>
                </a:lnTo>
                <a:lnTo>
                  <a:pt x="3897940" y="4495922"/>
                </a:lnTo>
                <a:lnTo>
                  <a:pt x="3934500" y="4500170"/>
                </a:lnTo>
                <a:lnTo>
                  <a:pt x="3934500" y="4477700"/>
                </a:lnTo>
                <a:close/>
              </a:path>
            </a:pathLst>
          </a:custGeom>
          <a:solidFill>
            <a:srgbClr val="F1B13B"/>
          </a:solidFill>
        </p:spPr>
        <p:txBody>
          <a:bodyPr wrap="square" lIns="0" tIns="0" rIns="0" bIns="0" rtlCol="0"/>
          <a:lstStyle/>
          <a:p>
            <a:endParaRPr sz="1013"/>
          </a:p>
        </p:txBody>
      </p:sp>
      <p:pic>
        <p:nvPicPr>
          <p:cNvPr id="84" name="Graphic 83">
            <a:extLst>
              <a:ext uri="{FF2B5EF4-FFF2-40B4-BE49-F238E27FC236}">
                <a16:creationId xmlns:a16="http://schemas.microsoft.com/office/drawing/2014/main" id="{F8F26CF2-2D6C-4435-B7DC-343B65455B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Title.</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09573" y="0"/>
            <a:ext cx="981075" cy="3171825"/>
          </a:xfrm>
          <a:prstGeom prst="rect">
            <a:avLst/>
          </a:prstGeom>
        </p:spPr>
      </p:pic>
      <p:cxnSp>
        <p:nvCxnSpPr>
          <p:cNvPr id="12" name="Straight Connector 11">
            <a:extLst>
              <a:ext uri="{FF2B5EF4-FFF2-40B4-BE49-F238E27FC236}">
                <a16:creationId xmlns:a16="http://schemas.microsoft.com/office/drawing/2014/main" id="{88191343-3456-4A3C-9378-7F33E943EFE6}"/>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dirty="0"/>
              <a:t>Date</a:t>
            </a:r>
          </a:p>
        </p:txBody>
      </p:sp>
      <p:sp>
        <p:nvSpPr>
          <p:cNvPr id="91" name="object 53">
            <a:extLst>
              <a:ext uri="{FF2B5EF4-FFF2-40B4-BE49-F238E27FC236}">
                <a16:creationId xmlns:a16="http://schemas.microsoft.com/office/drawing/2014/main" id="{4E6CDB9A-E3B1-4106-92CC-74A5F3D456CE}"/>
              </a:ext>
            </a:extLst>
          </p:cNvPr>
          <p:cNvSpPr txBox="1"/>
          <p:nvPr userDrawn="1"/>
        </p:nvSpPr>
        <p:spPr>
          <a:xfrm>
            <a:off x="1066800" y="6154334"/>
            <a:ext cx="4762500" cy="378630"/>
          </a:xfrm>
          <a:prstGeom prst="rect">
            <a:avLst/>
          </a:prstGeom>
        </p:spPr>
        <p:txBody>
          <a:bodyPr vert="horz" wrap="square" lIns="0" tIns="4763" rIns="0" bIns="0" rtlCol="0">
            <a:spAutoFit/>
          </a:bodyPr>
          <a:lstStyle/>
          <a:p>
            <a:pPr marL="0">
              <a:lnSpc>
                <a:spcPts val="1000"/>
              </a:lnSpc>
              <a:spcBef>
                <a:spcPts val="0"/>
              </a:spcBef>
            </a:pPr>
            <a:r>
              <a:rPr sz="750" spc="0" baseline="0" dirty="0">
                <a:solidFill>
                  <a:srgbClr val="333333"/>
                </a:solidFill>
                <a:latin typeface="HelveticaNeueLT Pro 55 Roman" panose="020B0604020202020204" pitchFamily="34" charset="0"/>
                <a:cs typeface="Arial"/>
              </a:rPr>
              <a:t>© British Red Cross 2019. All images © British Red Cross 2019 unless otherwise stated.</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This resource and other free educational materials are available at www.redcross.org.uk/education</a:t>
            </a:r>
            <a:endParaRPr sz="750" spc="0" baseline="0" dirty="0">
              <a:latin typeface="HelveticaNeueLT Pro 55 Roman" panose="020B0604020202020204" pitchFamily="34" charset="0"/>
              <a:cs typeface="Arial"/>
            </a:endParaRPr>
          </a:p>
          <a:p>
            <a:pPr marL="0">
              <a:lnSpc>
                <a:spcPts val="1000"/>
              </a:lnSpc>
              <a:spcBef>
                <a:spcPts val="0"/>
              </a:spcBef>
            </a:pPr>
            <a:r>
              <a:rPr sz="750" spc="0" baseline="0" dirty="0">
                <a:solidFill>
                  <a:srgbClr val="333333"/>
                </a:solidFill>
                <a:latin typeface="HelveticaNeueLT Pro 55 Roman" panose="020B0604020202020204" pitchFamily="34" charset="0"/>
                <a:cs typeface="Arial"/>
              </a:rPr>
              <a:t>The British Red Cross Society is a charity registered in England and Wales (220949) and Scotland (SCO37738).</a:t>
            </a:r>
            <a:endParaRPr sz="750" spc="0" baseline="0" dirty="0">
              <a:latin typeface="HelveticaNeueLT Pro 55 Roman" panose="020B0604020202020204" pitchFamily="34" charset="0"/>
              <a:cs typeface="Arial"/>
            </a:endParaRPr>
          </a:p>
        </p:txBody>
      </p:sp>
      <p:pic>
        <p:nvPicPr>
          <p:cNvPr id="14" name="Graphic 13">
            <a:extLst>
              <a:ext uri="{FF2B5EF4-FFF2-40B4-BE49-F238E27FC236}">
                <a16:creationId xmlns:a16="http://schemas.microsoft.com/office/drawing/2014/main" id="{71D8F884-BDE6-441A-889C-38A1A760F576}"/>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84175" y="6018533"/>
            <a:ext cx="565874" cy="691624"/>
          </a:xfrm>
          <a:prstGeom prst="rect">
            <a:avLst/>
          </a:prstGeom>
        </p:spPr>
      </p:pic>
    </p:spTree>
    <p:extLst>
      <p:ext uri="{BB962C8B-B14F-4D97-AF65-F5344CB8AC3E}">
        <p14:creationId xmlns:p14="http://schemas.microsoft.com/office/powerpoint/2010/main" val="345280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rimary No First Aid">
    <p:bg>
      <p:bgPr>
        <a:solidFill>
          <a:schemeClr val="bg2"/>
        </a:solidFill>
        <a:effectLst/>
      </p:bgPr>
    </p:bg>
    <p:spTree>
      <p:nvGrpSpPr>
        <p:cNvPr id="1" name=""/>
        <p:cNvGrpSpPr/>
        <p:nvPr/>
      </p:nvGrpSpPr>
      <p:grpSpPr>
        <a:xfrm>
          <a:off x="0" y="0"/>
          <a:ext cx="0" cy="0"/>
          <a:chOff x="0" y="0"/>
          <a:chExt cx="0" cy="0"/>
        </a:xfrm>
      </p:grpSpPr>
      <p:sp>
        <p:nvSpPr>
          <p:cNvPr id="9" name="object 3">
            <a:extLst>
              <a:ext uri="{FF2B5EF4-FFF2-40B4-BE49-F238E27FC236}">
                <a16:creationId xmlns:a16="http://schemas.microsoft.com/office/drawing/2014/main" id="{C1A6CAE0-540A-4ACA-93E6-D3E8EF4F5975}"/>
              </a:ext>
            </a:extLst>
          </p:cNvPr>
          <p:cNvSpPr/>
          <p:nvPr userDrawn="1"/>
        </p:nvSpPr>
        <p:spPr>
          <a:xfrm>
            <a:off x="9241125" y="0"/>
            <a:ext cx="2951321" cy="4241483"/>
          </a:xfrm>
          <a:custGeom>
            <a:avLst/>
            <a:gdLst/>
            <a:ahLst/>
            <a:cxnLst/>
            <a:rect l="l" t="t" r="r" b="b"/>
            <a:pathLst>
              <a:path w="3935094" h="5655310">
                <a:moveTo>
                  <a:pt x="3934500" y="0"/>
                </a:moveTo>
                <a:lnTo>
                  <a:pt x="944959" y="0"/>
                </a:lnTo>
                <a:lnTo>
                  <a:pt x="879253" y="56409"/>
                </a:lnTo>
                <a:lnTo>
                  <a:pt x="842865" y="88908"/>
                </a:lnTo>
                <a:lnTo>
                  <a:pt x="807474" y="122615"/>
                </a:lnTo>
                <a:lnTo>
                  <a:pt x="773176" y="157496"/>
                </a:lnTo>
                <a:lnTo>
                  <a:pt x="740069" y="193516"/>
                </a:lnTo>
                <a:lnTo>
                  <a:pt x="708249" y="230643"/>
                </a:lnTo>
                <a:lnTo>
                  <a:pt x="677814" y="268840"/>
                </a:lnTo>
                <a:lnTo>
                  <a:pt x="648861" y="308074"/>
                </a:lnTo>
                <a:lnTo>
                  <a:pt x="621487" y="348310"/>
                </a:lnTo>
                <a:lnTo>
                  <a:pt x="595790" y="389514"/>
                </a:lnTo>
                <a:lnTo>
                  <a:pt x="571866" y="431652"/>
                </a:lnTo>
                <a:lnTo>
                  <a:pt x="549813" y="474688"/>
                </a:lnTo>
                <a:lnTo>
                  <a:pt x="529728" y="518590"/>
                </a:lnTo>
                <a:lnTo>
                  <a:pt x="511708" y="563323"/>
                </a:lnTo>
                <a:lnTo>
                  <a:pt x="495850" y="608851"/>
                </a:lnTo>
                <a:lnTo>
                  <a:pt x="482252" y="655142"/>
                </a:lnTo>
                <a:lnTo>
                  <a:pt x="471010" y="702159"/>
                </a:lnTo>
                <a:lnTo>
                  <a:pt x="462222" y="749870"/>
                </a:lnTo>
                <a:lnTo>
                  <a:pt x="455985" y="798240"/>
                </a:lnTo>
                <a:lnTo>
                  <a:pt x="452396" y="847234"/>
                </a:lnTo>
                <a:lnTo>
                  <a:pt x="451552" y="896818"/>
                </a:lnTo>
                <a:lnTo>
                  <a:pt x="453551" y="946958"/>
                </a:lnTo>
                <a:lnTo>
                  <a:pt x="458489" y="997619"/>
                </a:lnTo>
                <a:lnTo>
                  <a:pt x="465156" y="1045816"/>
                </a:lnTo>
                <a:lnTo>
                  <a:pt x="472886" y="1094234"/>
                </a:lnTo>
                <a:lnTo>
                  <a:pt x="481519" y="1142855"/>
                </a:lnTo>
                <a:lnTo>
                  <a:pt x="490897" y="1191661"/>
                </a:lnTo>
                <a:lnTo>
                  <a:pt x="500860" y="1240635"/>
                </a:lnTo>
                <a:lnTo>
                  <a:pt x="511247" y="1289759"/>
                </a:lnTo>
                <a:lnTo>
                  <a:pt x="521899" y="1339015"/>
                </a:lnTo>
                <a:lnTo>
                  <a:pt x="532655" y="1388385"/>
                </a:lnTo>
                <a:lnTo>
                  <a:pt x="543358" y="1437853"/>
                </a:lnTo>
                <a:lnTo>
                  <a:pt x="553846" y="1487399"/>
                </a:lnTo>
                <a:lnTo>
                  <a:pt x="563959" y="1537007"/>
                </a:lnTo>
                <a:lnTo>
                  <a:pt x="573539" y="1586658"/>
                </a:lnTo>
                <a:lnTo>
                  <a:pt x="582425" y="1636335"/>
                </a:lnTo>
                <a:lnTo>
                  <a:pt x="590458" y="1686021"/>
                </a:lnTo>
                <a:lnTo>
                  <a:pt x="597477" y="1735696"/>
                </a:lnTo>
                <a:lnTo>
                  <a:pt x="603324" y="1785345"/>
                </a:lnTo>
                <a:lnTo>
                  <a:pt x="607838" y="1834949"/>
                </a:lnTo>
                <a:lnTo>
                  <a:pt x="610860" y="1884489"/>
                </a:lnTo>
                <a:lnTo>
                  <a:pt x="612229" y="1933950"/>
                </a:lnTo>
                <a:lnTo>
                  <a:pt x="611786" y="1983312"/>
                </a:lnTo>
                <a:lnTo>
                  <a:pt x="609372" y="2032559"/>
                </a:lnTo>
                <a:lnTo>
                  <a:pt x="604826" y="2081671"/>
                </a:lnTo>
                <a:lnTo>
                  <a:pt x="597989" y="2130633"/>
                </a:lnTo>
                <a:lnTo>
                  <a:pt x="588701" y="2179426"/>
                </a:lnTo>
                <a:lnTo>
                  <a:pt x="576803" y="2228031"/>
                </a:lnTo>
                <a:lnTo>
                  <a:pt x="562134" y="2276433"/>
                </a:lnTo>
                <a:lnTo>
                  <a:pt x="544084" y="2325479"/>
                </a:lnTo>
                <a:lnTo>
                  <a:pt x="523336" y="2373276"/>
                </a:lnTo>
                <a:lnTo>
                  <a:pt x="500246" y="2419981"/>
                </a:lnTo>
                <a:lnTo>
                  <a:pt x="475165" y="2465755"/>
                </a:lnTo>
                <a:lnTo>
                  <a:pt x="448448" y="2510754"/>
                </a:lnTo>
                <a:lnTo>
                  <a:pt x="420448" y="2555137"/>
                </a:lnTo>
                <a:lnTo>
                  <a:pt x="391518" y="2599064"/>
                </a:lnTo>
                <a:lnTo>
                  <a:pt x="362013" y="2642692"/>
                </a:lnTo>
                <a:lnTo>
                  <a:pt x="302689" y="2729687"/>
                </a:lnTo>
                <a:lnTo>
                  <a:pt x="273577" y="2773371"/>
                </a:lnTo>
                <a:lnTo>
                  <a:pt x="246015" y="2816253"/>
                </a:lnTo>
                <a:lnTo>
                  <a:pt x="219244" y="2859785"/>
                </a:lnTo>
                <a:lnTo>
                  <a:pt x="193392" y="2903951"/>
                </a:lnTo>
                <a:lnTo>
                  <a:pt x="168590" y="2948734"/>
                </a:lnTo>
                <a:lnTo>
                  <a:pt x="144966" y="2994120"/>
                </a:lnTo>
                <a:lnTo>
                  <a:pt x="122649" y="3040093"/>
                </a:lnTo>
                <a:lnTo>
                  <a:pt x="101768" y="3086638"/>
                </a:lnTo>
                <a:lnTo>
                  <a:pt x="82453" y="3133738"/>
                </a:lnTo>
                <a:lnTo>
                  <a:pt x="64832" y="3181379"/>
                </a:lnTo>
                <a:lnTo>
                  <a:pt x="49035" y="3229545"/>
                </a:lnTo>
                <a:lnTo>
                  <a:pt x="35191" y="3278220"/>
                </a:lnTo>
                <a:lnTo>
                  <a:pt x="23429" y="3327388"/>
                </a:lnTo>
                <a:lnTo>
                  <a:pt x="13878" y="3377035"/>
                </a:lnTo>
                <a:lnTo>
                  <a:pt x="6666" y="3427144"/>
                </a:lnTo>
                <a:lnTo>
                  <a:pt x="1924" y="3477700"/>
                </a:lnTo>
                <a:lnTo>
                  <a:pt x="0" y="3525479"/>
                </a:lnTo>
                <a:lnTo>
                  <a:pt x="718" y="3573473"/>
                </a:lnTo>
                <a:lnTo>
                  <a:pt x="4083" y="3621470"/>
                </a:lnTo>
                <a:lnTo>
                  <a:pt x="10094" y="3669256"/>
                </a:lnTo>
                <a:lnTo>
                  <a:pt x="18756" y="3716615"/>
                </a:lnTo>
                <a:lnTo>
                  <a:pt x="30068" y="3763335"/>
                </a:lnTo>
                <a:lnTo>
                  <a:pt x="44035" y="3809200"/>
                </a:lnTo>
                <a:lnTo>
                  <a:pt x="60657" y="3853998"/>
                </a:lnTo>
                <a:lnTo>
                  <a:pt x="79936" y="3897514"/>
                </a:lnTo>
                <a:lnTo>
                  <a:pt x="101876" y="3939534"/>
                </a:lnTo>
                <a:lnTo>
                  <a:pt x="126477" y="3979843"/>
                </a:lnTo>
                <a:lnTo>
                  <a:pt x="153741" y="4018229"/>
                </a:lnTo>
                <a:lnTo>
                  <a:pt x="183672" y="4054476"/>
                </a:lnTo>
                <a:lnTo>
                  <a:pt x="216270" y="4088371"/>
                </a:lnTo>
                <a:lnTo>
                  <a:pt x="251538" y="4119699"/>
                </a:lnTo>
                <a:lnTo>
                  <a:pt x="289478" y="4148248"/>
                </a:lnTo>
                <a:lnTo>
                  <a:pt x="333264" y="4175840"/>
                </a:lnTo>
                <a:lnTo>
                  <a:pt x="378857" y="4200070"/>
                </a:lnTo>
                <a:lnTo>
                  <a:pt x="425896" y="4221598"/>
                </a:lnTo>
                <a:lnTo>
                  <a:pt x="474020" y="4241088"/>
                </a:lnTo>
                <a:lnTo>
                  <a:pt x="522866" y="4259200"/>
                </a:lnTo>
                <a:lnTo>
                  <a:pt x="621285" y="4293938"/>
                </a:lnTo>
                <a:lnTo>
                  <a:pt x="670135" y="4311887"/>
                </a:lnTo>
                <a:lnTo>
                  <a:pt x="717536" y="4330693"/>
                </a:lnTo>
                <a:lnTo>
                  <a:pt x="764387" y="4350820"/>
                </a:lnTo>
                <a:lnTo>
                  <a:pt x="810658" y="4372247"/>
                </a:lnTo>
                <a:lnTo>
                  <a:pt x="856316" y="4394950"/>
                </a:lnTo>
                <a:lnTo>
                  <a:pt x="901329" y="4418908"/>
                </a:lnTo>
                <a:lnTo>
                  <a:pt x="945665" y="4444098"/>
                </a:lnTo>
                <a:lnTo>
                  <a:pt x="989294" y="4470498"/>
                </a:lnTo>
                <a:lnTo>
                  <a:pt x="1032182" y="4498085"/>
                </a:lnTo>
                <a:lnTo>
                  <a:pt x="1074299" y="4526838"/>
                </a:lnTo>
                <a:lnTo>
                  <a:pt x="1115613" y="4556733"/>
                </a:lnTo>
                <a:lnTo>
                  <a:pt x="1156091" y="4587748"/>
                </a:lnTo>
                <a:lnTo>
                  <a:pt x="1195703" y="4619862"/>
                </a:lnTo>
                <a:lnTo>
                  <a:pt x="1234416" y="4653052"/>
                </a:lnTo>
                <a:lnTo>
                  <a:pt x="1272198" y="4687294"/>
                </a:lnTo>
                <a:lnTo>
                  <a:pt x="1309019" y="4722568"/>
                </a:lnTo>
                <a:lnTo>
                  <a:pt x="1344845" y="4758851"/>
                </a:lnTo>
                <a:lnTo>
                  <a:pt x="1379646" y="4796120"/>
                </a:lnTo>
                <a:lnTo>
                  <a:pt x="1413389" y="4834352"/>
                </a:lnTo>
                <a:lnTo>
                  <a:pt x="1444212" y="4871121"/>
                </a:lnTo>
                <a:lnTo>
                  <a:pt x="1474511" y="4908763"/>
                </a:lnTo>
                <a:lnTo>
                  <a:pt x="1504388" y="4947113"/>
                </a:lnTo>
                <a:lnTo>
                  <a:pt x="1533946" y="4986007"/>
                </a:lnTo>
                <a:lnTo>
                  <a:pt x="1563289" y="5025281"/>
                </a:lnTo>
                <a:lnTo>
                  <a:pt x="1651060" y="5143732"/>
                </a:lnTo>
                <a:lnTo>
                  <a:pt x="1680574" y="5182878"/>
                </a:lnTo>
                <a:lnTo>
                  <a:pt x="1710388" y="5221580"/>
                </a:lnTo>
                <a:lnTo>
                  <a:pt x="1740607" y="5259675"/>
                </a:lnTo>
                <a:lnTo>
                  <a:pt x="1771333" y="5296998"/>
                </a:lnTo>
                <a:lnTo>
                  <a:pt x="1802668" y="5333383"/>
                </a:lnTo>
                <a:lnTo>
                  <a:pt x="1834717" y="5368668"/>
                </a:lnTo>
                <a:lnTo>
                  <a:pt x="1867583" y="5402687"/>
                </a:lnTo>
                <a:lnTo>
                  <a:pt x="1901368" y="5435275"/>
                </a:lnTo>
                <a:lnTo>
                  <a:pt x="1936175" y="5466269"/>
                </a:lnTo>
                <a:lnTo>
                  <a:pt x="1972109" y="5495503"/>
                </a:lnTo>
                <a:lnTo>
                  <a:pt x="2009272" y="5522813"/>
                </a:lnTo>
                <a:lnTo>
                  <a:pt x="2047767" y="5548035"/>
                </a:lnTo>
                <a:lnTo>
                  <a:pt x="2087698" y="5571005"/>
                </a:lnTo>
                <a:lnTo>
                  <a:pt x="2129167" y="5591556"/>
                </a:lnTo>
                <a:lnTo>
                  <a:pt x="2172278" y="5609526"/>
                </a:lnTo>
                <a:lnTo>
                  <a:pt x="2217134" y="5624750"/>
                </a:lnTo>
                <a:lnTo>
                  <a:pt x="2264663" y="5637230"/>
                </a:lnTo>
                <a:lnTo>
                  <a:pt x="2312390" y="5646250"/>
                </a:lnTo>
                <a:lnTo>
                  <a:pt x="2360300" y="5652062"/>
                </a:lnTo>
                <a:lnTo>
                  <a:pt x="2408377" y="5654917"/>
                </a:lnTo>
                <a:lnTo>
                  <a:pt x="2456606" y="5655070"/>
                </a:lnTo>
                <a:lnTo>
                  <a:pt x="2504972" y="5652771"/>
                </a:lnTo>
                <a:lnTo>
                  <a:pt x="2553458" y="5648274"/>
                </a:lnTo>
                <a:lnTo>
                  <a:pt x="2602051" y="5641831"/>
                </a:lnTo>
                <a:lnTo>
                  <a:pt x="2650733" y="5633695"/>
                </a:lnTo>
                <a:lnTo>
                  <a:pt x="2699491" y="5624118"/>
                </a:lnTo>
                <a:lnTo>
                  <a:pt x="2748309" y="5613352"/>
                </a:lnTo>
                <a:lnTo>
                  <a:pt x="2797171" y="5601650"/>
                </a:lnTo>
                <a:lnTo>
                  <a:pt x="3041609" y="5537936"/>
                </a:lnTo>
                <a:lnTo>
                  <a:pt x="3090415" y="5525920"/>
                </a:lnTo>
                <a:lnTo>
                  <a:pt x="3139157" y="5514735"/>
                </a:lnTo>
                <a:lnTo>
                  <a:pt x="3187821" y="5504633"/>
                </a:lnTo>
                <a:lnTo>
                  <a:pt x="3234993" y="5496072"/>
                </a:lnTo>
                <a:lnTo>
                  <a:pt x="3282193" y="5488743"/>
                </a:lnTo>
                <a:lnTo>
                  <a:pt x="3329420" y="5482605"/>
                </a:lnTo>
                <a:lnTo>
                  <a:pt x="3376672" y="5477615"/>
                </a:lnTo>
                <a:lnTo>
                  <a:pt x="3423949" y="5473732"/>
                </a:lnTo>
                <a:lnTo>
                  <a:pt x="3471251" y="5470913"/>
                </a:lnTo>
                <a:lnTo>
                  <a:pt x="3518576" y="5469116"/>
                </a:lnTo>
                <a:lnTo>
                  <a:pt x="3565924" y="5468300"/>
                </a:lnTo>
                <a:lnTo>
                  <a:pt x="3934500" y="5468300"/>
                </a:lnTo>
                <a:lnTo>
                  <a:pt x="3934500" y="0"/>
                </a:lnTo>
                <a:close/>
              </a:path>
              <a:path w="3935094" h="5655310">
                <a:moveTo>
                  <a:pt x="3934500" y="5468300"/>
                </a:moveTo>
                <a:lnTo>
                  <a:pt x="3565924" y="5468300"/>
                </a:lnTo>
                <a:lnTo>
                  <a:pt x="3613295" y="5468423"/>
                </a:lnTo>
                <a:lnTo>
                  <a:pt x="3660686" y="5469443"/>
                </a:lnTo>
                <a:lnTo>
                  <a:pt x="3708099" y="5471317"/>
                </a:lnTo>
                <a:lnTo>
                  <a:pt x="3755531" y="5474004"/>
                </a:lnTo>
                <a:lnTo>
                  <a:pt x="3802982" y="5477462"/>
                </a:lnTo>
                <a:lnTo>
                  <a:pt x="3850452" y="5481649"/>
                </a:lnTo>
                <a:lnTo>
                  <a:pt x="3897940" y="5486522"/>
                </a:lnTo>
                <a:lnTo>
                  <a:pt x="3934500" y="5490770"/>
                </a:lnTo>
                <a:lnTo>
                  <a:pt x="3934500" y="5468300"/>
                </a:lnTo>
                <a:close/>
              </a:path>
            </a:pathLst>
          </a:custGeom>
          <a:solidFill>
            <a:srgbClr val="F1B13B"/>
          </a:solidFill>
        </p:spPr>
        <p:txBody>
          <a:bodyPr wrap="square" lIns="0" tIns="0" rIns="0" bIns="0" rtlCol="0"/>
          <a:lstStyle/>
          <a:p>
            <a:endParaRPr sz="1013"/>
          </a:p>
        </p:txBody>
      </p:sp>
      <p:sp>
        <p:nvSpPr>
          <p:cNvPr id="10" name="object 31">
            <a:extLst>
              <a:ext uri="{FF2B5EF4-FFF2-40B4-BE49-F238E27FC236}">
                <a16:creationId xmlns:a16="http://schemas.microsoft.com/office/drawing/2014/main" id="{2FD12909-16AA-4497-930A-EC9377324004}"/>
              </a:ext>
            </a:extLst>
          </p:cNvPr>
          <p:cNvSpPr/>
          <p:nvPr userDrawn="1"/>
        </p:nvSpPr>
        <p:spPr>
          <a:xfrm>
            <a:off x="0" y="4566964"/>
            <a:ext cx="1925955" cy="2291239"/>
          </a:xfrm>
          <a:custGeom>
            <a:avLst/>
            <a:gdLst/>
            <a:ahLst/>
            <a:cxnLst/>
            <a:rect l="l" t="t" r="r" b="b"/>
            <a:pathLst>
              <a:path w="2567940" h="3054984">
                <a:moveTo>
                  <a:pt x="0" y="0"/>
                </a:moveTo>
                <a:lnTo>
                  <a:pt x="0" y="3054714"/>
                </a:lnTo>
                <a:lnTo>
                  <a:pt x="2396758" y="3054714"/>
                </a:lnTo>
                <a:lnTo>
                  <a:pt x="2428820" y="3007478"/>
                </a:lnTo>
                <a:lnTo>
                  <a:pt x="2454679" y="2964680"/>
                </a:lnTo>
                <a:lnTo>
                  <a:pt x="2478418" y="2920679"/>
                </a:lnTo>
                <a:lnTo>
                  <a:pt x="2499826" y="2875651"/>
                </a:lnTo>
                <a:lnTo>
                  <a:pt x="2518688" y="2829772"/>
                </a:lnTo>
                <a:lnTo>
                  <a:pt x="2534792" y="2783219"/>
                </a:lnTo>
                <a:lnTo>
                  <a:pt x="2547923" y="2736166"/>
                </a:lnTo>
                <a:lnTo>
                  <a:pt x="2557870" y="2688789"/>
                </a:lnTo>
                <a:lnTo>
                  <a:pt x="2564418" y="2641265"/>
                </a:lnTo>
                <a:lnTo>
                  <a:pt x="2567355" y="2593770"/>
                </a:lnTo>
                <a:lnTo>
                  <a:pt x="2566468" y="2546478"/>
                </a:lnTo>
                <a:lnTo>
                  <a:pt x="2561542" y="2499566"/>
                </a:lnTo>
                <a:lnTo>
                  <a:pt x="2552365" y="2453210"/>
                </a:lnTo>
                <a:lnTo>
                  <a:pt x="2538724" y="2407586"/>
                </a:lnTo>
                <a:lnTo>
                  <a:pt x="2520405" y="2362868"/>
                </a:lnTo>
                <a:lnTo>
                  <a:pt x="2498024" y="2320507"/>
                </a:lnTo>
                <a:lnTo>
                  <a:pt x="2472227" y="2281201"/>
                </a:lnTo>
                <a:lnTo>
                  <a:pt x="2443243" y="2244840"/>
                </a:lnTo>
                <a:lnTo>
                  <a:pt x="2411303" y="2211312"/>
                </a:lnTo>
                <a:lnTo>
                  <a:pt x="2376637" y="2180506"/>
                </a:lnTo>
                <a:lnTo>
                  <a:pt x="2339474" y="2152309"/>
                </a:lnTo>
                <a:lnTo>
                  <a:pt x="2300045" y="2126611"/>
                </a:lnTo>
                <a:lnTo>
                  <a:pt x="2258580" y="2103300"/>
                </a:lnTo>
                <a:lnTo>
                  <a:pt x="2215308" y="2082264"/>
                </a:lnTo>
                <a:lnTo>
                  <a:pt x="2170461" y="2063391"/>
                </a:lnTo>
                <a:lnTo>
                  <a:pt x="2124267" y="2046570"/>
                </a:lnTo>
                <a:lnTo>
                  <a:pt x="2076957" y="2031690"/>
                </a:lnTo>
                <a:lnTo>
                  <a:pt x="2028761" y="2018638"/>
                </a:lnTo>
                <a:lnTo>
                  <a:pt x="1979908" y="2007304"/>
                </a:lnTo>
                <a:lnTo>
                  <a:pt x="1930630" y="1997575"/>
                </a:lnTo>
                <a:lnTo>
                  <a:pt x="1881155" y="1989340"/>
                </a:lnTo>
                <a:lnTo>
                  <a:pt x="1831715" y="1982488"/>
                </a:lnTo>
                <a:lnTo>
                  <a:pt x="1782538" y="1976906"/>
                </a:lnTo>
                <a:lnTo>
                  <a:pt x="1733856" y="1972483"/>
                </a:lnTo>
                <a:lnTo>
                  <a:pt x="1537493" y="1957368"/>
                </a:lnTo>
                <a:lnTo>
                  <a:pt x="1488012" y="1952915"/>
                </a:lnTo>
                <a:lnTo>
                  <a:pt x="1438627" y="1947807"/>
                </a:lnTo>
                <a:lnTo>
                  <a:pt x="1389462" y="1941853"/>
                </a:lnTo>
                <a:lnTo>
                  <a:pt x="1340645" y="1934860"/>
                </a:lnTo>
                <a:lnTo>
                  <a:pt x="1292301" y="1926635"/>
                </a:lnTo>
                <a:lnTo>
                  <a:pt x="1244555" y="1916987"/>
                </a:lnTo>
                <a:lnTo>
                  <a:pt x="1197534" y="1905722"/>
                </a:lnTo>
                <a:lnTo>
                  <a:pt x="1151363" y="1892650"/>
                </a:lnTo>
                <a:lnTo>
                  <a:pt x="1106169" y="1877577"/>
                </a:lnTo>
                <a:lnTo>
                  <a:pt x="1062076" y="1860311"/>
                </a:lnTo>
                <a:lnTo>
                  <a:pt x="1019212" y="1840660"/>
                </a:lnTo>
                <a:lnTo>
                  <a:pt x="977700" y="1818431"/>
                </a:lnTo>
                <a:lnTo>
                  <a:pt x="937669" y="1793433"/>
                </a:lnTo>
                <a:lnTo>
                  <a:pt x="899242" y="1765473"/>
                </a:lnTo>
                <a:lnTo>
                  <a:pt x="862547" y="1734358"/>
                </a:lnTo>
                <a:lnTo>
                  <a:pt x="827203" y="1699352"/>
                </a:lnTo>
                <a:lnTo>
                  <a:pt x="795051" y="1662178"/>
                </a:lnTo>
                <a:lnTo>
                  <a:pt x="765909" y="1622997"/>
                </a:lnTo>
                <a:lnTo>
                  <a:pt x="739596" y="1581969"/>
                </a:lnTo>
                <a:lnTo>
                  <a:pt x="715927" y="1539253"/>
                </a:lnTo>
                <a:lnTo>
                  <a:pt x="694721" y="1495010"/>
                </a:lnTo>
                <a:lnTo>
                  <a:pt x="675795" y="1449400"/>
                </a:lnTo>
                <a:lnTo>
                  <a:pt x="658967" y="1402583"/>
                </a:lnTo>
                <a:lnTo>
                  <a:pt x="644054" y="1354720"/>
                </a:lnTo>
                <a:lnTo>
                  <a:pt x="630874" y="1305971"/>
                </a:lnTo>
                <a:lnTo>
                  <a:pt x="619245" y="1256495"/>
                </a:lnTo>
                <a:lnTo>
                  <a:pt x="608982" y="1206453"/>
                </a:lnTo>
                <a:lnTo>
                  <a:pt x="599906" y="1156005"/>
                </a:lnTo>
                <a:lnTo>
                  <a:pt x="591831" y="1105312"/>
                </a:lnTo>
                <a:lnTo>
                  <a:pt x="584578" y="1054532"/>
                </a:lnTo>
                <a:lnTo>
                  <a:pt x="577962" y="1003828"/>
                </a:lnTo>
                <a:lnTo>
                  <a:pt x="571801" y="953358"/>
                </a:lnTo>
                <a:lnTo>
                  <a:pt x="565913" y="903283"/>
                </a:lnTo>
                <a:lnTo>
                  <a:pt x="559809" y="853190"/>
                </a:lnTo>
                <a:lnTo>
                  <a:pt x="553023" y="802688"/>
                </a:lnTo>
                <a:lnTo>
                  <a:pt x="545396" y="751971"/>
                </a:lnTo>
                <a:lnTo>
                  <a:pt x="536770" y="701235"/>
                </a:lnTo>
                <a:lnTo>
                  <a:pt x="526989" y="650672"/>
                </a:lnTo>
                <a:lnTo>
                  <a:pt x="515896" y="600479"/>
                </a:lnTo>
                <a:lnTo>
                  <a:pt x="503331" y="550848"/>
                </a:lnTo>
                <a:lnTo>
                  <a:pt x="489139" y="501974"/>
                </a:lnTo>
                <a:lnTo>
                  <a:pt x="473162" y="454052"/>
                </a:lnTo>
                <a:lnTo>
                  <a:pt x="455241" y="407276"/>
                </a:lnTo>
                <a:lnTo>
                  <a:pt x="435220" y="361840"/>
                </a:lnTo>
                <a:lnTo>
                  <a:pt x="412942" y="317938"/>
                </a:lnTo>
                <a:lnTo>
                  <a:pt x="388248" y="275765"/>
                </a:lnTo>
                <a:lnTo>
                  <a:pt x="360982" y="235515"/>
                </a:lnTo>
                <a:lnTo>
                  <a:pt x="330985" y="197383"/>
                </a:lnTo>
                <a:lnTo>
                  <a:pt x="298100" y="161562"/>
                </a:lnTo>
                <a:lnTo>
                  <a:pt x="262171" y="128247"/>
                </a:lnTo>
                <a:lnTo>
                  <a:pt x="223038" y="97633"/>
                </a:lnTo>
                <a:lnTo>
                  <a:pt x="182544" y="71197"/>
                </a:lnTo>
                <a:lnTo>
                  <a:pt x="140311" y="48449"/>
                </a:lnTo>
                <a:lnTo>
                  <a:pt x="96537" y="29257"/>
                </a:lnTo>
                <a:lnTo>
                  <a:pt x="51416" y="13489"/>
                </a:lnTo>
                <a:lnTo>
                  <a:pt x="5145" y="1014"/>
                </a:lnTo>
                <a:lnTo>
                  <a:pt x="0" y="0"/>
                </a:lnTo>
                <a:close/>
              </a:path>
            </a:pathLst>
          </a:custGeom>
          <a:solidFill>
            <a:srgbClr val="158AC0"/>
          </a:solidFill>
        </p:spPr>
        <p:txBody>
          <a:bodyPr wrap="square" lIns="0" tIns="0" rIns="0" bIns="0" rtlCol="0"/>
          <a:lstStyle/>
          <a:p>
            <a:endParaRPr sz="1013"/>
          </a:p>
        </p:txBody>
      </p:sp>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Title.</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09573" y="0"/>
            <a:ext cx="981075" cy="3171825"/>
          </a:xfrm>
          <a:prstGeom prst="rect">
            <a:avLst/>
          </a:prstGeom>
        </p:spPr>
      </p:pic>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dirty="0"/>
              <a:t>Date</a:t>
            </a:r>
          </a:p>
        </p:txBody>
      </p:sp>
    </p:spTree>
    <p:extLst>
      <p:ext uri="{BB962C8B-B14F-4D97-AF65-F5344CB8AC3E}">
        <p14:creationId xmlns:p14="http://schemas.microsoft.com/office/powerpoint/2010/main" val="2324210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4" y="1905000"/>
            <a:ext cx="7545387" cy="4267200"/>
          </a:xfrm>
        </p:spPr>
        <p:txBody>
          <a:bodyPr>
            <a:noAutofit/>
          </a:bodyPr>
          <a:lstStyle>
            <a:lvl1pPr>
              <a:lnSpc>
                <a:spcPts val="2800"/>
              </a:lnSpc>
              <a:defRPr sz="2400">
                <a:latin typeface="+mj-lt"/>
              </a:defRPr>
            </a:lvl1pPr>
            <a:lvl2pPr marL="0" indent="0">
              <a:lnSpc>
                <a:spcPts val="2800"/>
              </a:lnSpc>
              <a:defRPr sz="2400"/>
            </a:lvl2pPr>
            <a:lvl3pPr marL="0" indent="0">
              <a:lnSpc>
                <a:spcPts val="1800"/>
              </a:lnSpc>
              <a:defRPr sz="1400" b="1">
                <a:latin typeface="HelveticaNeueLT Pro 65 Md" panose="020B0804020202020204" pitchFamily="34" charset="0"/>
              </a:defRPr>
            </a:lvl3pPr>
            <a:lvl4pPr marL="0" indent="0">
              <a:lnSpc>
                <a:spcPts val="1800"/>
              </a:lnSpc>
              <a:defRPr sz="1400"/>
            </a:lvl4pPr>
            <a:lvl5pPr>
              <a:lnSpc>
                <a:spcPts val="2800"/>
              </a:lnSpc>
              <a:defRPr sz="2400"/>
            </a:lvl5pPr>
          </a:lstStyle>
          <a:p>
            <a:pPr lvl="0"/>
            <a:r>
              <a:rPr lang="en-US"/>
              <a:t>Edit Master text styles</a:t>
            </a:r>
          </a:p>
          <a:p>
            <a:pPr lvl="1"/>
            <a:r>
              <a:rPr lang="en-US"/>
              <a:t>Second level</a:t>
            </a:r>
          </a:p>
          <a:p>
            <a:pPr lvl="2"/>
            <a:r>
              <a:rPr lang="en-US"/>
              <a:t>Third level</a:t>
            </a:r>
          </a:p>
          <a:p>
            <a:pPr lvl="3"/>
            <a:r>
              <a:rPr lang="en-US"/>
              <a:t>Fourth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554355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rgbClr val="F1B13B"/>
        </a:solidFill>
        <a:effectLst/>
      </p:bgPr>
    </p:bg>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4" y="1905000"/>
            <a:ext cx="7545386" cy="4267200"/>
          </a:xfrm>
        </p:spPr>
        <p:txBody>
          <a:bodyPr>
            <a:noAutofit/>
          </a:bodyPr>
          <a:lstStyle>
            <a:lvl1pPr>
              <a:lnSpc>
                <a:spcPts val="2800"/>
              </a:lnSpc>
              <a:defRPr sz="2400">
                <a:solidFill>
                  <a:schemeClr val="bg1"/>
                </a:solidFill>
                <a:latin typeface="+mj-lt"/>
              </a:defRPr>
            </a:lvl1pPr>
            <a:lvl2pPr marL="0" indent="0">
              <a:lnSpc>
                <a:spcPts val="2800"/>
              </a:lnSpc>
              <a:defRPr sz="2400">
                <a:solidFill>
                  <a:schemeClr val="bg1"/>
                </a:solidFill>
              </a:defRPr>
            </a:lvl2pPr>
            <a:lvl3pPr marL="0" indent="0">
              <a:lnSpc>
                <a:spcPts val="1800"/>
              </a:lnSpc>
              <a:defRPr sz="1400" b="1">
                <a:solidFill>
                  <a:schemeClr val="bg1"/>
                </a:solidFill>
                <a:latin typeface="HelveticaNeueLT Pro 65 Md" panose="020B0804020202020204" pitchFamily="34" charset="0"/>
              </a:defRPr>
            </a:lvl3pPr>
            <a:lvl4pPr marL="0" indent="0">
              <a:lnSpc>
                <a:spcPts val="1800"/>
              </a:lnSpc>
              <a:defRPr sz="1400">
                <a:solidFill>
                  <a:schemeClr val="bg1"/>
                </a:solidFill>
              </a:defRPr>
            </a:lvl4pPr>
            <a:lvl5pPr>
              <a:lnSpc>
                <a:spcPts val="2800"/>
              </a:lnSpc>
              <a:defRPr sz="2400"/>
            </a:lvl5pPr>
          </a:lstStyle>
          <a:p>
            <a:pPr lvl="0"/>
            <a:r>
              <a:rPr lang="en-US"/>
              <a:t>Edit Master text styles</a:t>
            </a:r>
          </a:p>
          <a:p>
            <a:pPr lvl="1"/>
            <a:r>
              <a:rPr lang="en-US"/>
              <a:t>Second level</a:t>
            </a:r>
          </a:p>
          <a:p>
            <a:pPr lvl="2"/>
            <a:r>
              <a:rPr lang="en-US"/>
              <a:t>Third level</a:t>
            </a:r>
          </a:p>
          <a:p>
            <a:pPr lvl="3"/>
            <a:r>
              <a:rPr lang="en-US"/>
              <a:t>Fourth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6" name="Title 5">
            <a:extLst>
              <a:ext uri="{FF2B5EF4-FFF2-40B4-BE49-F238E27FC236}">
                <a16:creationId xmlns:a16="http://schemas.microsoft.com/office/drawing/2014/main" id="{B9CA1F7D-92C3-4A55-9F70-1D45D695933B}"/>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880862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1259206" y="1828799"/>
            <a:ext cx="3846194" cy="4267201"/>
          </a:xfrm>
        </p:spPr>
        <p:txBody>
          <a:bodyPr>
            <a:noAutofit/>
          </a:bodyPr>
          <a:lstStyle>
            <a:lvl1pPr>
              <a:lnSpc>
                <a:spcPts val="2800"/>
              </a:lnSpc>
              <a:defRPr sz="2400">
                <a:latin typeface="+mj-lt"/>
              </a:defRPr>
            </a:lvl1pPr>
            <a:lvl2pPr marL="0" indent="0">
              <a:lnSpc>
                <a:spcPts val="2800"/>
              </a:lnSpc>
              <a:defRPr sz="2400"/>
            </a:lvl2pPr>
            <a:lvl3pPr marL="0" indent="0">
              <a:lnSpc>
                <a:spcPts val="2200"/>
              </a:lnSpc>
              <a:defRPr sz="1800" b="1">
                <a:latin typeface="HelveticaNeueLT Pro 65 Md" panose="020B0804020202020204" pitchFamily="34" charset="0"/>
              </a:defRPr>
            </a:lvl3pPr>
            <a:lvl4pPr marL="0" indent="0">
              <a:lnSpc>
                <a:spcPts val="2200"/>
              </a:lnSpc>
              <a:defRPr sz="1800"/>
            </a:lvl4pPr>
            <a:lvl5pPr marL="0" indent="0">
              <a:lnSpc>
                <a:spcPts val="1800"/>
              </a:lnSpc>
              <a:defRPr sz="1400">
                <a:latin typeface="+mj-lt"/>
              </a:defRPr>
            </a:lvl5pPr>
            <a:lvl6pPr marL="0" indent="0">
              <a:lnSpc>
                <a:spcPts val="1800"/>
              </a:lnSpc>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6" name="Picture Placeholder 5">
            <a:extLst>
              <a:ext uri="{FF2B5EF4-FFF2-40B4-BE49-F238E27FC236}">
                <a16:creationId xmlns:a16="http://schemas.microsoft.com/office/drawing/2014/main" id="{BF86B70E-AD9A-41AA-81FB-D22780CCE5FF}"/>
              </a:ext>
            </a:extLst>
          </p:cNvPr>
          <p:cNvSpPr>
            <a:spLocks noGrp="1"/>
          </p:cNvSpPr>
          <p:nvPr>
            <p:ph type="pic" sz="quarter" idx="15"/>
          </p:nvPr>
        </p:nvSpPr>
        <p:spPr>
          <a:xfrm>
            <a:off x="6096000" y="381000"/>
            <a:ext cx="5715000" cy="5715000"/>
          </a:xfrm>
        </p:spPr>
        <p:txBody>
          <a:bodyPr anchor="ctr">
            <a:noAutofit/>
          </a:bodyPr>
          <a:lstStyle>
            <a:lvl1pPr algn="ctr">
              <a:defRPr/>
            </a:lvl1pPr>
          </a:lstStyle>
          <a:p>
            <a:r>
              <a:rPr lang="en-US"/>
              <a:t>Click icon to add picture</a:t>
            </a:r>
            <a:endParaRPr lang="en-GB"/>
          </a:p>
        </p:txBody>
      </p:sp>
    </p:spTree>
    <p:extLst>
      <p:ext uri="{BB962C8B-B14F-4D97-AF65-F5344CB8AC3E}">
        <p14:creationId xmlns:p14="http://schemas.microsoft.com/office/powerpoint/2010/main" val="2204031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799"/>
            <a:ext cx="7545387" cy="4267201"/>
          </a:xfrm>
        </p:spPr>
        <p:txBody>
          <a:bodyPr>
            <a:noAutofit/>
          </a:bodyPr>
          <a:lstStyle>
            <a:lvl1pPr marL="180975" indent="-180975">
              <a:lnSpc>
                <a:spcPts val="2800"/>
              </a:lnSpc>
              <a:buFont typeface="Arial" panose="020B0604020202020204" pitchFamily="34" charset="0"/>
              <a:buChar char="•"/>
              <a:defRPr sz="2600">
                <a:latin typeface="+mj-lt"/>
              </a:defRPr>
            </a:lvl1pPr>
            <a:lvl2pPr marL="180975" indent="-180975">
              <a:lnSpc>
                <a:spcPts val="2800"/>
              </a:lnSpc>
              <a:buFont typeface="Arial" panose="020B0604020202020204" pitchFamily="34" charset="0"/>
              <a:buChar char="•"/>
              <a:defRPr sz="26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075851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4174" y="363806"/>
            <a:ext cx="11422063" cy="514431"/>
          </a:xfrm>
          <a:prstGeom prst="rect">
            <a:avLst/>
          </a:prstGeom>
        </p:spPr>
        <p:txBody>
          <a:bodyPr wrap="square" lIns="0" tIns="0" rIns="0" bIns="0">
            <a:noAutofit/>
          </a:bodyPr>
          <a:lstStyle>
            <a:lvl1pPr>
              <a:defRPr/>
            </a:lvl1pPr>
          </a:lstStyle>
          <a:p>
            <a:endParaRPr dirty="0"/>
          </a:p>
        </p:txBody>
      </p:sp>
      <p:sp>
        <p:nvSpPr>
          <p:cNvPr id="3" name="Holder 3"/>
          <p:cNvSpPr>
            <a:spLocks noGrp="1"/>
          </p:cNvSpPr>
          <p:nvPr>
            <p:ph type="body" idx="1"/>
          </p:nvPr>
        </p:nvSpPr>
        <p:spPr>
          <a:xfrm>
            <a:off x="2320924" y="1577341"/>
            <a:ext cx="9485314" cy="185165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70205" y="6514200"/>
            <a:ext cx="7559358" cy="138498"/>
          </a:xfrm>
          <a:prstGeom prst="rect">
            <a:avLst/>
          </a:prstGeom>
        </p:spPr>
        <p:txBody>
          <a:bodyPr wrap="square" lIns="0" tIns="0" rIns="0" bIns="0">
            <a:spAutoFit/>
          </a:bodyPr>
          <a:lstStyle>
            <a:lvl1pPr algn="l">
              <a:defRPr lang="en-GB" sz="900" b="1" kern="1200" spc="0" baseline="0" dirty="0">
                <a:solidFill>
                  <a:schemeClr val="tx1"/>
                </a:solidFill>
                <a:latin typeface="Arial"/>
                <a:ea typeface="+mn-ea"/>
                <a:cs typeface="Arial"/>
              </a:defRPr>
            </a:lvl1pPr>
          </a:lstStyle>
          <a:p>
            <a:r>
              <a:rPr lang="en-GB"/>
              <a:t>Footer text</a:t>
            </a:r>
            <a:endParaRPr lang="en-GB" dirty="0"/>
          </a:p>
        </p:txBody>
      </p:sp>
      <p:sp>
        <p:nvSpPr>
          <p:cNvPr id="5" name="Holder 5"/>
          <p:cNvSpPr>
            <a:spLocks noGrp="1"/>
          </p:cNvSpPr>
          <p:nvPr>
            <p:ph type="dt" sz="half" idx="6"/>
          </p:nvPr>
        </p:nvSpPr>
        <p:spPr>
          <a:xfrm>
            <a:off x="8134353" y="6514201"/>
            <a:ext cx="1731960" cy="138498"/>
          </a:xfrm>
          <a:prstGeom prst="rect">
            <a:avLst/>
          </a:prstGeom>
        </p:spPr>
        <p:txBody>
          <a:bodyPr wrap="square" lIns="0" tIns="0" rIns="0" bIns="0">
            <a:spAutoFit/>
          </a:bodyPr>
          <a:lstStyle>
            <a:lvl1pPr algn="l">
              <a:defRPr lang="en-US" sz="900" b="1" kern="1200" spc="0" baseline="0" smtClean="0">
                <a:solidFill>
                  <a:schemeClr val="tx1"/>
                </a:solidFill>
                <a:latin typeface="Arial"/>
                <a:ea typeface="+mn-ea"/>
                <a:cs typeface="Arial"/>
              </a:defRPr>
            </a:lvl1pPr>
          </a:lstStyle>
          <a:p>
            <a:endParaRPr lang="en-GB" dirty="0"/>
          </a:p>
        </p:txBody>
      </p:sp>
      <p:sp>
        <p:nvSpPr>
          <p:cNvPr id="15" name="Slide Number Placeholder 14">
            <a:extLst>
              <a:ext uri="{FF2B5EF4-FFF2-40B4-BE49-F238E27FC236}">
                <a16:creationId xmlns:a16="http://schemas.microsoft.com/office/drawing/2014/main" id="{6B62648B-16FF-48A6-83BA-50BC14487A7E}"/>
              </a:ext>
            </a:extLst>
          </p:cNvPr>
          <p:cNvSpPr>
            <a:spLocks noGrp="1"/>
          </p:cNvSpPr>
          <p:nvPr>
            <p:ph type="sldNum" sz="quarter" idx="4"/>
          </p:nvPr>
        </p:nvSpPr>
        <p:spPr>
          <a:xfrm>
            <a:off x="11263313" y="6514200"/>
            <a:ext cx="542925" cy="138498"/>
          </a:xfrm>
          <a:prstGeom prst="rect">
            <a:avLst/>
          </a:prstGeom>
        </p:spPr>
        <p:txBody>
          <a:bodyPr vert="horz" lIns="0" tIns="0" rIns="0" bIns="0" rtlCol="0" anchor="ctr"/>
          <a:lstStyle>
            <a:lvl1pPr algn="r">
              <a:defRPr lang="en-GB" sz="900" b="1" kern="1200" spc="0" baseline="0" smtClean="0">
                <a:solidFill>
                  <a:schemeClr val="tx1"/>
                </a:solidFill>
                <a:latin typeface="Arial"/>
                <a:ea typeface="+mn-ea"/>
                <a:cs typeface="Arial"/>
              </a:defRPr>
            </a:lvl1pPr>
          </a:lstStyle>
          <a:p>
            <a:fld id="{89C05411-F5C4-44D6-90F3-776F91935555}" type="slidenum">
              <a:rPr lang="en-GB" smtClean="0"/>
              <a:pPr/>
              <a:t>‹#›</a:t>
            </a:fld>
            <a:endParaRPr lang="en-GB" dirty="0"/>
          </a:p>
        </p:txBody>
      </p:sp>
    </p:spTree>
    <p:extLst>
      <p:ext uri="{BB962C8B-B14F-4D97-AF65-F5344CB8AC3E}">
        <p14:creationId xmlns:p14="http://schemas.microsoft.com/office/powerpoint/2010/main" val="3732126036"/>
      </p:ext>
    </p:extLst>
  </p:cSld>
  <p:clrMap bg1="lt1" tx1="dk1" bg2="lt2" tx2="dk2" accent1="accent1" accent2="accent2" accent3="accent3" accent4="accent4" accent5="accent5" accent6="accent6" hlink="hlink" folHlink="folHlink"/>
  <p:sldLayoutIdLst>
    <p:sldLayoutId id="2147483667" r:id="rId1"/>
    <p:sldLayoutId id="2147483700" r:id="rId2"/>
    <p:sldLayoutId id="2147483678" r:id="rId3"/>
    <p:sldLayoutId id="2147483677" r:id="rId4"/>
    <p:sldLayoutId id="2147483676" r:id="rId5"/>
    <p:sldLayoutId id="2147483681" r:id="rId6"/>
    <p:sldLayoutId id="2147483682" r:id="rId7"/>
    <p:sldLayoutId id="2147483684" r:id="rId8"/>
    <p:sldLayoutId id="2147483686" r:id="rId9"/>
    <p:sldLayoutId id="2147483688" r:id="rId10"/>
    <p:sldLayoutId id="2147483689" r:id="rId11"/>
    <p:sldLayoutId id="2147483690" r:id="rId12"/>
    <p:sldLayoutId id="2147483687" r:id="rId13"/>
    <p:sldLayoutId id="2147483691" r:id="rId14"/>
    <p:sldLayoutId id="2147483692" r:id="rId15"/>
    <p:sldLayoutId id="2147483693" r:id="rId16"/>
    <p:sldLayoutId id="2147483694" r:id="rId17"/>
    <p:sldLayoutId id="2147483685" r:id="rId18"/>
    <p:sldLayoutId id="2147483703" r:id="rId19"/>
    <p:sldLayoutId id="2147483699" r:id="rId20"/>
    <p:sldLayoutId id="2147483671" r:id="rId21"/>
  </p:sldLayoutIdLst>
  <p:hf hdr="0" dt="0"/>
  <p:txStyles>
    <p:titleStyle>
      <a:lvl1pPr eaLnBrk="1" hangingPunct="1">
        <a:defRPr lang="en-GB" sz="1400" b="1" kern="1200" spc="4" dirty="0">
          <a:solidFill>
            <a:schemeClr val="tx1"/>
          </a:solidFill>
          <a:latin typeface="+mj-lt"/>
          <a:ea typeface="+mn-ea"/>
          <a:cs typeface="Arial"/>
        </a:defRPr>
      </a:lvl1pPr>
    </p:titleStyle>
    <p:bodyStyle>
      <a:lvl1pPr marL="0" eaLnBrk="1" hangingPunct="1">
        <a:defRPr>
          <a:latin typeface="+mn-lt"/>
          <a:ea typeface="+mn-ea"/>
          <a:cs typeface="+mn-cs"/>
        </a:defRPr>
      </a:lvl1pPr>
      <a:lvl2pPr marL="414601" eaLnBrk="1" hangingPunct="1">
        <a:defRPr>
          <a:latin typeface="+mn-lt"/>
          <a:ea typeface="+mn-ea"/>
          <a:cs typeface="+mn-cs"/>
        </a:defRPr>
      </a:lvl2pPr>
      <a:lvl3pPr marL="829201" eaLnBrk="1" hangingPunct="1">
        <a:defRPr>
          <a:latin typeface="+mn-lt"/>
          <a:ea typeface="+mn-ea"/>
          <a:cs typeface="+mn-cs"/>
        </a:defRPr>
      </a:lvl3pPr>
      <a:lvl4pPr marL="1243802" eaLnBrk="1" hangingPunct="1">
        <a:defRPr>
          <a:latin typeface="+mn-lt"/>
          <a:ea typeface="+mn-ea"/>
          <a:cs typeface="+mn-cs"/>
        </a:defRPr>
      </a:lvl4pPr>
      <a:lvl5pPr marL="1658402" eaLnBrk="1" hangingPunct="1">
        <a:defRPr>
          <a:latin typeface="+mn-lt"/>
          <a:ea typeface="+mn-ea"/>
          <a:cs typeface="+mn-cs"/>
        </a:defRPr>
      </a:lvl5pPr>
      <a:lvl6pPr marL="2073002" eaLnBrk="1" hangingPunct="1">
        <a:defRPr>
          <a:latin typeface="+mn-lt"/>
          <a:ea typeface="+mn-ea"/>
          <a:cs typeface="+mn-cs"/>
        </a:defRPr>
      </a:lvl6pPr>
      <a:lvl7pPr marL="2487602" eaLnBrk="1" hangingPunct="1">
        <a:defRPr>
          <a:latin typeface="+mn-lt"/>
          <a:ea typeface="+mn-ea"/>
          <a:cs typeface="+mn-cs"/>
        </a:defRPr>
      </a:lvl7pPr>
      <a:lvl8pPr marL="2902203" eaLnBrk="1" hangingPunct="1">
        <a:defRPr>
          <a:latin typeface="+mn-lt"/>
          <a:ea typeface="+mn-ea"/>
          <a:cs typeface="+mn-cs"/>
        </a:defRPr>
      </a:lvl8pPr>
      <a:lvl9pPr marL="3316803" eaLnBrk="1" hangingPunct="1">
        <a:defRPr>
          <a:latin typeface="+mn-lt"/>
          <a:ea typeface="+mn-ea"/>
          <a:cs typeface="+mn-cs"/>
        </a:defRPr>
      </a:lvl9pPr>
    </p:bodyStyle>
    <p:otherStyle>
      <a:lvl1pPr marL="0" eaLnBrk="1" hangingPunct="1">
        <a:defRPr>
          <a:latin typeface="+mn-lt"/>
          <a:ea typeface="+mn-ea"/>
          <a:cs typeface="+mn-cs"/>
        </a:defRPr>
      </a:lvl1pPr>
      <a:lvl2pPr marL="414601" eaLnBrk="1" hangingPunct="1">
        <a:defRPr>
          <a:latin typeface="+mn-lt"/>
          <a:ea typeface="+mn-ea"/>
          <a:cs typeface="+mn-cs"/>
        </a:defRPr>
      </a:lvl2pPr>
      <a:lvl3pPr marL="829201" eaLnBrk="1" hangingPunct="1">
        <a:defRPr>
          <a:latin typeface="+mn-lt"/>
          <a:ea typeface="+mn-ea"/>
          <a:cs typeface="+mn-cs"/>
        </a:defRPr>
      </a:lvl3pPr>
      <a:lvl4pPr marL="1243802" eaLnBrk="1" hangingPunct="1">
        <a:defRPr>
          <a:latin typeface="+mn-lt"/>
          <a:ea typeface="+mn-ea"/>
          <a:cs typeface="+mn-cs"/>
        </a:defRPr>
      </a:lvl4pPr>
      <a:lvl5pPr marL="1658402" eaLnBrk="1" hangingPunct="1">
        <a:defRPr>
          <a:latin typeface="+mn-lt"/>
          <a:ea typeface="+mn-ea"/>
          <a:cs typeface="+mn-cs"/>
        </a:defRPr>
      </a:lvl5pPr>
      <a:lvl6pPr marL="2073002" eaLnBrk="1" hangingPunct="1">
        <a:defRPr>
          <a:latin typeface="+mn-lt"/>
          <a:ea typeface="+mn-ea"/>
          <a:cs typeface="+mn-cs"/>
        </a:defRPr>
      </a:lvl6pPr>
      <a:lvl7pPr marL="2487602" eaLnBrk="1" hangingPunct="1">
        <a:defRPr>
          <a:latin typeface="+mn-lt"/>
          <a:ea typeface="+mn-ea"/>
          <a:cs typeface="+mn-cs"/>
        </a:defRPr>
      </a:lvl7pPr>
      <a:lvl8pPr marL="2902203" eaLnBrk="1" hangingPunct="1">
        <a:defRPr>
          <a:latin typeface="+mn-lt"/>
          <a:ea typeface="+mn-ea"/>
          <a:cs typeface="+mn-cs"/>
        </a:defRPr>
      </a:lvl8pPr>
      <a:lvl9pPr marL="3316803" eaLnBrk="1" hangingPunct="1">
        <a:defRPr>
          <a:latin typeface="+mn-lt"/>
          <a:ea typeface="+mn-ea"/>
          <a:cs typeface="+mn-cs"/>
        </a:defRPr>
      </a:lvl9pPr>
    </p:otherStyle>
  </p:txStyles>
  <p:extLst>
    <p:ext uri="{27BBF7A9-308A-43DC-89C8-2F10F3537804}">
      <p15:sldGuideLst xmlns:p15="http://schemas.microsoft.com/office/powerpoint/2012/main">
        <p15:guide id="1" orient="horz" pos="243" userDrawn="1">
          <p15:clr>
            <a:srgbClr val="F26B43"/>
          </p15:clr>
        </p15:guide>
        <p15:guide id="2" orient="horz" pos="4077" userDrawn="1">
          <p15:clr>
            <a:srgbClr val="F26B43"/>
          </p15:clr>
        </p15:guide>
        <p15:guide id="3" pos="242" userDrawn="1">
          <p15:clr>
            <a:srgbClr val="F26B43"/>
          </p15:clr>
        </p15:guide>
        <p15:guide id="4" pos="1337" userDrawn="1">
          <p15:clr>
            <a:srgbClr val="F26B43"/>
          </p15:clr>
        </p15:guide>
        <p15:guide id="5" pos="1462" userDrawn="1">
          <p15:clr>
            <a:srgbClr val="F26B43"/>
          </p15:clr>
        </p15:guide>
        <p15:guide id="6" pos="2556" userDrawn="1">
          <p15:clr>
            <a:srgbClr val="F26B43"/>
          </p15:clr>
        </p15:guide>
        <p15:guide id="7" pos="2681" userDrawn="1">
          <p15:clr>
            <a:srgbClr val="F26B43"/>
          </p15:clr>
        </p15:guide>
        <p15:guide id="8" pos="3776" userDrawn="1">
          <p15:clr>
            <a:srgbClr val="F26B43"/>
          </p15:clr>
        </p15:guide>
        <p15:guide id="9" pos="3901" userDrawn="1">
          <p15:clr>
            <a:srgbClr val="F26B43"/>
          </p15:clr>
        </p15:guide>
        <p15:guide id="10" pos="4995" userDrawn="1">
          <p15:clr>
            <a:srgbClr val="F26B43"/>
          </p15:clr>
        </p15:guide>
        <p15:guide id="11" pos="5120" userDrawn="1">
          <p15:clr>
            <a:srgbClr val="F26B43"/>
          </p15:clr>
        </p15:guide>
        <p15:guide id="12" pos="6215" userDrawn="1">
          <p15:clr>
            <a:srgbClr val="F26B43"/>
          </p15:clr>
        </p15:guide>
        <p15:guide id="13" pos="6343" userDrawn="1">
          <p15:clr>
            <a:srgbClr val="F26B43"/>
          </p15:clr>
        </p15:guide>
        <p15:guide id="14" pos="7437" userDrawn="1">
          <p15:clr>
            <a:srgbClr val="F26B43"/>
          </p15:clr>
        </p15:guide>
        <p15:guide id="15" orient="horz" pos="2160" userDrawn="1">
          <p15:clr>
            <a:srgbClr val="5ACBF0"/>
          </p15:clr>
        </p15:guide>
        <p15:guide id="16" pos="3840" userDrawn="1">
          <p15:clr>
            <a:srgbClr val="5ACBF0"/>
          </p15:clr>
        </p15:guide>
        <p15:guide id="17" orient="horz" pos="3692" userDrawn="1">
          <p15:clr>
            <a:srgbClr val="547EBF"/>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C8236-66ED-4BC1-A2C2-3DE4DA1C3903}"/>
              </a:ext>
            </a:extLst>
          </p:cNvPr>
          <p:cNvSpPr>
            <a:spLocks noGrp="1"/>
          </p:cNvSpPr>
          <p:nvPr>
            <p:ph type="ctrTitle"/>
          </p:nvPr>
        </p:nvSpPr>
        <p:spPr>
          <a:xfrm>
            <a:off x="371475" y="1670455"/>
            <a:ext cx="9561138" cy="1279196"/>
          </a:xfrm>
        </p:spPr>
        <p:txBody>
          <a:bodyPr/>
          <a:lstStyle/>
          <a:p>
            <a:r>
              <a:rPr lang="cy-GB" sz="8000" dirty="0"/>
              <a:t>Geiriau o garedigrwydd</a:t>
            </a:r>
            <a:r>
              <a:rPr lang="cy-GB" sz="8000" dirty="0">
                <a:solidFill>
                  <a:schemeClr val="tx2"/>
                </a:solidFill>
              </a:rPr>
              <a:t>.</a:t>
            </a:r>
          </a:p>
        </p:txBody>
      </p:sp>
      <p:sp>
        <p:nvSpPr>
          <p:cNvPr id="3" name="Subtitle 2">
            <a:extLst>
              <a:ext uri="{FF2B5EF4-FFF2-40B4-BE49-F238E27FC236}">
                <a16:creationId xmlns:a16="http://schemas.microsoft.com/office/drawing/2014/main" id="{AFAAED71-405E-403E-91C2-DFAF88790B0D}"/>
              </a:ext>
            </a:extLst>
          </p:cNvPr>
          <p:cNvSpPr>
            <a:spLocks noGrp="1"/>
          </p:cNvSpPr>
          <p:nvPr>
            <p:ph type="subTitle" idx="4"/>
          </p:nvPr>
        </p:nvSpPr>
        <p:spPr>
          <a:xfrm>
            <a:off x="371475" y="4150512"/>
            <a:ext cx="9036893" cy="766948"/>
          </a:xfrm>
        </p:spPr>
        <p:txBody>
          <a:bodyPr/>
          <a:lstStyle/>
          <a:p>
            <a:r>
              <a:rPr lang="cy-GB" dirty="0"/>
              <a:t>Caredigrwydd ac ymdopi</a:t>
            </a:r>
          </a:p>
        </p:txBody>
      </p:sp>
      <p:pic>
        <p:nvPicPr>
          <p:cNvPr id="17" name="Graphic 16">
            <a:extLst>
              <a:ext uri="{FF2B5EF4-FFF2-40B4-BE49-F238E27FC236}">
                <a16:creationId xmlns:a16="http://schemas.microsoft.com/office/drawing/2014/main" id="{B59C72C9-C684-4A20-9C4F-2145B5B5EBF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48668" y="4533986"/>
            <a:ext cx="1228725" cy="1133475"/>
          </a:xfrm>
          <a:prstGeom prst="rect">
            <a:avLst/>
          </a:prstGeom>
        </p:spPr>
      </p:pic>
      <p:pic>
        <p:nvPicPr>
          <p:cNvPr id="18" name="Graphic 17">
            <a:extLst>
              <a:ext uri="{FF2B5EF4-FFF2-40B4-BE49-F238E27FC236}">
                <a16:creationId xmlns:a16="http://schemas.microsoft.com/office/drawing/2014/main" id="{0F3020A1-DBC5-4CC7-A9E5-A309887E5C3E}"/>
              </a:ext>
            </a:extLst>
          </p:cNvPr>
          <p:cNvPicPr>
            <a:picLocks noChangeAspect="1"/>
          </p:cNvPicPr>
          <p:nvPr/>
        </p:nvPicPr>
        <p:blipFill rotWithShape="1">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t="20862"/>
          <a:stretch/>
        </p:blipFill>
        <p:spPr>
          <a:xfrm>
            <a:off x="1468983" y="0"/>
            <a:ext cx="2238375" cy="1748790"/>
          </a:xfrm>
          <a:prstGeom prst="rect">
            <a:avLst/>
          </a:prstGeom>
          <a:effectLst>
            <a:outerShdw blurRad="38100" dist="12700" dir="2700000" algn="t" rotWithShape="0">
              <a:prstClr val="black">
                <a:alpha val="30000"/>
              </a:prstClr>
            </a:outerShdw>
          </a:effectLst>
        </p:spPr>
      </p:pic>
    </p:spTree>
    <p:extLst>
      <p:ext uri="{BB962C8B-B14F-4D97-AF65-F5344CB8AC3E}">
        <p14:creationId xmlns:p14="http://schemas.microsoft.com/office/powerpoint/2010/main" val="1793053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Rounded Corners 12">
            <a:extLst>
              <a:ext uri="{FF2B5EF4-FFF2-40B4-BE49-F238E27FC236}">
                <a16:creationId xmlns:a16="http://schemas.microsoft.com/office/drawing/2014/main" id="{A86931F2-0642-4EA5-AAFC-C260033AF5A9}"/>
              </a:ext>
            </a:extLst>
          </p:cNvPr>
          <p:cNvSpPr/>
          <p:nvPr/>
        </p:nvSpPr>
        <p:spPr>
          <a:xfrm>
            <a:off x="839416" y="260648"/>
            <a:ext cx="10585176" cy="6392050"/>
          </a:xfrm>
          <a:prstGeom prst="round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y-GB" dirty="0">
                <a:solidFill>
                  <a:schemeClr val="tx1"/>
                </a:solidFill>
              </a:rPr>
              <a:t>Cardiau stori ar gyfer y person sydd mewn gofid – </a:t>
            </a:r>
          </a:p>
          <a:p>
            <a:pPr algn="ctr"/>
            <a:r>
              <a:rPr lang="cy-GB" dirty="0">
                <a:solidFill>
                  <a:schemeClr val="tx1"/>
                </a:solidFill>
              </a:rPr>
              <a:t>           dewiswch un o’r cardiau isod.</a:t>
            </a:r>
          </a:p>
          <a:p>
            <a:pPr algn="ctr"/>
            <a:endParaRPr lang="en-GB" dirty="0">
              <a:solidFill>
                <a:schemeClr val="tx1"/>
              </a:solidFill>
            </a:endParaRPr>
          </a:p>
          <a:p>
            <a:pPr algn="ctr"/>
            <a:r>
              <a:rPr lang="cy-GB" dirty="0">
                <a:solidFill>
                  <a:schemeClr val="tx1"/>
                </a:solidFill>
              </a:rPr>
              <a:t>Pan oedd y person allan gyda’i fam, gwelodd rywun a oedd yn sâl iawn. Nid oedd yn gwybod sut i helpu, ond dywedodd wrth ei fam y dylai hi ffonio ambiwlans, ac fe wnaeth hi hynny. Aethpwyd â’r person sâl i ffwrdd yn yr ambiwlans. Mae wedi cael ysgytwad ac mae hefyd mewn gofid am nad yw'n gwybod beth sydd wedi digwydd i’r person. </a:t>
            </a:r>
          </a:p>
          <a:p>
            <a:pPr algn="ctr"/>
            <a:endParaRPr lang="en-GB" dirty="0">
              <a:solidFill>
                <a:schemeClr val="tx1"/>
              </a:solidFill>
            </a:endParaRPr>
          </a:p>
          <a:p>
            <a:pPr algn="ctr"/>
            <a:r>
              <a:rPr lang="cy-GB" dirty="0">
                <a:solidFill>
                  <a:schemeClr val="tx1"/>
                </a:solidFill>
              </a:rPr>
              <a:t>Yn ystod amser egwyl, roedd y person hwn yn chwarae gyda’i ffrind y tu allan. Pan oedd ei ffrind yn rhedeg, baglodd a syrthiodd ar ddarn miniog iawn o ffens a chafodd friw ar ei choes. Roedd yn gwaedu llawer. Helpodd y person hi a galwodd ar athro i ddod draw. Roedd yn teimlo’n iawn ar y pryd, ond nawr mae wedi cael ysgytwad ar ôl gweld y gwaed a’i ffrind yn cael anaf. </a:t>
            </a:r>
          </a:p>
          <a:p>
            <a:pPr algn="ctr"/>
            <a:endParaRPr lang="en-GB" dirty="0">
              <a:solidFill>
                <a:schemeClr val="tx1"/>
              </a:solidFill>
            </a:endParaRPr>
          </a:p>
          <a:p>
            <a:pPr algn="ctr"/>
            <a:r>
              <a:rPr lang="cy-GB" dirty="0">
                <a:solidFill>
                  <a:schemeClr val="tx1"/>
                </a:solidFill>
              </a:rPr>
              <a:t>Cafodd y person hwn ganlyniadau prawf y bu’n astudio’n galed iawn ar ei gyfer. Roedd yn meddwl y byddai’n cael marc da iawn, ond nid yw cystal ag oedd wedi’i ddisgwyl. Mae wedi'i siomi'n fawr.  </a:t>
            </a:r>
          </a:p>
          <a:p>
            <a:pPr algn="ctr"/>
            <a:endParaRPr lang="en-GB" dirty="0">
              <a:solidFill>
                <a:schemeClr val="tx1"/>
              </a:solidFill>
            </a:endParaRPr>
          </a:p>
          <a:p>
            <a:pPr algn="ctr"/>
            <a:r>
              <a:rPr lang="cy-GB" dirty="0">
                <a:solidFill>
                  <a:schemeClr val="tx1"/>
                </a:solidFill>
              </a:rPr>
              <a:t>Mae ffrind gorau’r person hwn, sy’n byw ar ei stryd ac sy'n ei weld bob dydd, yn symud i dref arall. Mae’n drist am na fydd yn gweld ei ffrind gorau mor aml, ac yn poeni na fyddan nhw’n gallu aros yn ffrindiau os byddan nhw’n byw’n bell oddi wrth ei gilydd. </a:t>
            </a:r>
          </a:p>
          <a:p>
            <a:pPr algn="ctr"/>
            <a:endParaRPr lang="en-GB" dirty="0">
              <a:solidFill>
                <a:schemeClr val="tx1"/>
              </a:solidFill>
            </a:endParaRPr>
          </a:p>
          <a:p>
            <a:pPr algn="ctr"/>
            <a:r>
              <a:rPr lang="cy-GB" dirty="0">
                <a:solidFill>
                  <a:schemeClr val="tx1"/>
                </a:solidFill>
              </a:rPr>
              <a:t>Mae’r person hwn wir am fynd ar daith ysgol y mae ei ffrindiau i gyd yn mynd arni. Ond mae ei rieni wedi dweud bod rhaid iddo fynd i ddigwyddiad teuluol pwysig yn lle hynny, ac na fydd yn gallu mynd ar y daith. Mae’n drist iawn am na fydd yn cael mynd.  </a:t>
            </a:r>
          </a:p>
          <a:p>
            <a:pPr algn="ctr"/>
            <a:endParaRPr lang="en-GB" dirty="0">
              <a:solidFill>
                <a:schemeClr val="tx1"/>
              </a:solidFill>
            </a:endParaRPr>
          </a:p>
          <a:p>
            <a:pPr algn="ctr"/>
            <a:r>
              <a:rPr lang="cy-GB" dirty="0">
                <a:solidFill>
                  <a:schemeClr val="tx1"/>
                </a:solidFill>
              </a:rPr>
              <a:t>Roedd brawd bach y person hwn yn chwarae ar y trampolîn pan neidiodd yn rhy uchel, gan syrthio i’r llawr a tharo ei ben. Helpodd ei dad i ddal bag o rew ar ei ben a’i gysuro. Mae’r meddyg wedi dweud ei fod yn iawn, ond bod angen cadw llygad arno i wneud yn siŵr na fydd yn teimlo’n waeth. Mae’n poeni amdano. </a:t>
            </a:r>
          </a:p>
          <a:p>
            <a:pPr algn="ctr"/>
            <a:endParaRPr lang="en-GB" dirty="0">
              <a:solidFill>
                <a:schemeClr val="tx1"/>
              </a:solidFill>
            </a:endParaRPr>
          </a:p>
          <a:p>
            <a:pPr algn="ctr"/>
            <a:r>
              <a:rPr lang="cy-GB" dirty="0">
                <a:solidFill>
                  <a:schemeClr val="tx1"/>
                </a:solidFill>
              </a:rPr>
              <a:t>Mae cath anwes y person hwn, sydd ganddo ers oedd yn fabi, wedi mynd ar goll ac nid yw wedi’i gweld ers tri diwrnod. Mae’n poeni’n fawr amdani, gan nad yw hi’n gwneud hyn fel arfer.</a:t>
            </a:r>
          </a:p>
        </p:txBody>
      </p:sp>
      <p:sp>
        <p:nvSpPr>
          <p:cNvPr id="5" name="Slide Number Placeholder 4">
            <a:extLst>
              <a:ext uri="{FF2B5EF4-FFF2-40B4-BE49-F238E27FC236}">
                <a16:creationId xmlns:a16="http://schemas.microsoft.com/office/drawing/2014/main" id="{2D3C527F-D9FE-42E7-8326-8BACE6A37F7E}"/>
              </a:ext>
            </a:extLst>
          </p:cNvPr>
          <p:cNvSpPr>
            <a:spLocks noGrp="1"/>
          </p:cNvSpPr>
          <p:nvPr>
            <p:ph type="sldNum" sz="quarter" idx="12"/>
          </p:nvPr>
        </p:nvSpPr>
        <p:spPr/>
        <p:txBody>
          <a:bodyPr/>
          <a:lstStyle/>
          <a:p>
            <a:fld id="{89C05411-F5C4-44D6-90F3-776F91935555}" type="slidenum">
              <a:rPr lang="en-GB" smtClean="0"/>
              <a:pPr/>
              <a:t>2</a:t>
            </a:fld>
            <a:endParaRPr lang="en-GB"/>
          </a:p>
        </p:txBody>
      </p:sp>
      <p:pic>
        <p:nvPicPr>
          <p:cNvPr id="15" name="Picture 14">
            <a:extLst>
              <a:ext uri="{FF2B5EF4-FFF2-40B4-BE49-F238E27FC236}">
                <a16:creationId xmlns:a16="http://schemas.microsoft.com/office/drawing/2014/main" id="{6E91E4AF-5423-432C-87C6-E8C8423662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7340457">
            <a:off x="3432223" y="167490"/>
            <a:ext cx="723172" cy="1126144"/>
          </a:xfrm>
          <a:prstGeom prst="rect">
            <a:avLst/>
          </a:prstGeom>
        </p:spPr>
      </p:pic>
    </p:spTree>
    <p:extLst>
      <p:ext uri="{BB962C8B-B14F-4D97-AF65-F5344CB8AC3E}">
        <p14:creationId xmlns:p14="http://schemas.microsoft.com/office/powerpoint/2010/main" val="1699277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58AC0"/>
        </a:solidFill>
        <a:effectLst/>
      </p:bgPr>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BC76151-7DDC-4801-ADCE-8CE4034C4841}"/>
              </a:ext>
            </a:extLst>
          </p:cNvPr>
          <p:cNvSpPr>
            <a:spLocks noGrp="1"/>
          </p:cNvSpPr>
          <p:nvPr>
            <p:ph type="sldNum" sz="quarter" idx="12"/>
          </p:nvPr>
        </p:nvSpPr>
        <p:spPr>
          <a:xfrm>
            <a:off x="11598673" y="6442192"/>
            <a:ext cx="542925" cy="138498"/>
          </a:xfrm>
        </p:spPr>
        <p:txBody>
          <a:bodyPr/>
          <a:lstStyle/>
          <a:p>
            <a:fld id="{89C05411-F5C4-44D6-90F3-776F91935555}" type="slidenum">
              <a:rPr lang="en-GB" smtClean="0"/>
              <a:pPr/>
              <a:t>3</a:t>
            </a:fld>
            <a:endParaRPr lang="en-GB"/>
          </a:p>
        </p:txBody>
      </p:sp>
      <p:sp>
        <p:nvSpPr>
          <p:cNvPr id="13" name="Rectangle: Rounded Corners 12">
            <a:extLst>
              <a:ext uri="{FF2B5EF4-FFF2-40B4-BE49-F238E27FC236}">
                <a16:creationId xmlns:a16="http://schemas.microsoft.com/office/drawing/2014/main" id="{DA7E352C-FD04-46CB-9329-4941169E8B45}"/>
              </a:ext>
            </a:extLst>
          </p:cNvPr>
          <p:cNvSpPr/>
          <p:nvPr/>
        </p:nvSpPr>
        <p:spPr>
          <a:xfrm>
            <a:off x="1102768" y="188640"/>
            <a:ext cx="10585176" cy="6392050"/>
          </a:xfrm>
          <a:prstGeom prst="round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0" name="Table 19">
            <a:extLst>
              <a:ext uri="{FF2B5EF4-FFF2-40B4-BE49-F238E27FC236}">
                <a16:creationId xmlns:a16="http://schemas.microsoft.com/office/drawing/2014/main" id="{979B8462-B4F7-4A45-8360-9DF2053DDB9E}"/>
              </a:ext>
            </a:extLst>
          </p:cNvPr>
          <p:cNvGraphicFramePr>
            <a:graphicFrameLocks noGrp="1"/>
          </p:cNvGraphicFramePr>
          <p:nvPr>
            <p:extLst>
              <p:ext uri="{D42A27DB-BD31-4B8C-83A1-F6EECF244321}">
                <p14:modId xmlns:p14="http://schemas.microsoft.com/office/powerpoint/2010/main" val="1524624151"/>
              </p:ext>
            </p:extLst>
          </p:nvPr>
        </p:nvGraphicFramePr>
        <p:xfrm>
          <a:off x="1742483" y="1212965"/>
          <a:ext cx="9577064" cy="4587240"/>
        </p:xfrm>
        <a:graphic>
          <a:graphicData uri="http://schemas.openxmlformats.org/drawingml/2006/table">
            <a:tbl>
              <a:tblPr firstRow="1" firstCol="1" bandRow="1"/>
              <a:tblGrid>
                <a:gridCol w="9577064">
                  <a:extLst>
                    <a:ext uri="{9D8B030D-6E8A-4147-A177-3AD203B41FA5}">
                      <a16:colId xmlns:a16="http://schemas.microsoft.com/office/drawing/2014/main" val="354602148"/>
                    </a:ext>
                  </a:extLst>
                </a:gridCol>
              </a:tblGrid>
              <a:tr h="1769021">
                <a:tc>
                  <a:txBody>
                    <a:bodyPr/>
                    <a:lstStyle/>
                    <a:p>
                      <a:pPr marL="457200">
                        <a:spcBef>
                          <a:spcPts val="200"/>
                        </a:spcBef>
                        <a:spcAft>
                          <a:spcPts val="400"/>
                        </a:spcAft>
                        <a:tabLst>
                          <a:tab pos="228600" algn="l"/>
                          <a:tab pos="457200" algn="l"/>
                        </a:tabLst>
                      </a:pPr>
                      <a:r>
                        <a:rPr lang="cy-GB" sz="1600">
                          <a:latin typeface="+mn-lt"/>
                          <a:ea typeface="Times New Roman" panose="02020603050405020304" pitchFamily="18" charset="0"/>
                          <a:cs typeface="Times New Roman" panose="02020603050405020304" pitchFamily="18" charset="0"/>
                        </a:rPr>
                        <a:t>Chi yw’r helpwr (efallai eich bod yn ffrind i’r person neu’n rhywun sy’n mynd heibio). Eich rôl chi yw cysuro’r person sydd mewn gofid. Dyma rai syniadau: </a:t>
                      </a:r>
                    </a:p>
                    <a:p>
                      <a:pPr marL="285750" lvl="0" indent="-285750">
                        <a:spcBef>
                          <a:spcPts val="200"/>
                        </a:spcBef>
                        <a:spcAft>
                          <a:spcPts val="400"/>
                        </a:spcAft>
                        <a:buFont typeface="Arial" panose="020B0604020202020204" pitchFamily="34" charset="0"/>
                        <a:buChar char="•"/>
                        <a:tabLst>
                          <a:tab pos="228600" algn="l"/>
                          <a:tab pos="71755" algn="l"/>
                        </a:tabLst>
                      </a:pPr>
                      <a:r>
                        <a:rPr lang="cy-GB" sz="1600">
                          <a:latin typeface="+mn-lt"/>
                          <a:ea typeface="Times New Roman" panose="02020603050405020304" pitchFamily="18" charset="0"/>
                          <a:cs typeface="Times New Roman" panose="02020603050405020304" pitchFamily="18" charset="0"/>
                        </a:rPr>
                        <a:t>Gallech chi ddweud bod y person yn ymddangos yn drist neu’n sâl. </a:t>
                      </a:r>
                    </a:p>
                    <a:p>
                      <a:pPr marL="285750" lvl="0" indent="-285750">
                        <a:spcBef>
                          <a:spcPts val="200"/>
                        </a:spcBef>
                        <a:spcAft>
                          <a:spcPts val="400"/>
                        </a:spcAft>
                        <a:buFont typeface="Arial" panose="020B0604020202020204" pitchFamily="34" charset="0"/>
                        <a:buChar char="•"/>
                        <a:tabLst>
                          <a:tab pos="228600" algn="l"/>
                          <a:tab pos="71755" algn="l"/>
                        </a:tabLst>
                      </a:pPr>
                      <a:r>
                        <a:rPr lang="cy-GB" sz="1600">
                          <a:latin typeface="+mn-lt"/>
                          <a:ea typeface="Times New Roman" panose="02020603050405020304" pitchFamily="18" charset="0"/>
                          <a:cs typeface="Times New Roman" panose="02020603050405020304" pitchFamily="18" charset="0"/>
                        </a:rPr>
                        <a:t>Gofynnwch sut mae'n teimlo.</a:t>
                      </a:r>
                    </a:p>
                    <a:p>
                      <a:pPr marL="285750" lvl="0" indent="-285750">
                        <a:spcBef>
                          <a:spcPts val="200"/>
                        </a:spcBef>
                        <a:spcAft>
                          <a:spcPts val="400"/>
                        </a:spcAft>
                        <a:buFont typeface="Arial" panose="020B0604020202020204" pitchFamily="34" charset="0"/>
                        <a:buChar char="•"/>
                        <a:tabLst>
                          <a:tab pos="228600" algn="l"/>
                          <a:tab pos="71755" algn="l"/>
                        </a:tabLst>
                      </a:pPr>
                      <a:r>
                        <a:rPr lang="cy-GB" sz="1600">
                          <a:latin typeface="+mn-lt"/>
                          <a:ea typeface="Times New Roman" panose="02020603050405020304" pitchFamily="18" charset="0"/>
                          <a:cs typeface="Times New Roman" panose="02020603050405020304" pitchFamily="18" charset="0"/>
                        </a:rPr>
                        <a:t>Efallai na fydd am ddweud wrthych chi i ddechrau. Os bydd yn ymddangos yn ddryslyd neu’n aneglur, siaradwch mewn ffordd syml a chofiwch efallai y bydd angen i chi ailadrodd eich hun.</a:t>
                      </a:r>
                    </a:p>
                    <a:p>
                      <a:pPr marL="285750" lvl="0" indent="-285750">
                        <a:spcBef>
                          <a:spcPts val="200"/>
                        </a:spcBef>
                        <a:spcAft>
                          <a:spcPts val="400"/>
                        </a:spcAft>
                        <a:buFont typeface="Arial" panose="020B0604020202020204" pitchFamily="34" charset="0"/>
                        <a:buChar char="•"/>
                        <a:tabLst>
                          <a:tab pos="228600" algn="l"/>
                          <a:tab pos="71755" algn="l"/>
                        </a:tabLst>
                      </a:pPr>
                      <a:r>
                        <a:rPr lang="cy-GB" sz="1600">
                          <a:latin typeface="+mn-lt"/>
                          <a:ea typeface="Times New Roman" panose="02020603050405020304" pitchFamily="18" charset="0"/>
                          <a:cs typeface="Times New Roman" panose="02020603050405020304" pitchFamily="18" charset="0"/>
                        </a:rPr>
                        <a:t>Gofynnwch beth sydd wedi digwydd, sut mae’n teimlo, ac a oes angen unrhyw beth arno. </a:t>
                      </a:r>
                    </a:p>
                    <a:p>
                      <a:pPr marL="285750" lvl="0" indent="-285750">
                        <a:spcBef>
                          <a:spcPts val="200"/>
                        </a:spcBef>
                        <a:spcAft>
                          <a:spcPts val="400"/>
                        </a:spcAft>
                        <a:buFont typeface="Arial" panose="020B0604020202020204" pitchFamily="34" charset="0"/>
                        <a:buChar char="•"/>
                        <a:tabLst>
                          <a:tab pos="228600" algn="l"/>
                          <a:tab pos="71755" algn="l"/>
                        </a:tabLst>
                      </a:pPr>
                      <a:r>
                        <a:rPr lang="cy-GB" sz="1600">
                          <a:latin typeface="+mn-lt"/>
                          <a:ea typeface="Times New Roman" panose="02020603050405020304" pitchFamily="18" charset="0"/>
                          <a:cs typeface="Times New Roman" panose="02020603050405020304" pitchFamily="18" charset="0"/>
                        </a:rPr>
                        <a:t>Efallai na fyddwch chi’n gallu gwneud unrhyw beth i wneud i’r broblem ddiflannu, ond mae gwrando a dangos dealltwriaeth yn gallu bod yn help mawr. </a:t>
                      </a:r>
                    </a:p>
                    <a:p>
                      <a:pPr marL="285750" lvl="0" indent="-285750">
                        <a:spcBef>
                          <a:spcPts val="200"/>
                        </a:spcBef>
                        <a:spcAft>
                          <a:spcPts val="400"/>
                        </a:spcAft>
                        <a:buFont typeface="Arial" panose="020B0604020202020204" pitchFamily="34" charset="0"/>
                        <a:buChar char="•"/>
                        <a:tabLst>
                          <a:tab pos="228600" algn="l"/>
                          <a:tab pos="71755" algn="l"/>
                        </a:tabLst>
                      </a:pPr>
                      <a:r>
                        <a:rPr lang="cy-GB" sz="1600">
                          <a:latin typeface="+mn-lt"/>
                          <a:ea typeface="Times New Roman" panose="02020603050405020304" pitchFamily="18" charset="0"/>
                          <a:cs typeface="Times New Roman" panose="02020603050405020304" pitchFamily="18" charset="0"/>
                        </a:rPr>
                        <a:t>Rhowch le i’r person, ond dangoswch eich bod yn awyddus i helpu. </a:t>
                      </a:r>
                    </a:p>
                    <a:p>
                      <a:pPr marL="180340">
                        <a:spcBef>
                          <a:spcPts val="200"/>
                        </a:spcBef>
                        <a:spcAft>
                          <a:spcPts val="400"/>
                        </a:spcAft>
                        <a:tabLst>
                          <a:tab pos="228600" algn="l"/>
                          <a:tab pos="457200" algn="l"/>
                        </a:tabLst>
                      </a:pPr>
                      <a:r>
                        <a:rPr lang="cy-GB" sz="1600">
                          <a:solidFill>
                            <a:srgbClr val="000000"/>
                          </a:solidFill>
                          <a:latin typeface="+mn-lt"/>
                          <a:ea typeface="Times New Roman" panose="02020603050405020304" pitchFamily="18" charset="0"/>
                          <a:cs typeface="Times New Roman" panose="02020603050405020304" pitchFamily="18" charset="0"/>
                        </a:rPr>
                        <a:t> </a:t>
                      </a:r>
                    </a:p>
                    <a:p>
                      <a:pPr marL="457200">
                        <a:spcBef>
                          <a:spcPts val="200"/>
                        </a:spcBef>
                        <a:spcAft>
                          <a:spcPts val="400"/>
                        </a:spcAft>
                        <a:tabLst>
                          <a:tab pos="228600" algn="l"/>
                          <a:tab pos="457200" algn="l"/>
                        </a:tabLst>
                      </a:pPr>
                      <a:r>
                        <a:rPr lang="cy-GB" sz="1600">
                          <a:solidFill>
                            <a:srgbClr val="000000"/>
                          </a:solidFill>
                          <a:latin typeface="+mn-lt"/>
                          <a:ea typeface="Times New Roman" panose="02020603050405020304" pitchFamily="18" charset="0"/>
                          <a:cs typeface="Times New Roman" panose="02020603050405020304" pitchFamily="18" charset="0"/>
                        </a:rPr>
                        <a:t>Ar ôl y sesiwn chwarae rôl, bydd yr hyfforddwr yn rhoi adborth defnyddiol i chi. Bydd y person sydd mewn gofid hefyd yn dweud sut roedd yn teimlo ac a oedd unrhyw beth arall a fyddai wedi bod yn ddefnyddiol iddo. </a:t>
                      </a:r>
                    </a:p>
                    <a:p>
                      <a:pPr marL="457200">
                        <a:spcBef>
                          <a:spcPts val="200"/>
                        </a:spcBef>
                        <a:spcAft>
                          <a:spcPts val="400"/>
                        </a:spcAft>
                        <a:tabLst>
                          <a:tab pos="228600" algn="l"/>
                          <a:tab pos="457200" algn="l"/>
                        </a:tabLst>
                      </a:pPr>
                      <a:r>
                        <a:rPr lang="cy-GB" sz="1600">
                          <a:solidFill>
                            <a:srgbClr val="000000"/>
                          </a:solidFill>
                          <a:latin typeface="+mn-lt"/>
                          <a:ea typeface="Times New Roman" panose="02020603050405020304" pitchFamily="18" charset="0"/>
                          <a:cs typeface="Times New Roman" panose="02020603050405020304" pitchFamily="18" charset="0"/>
                        </a:rPr>
                        <a:t>Gallech gynnal y sesiwn chwarae rôl am yr eildro, gan roi cynnig ar eu syniadau neu drafod sut y gallech ddefnyddio eu syniadau yn y dyfodol. </a:t>
                      </a:r>
                    </a:p>
                  </a:txBody>
                  <a:tcPr marL="42716" marR="427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144137"/>
                  </a:ext>
                </a:extLst>
              </a:tr>
            </a:tbl>
          </a:graphicData>
        </a:graphic>
      </p:graphicFrame>
      <p:sp>
        <p:nvSpPr>
          <p:cNvPr id="21" name="Rectangle 5">
            <a:extLst>
              <a:ext uri="{FF2B5EF4-FFF2-40B4-BE49-F238E27FC236}">
                <a16:creationId xmlns:a16="http://schemas.microsoft.com/office/drawing/2014/main" id="{3478D488-B71E-4790-BFCC-4F75D22EC641}"/>
              </a:ext>
            </a:extLst>
          </p:cNvPr>
          <p:cNvSpPr>
            <a:spLocks noChangeArrowheads="1"/>
          </p:cNvSpPr>
          <p:nvPr/>
        </p:nvSpPr>
        <p:spPr bwMode="auto">
          <a:xfrm>
            <a:off x="5021814" y="420053"/>
            <a:ext cx="30184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kumimoji="0" lang="cy-GB" sz="2800" b="1" i="0" u="none" strike="noStrike" cap="none" normalizeH="0" baseline="0">
                <a:ln>
                  <a:noFill/>
                </a:ln>
                <a:solidFill>
                  <a:schemeClr val="tx1"/>
                </a:solidFill>
                <a:latin typeface="HelveticaNeueLT Pro 45 Lt" charset="0"/>
                <a:ea typeface="Times New Roman" panose="02020603050405020304" pitchFamily="18" charset="0"/>
                <a:cs typeface="Arial" panose="020B0604020202020204" pitchFamily="34" charset="0"/>
              </a:rPr>
              <a:t>Cerdyn yr helpwr</a:t>
            </a:r>
          </a:p>
        </p:txBody>
      </p:sp>
      <p:pic>
        <p:nvPicPr>
          <p:cNvPr id="23" name="Picture 22">
            <a:extLst>
              <a:ext uri="{FF2B5EF4-FFF2-40B4-BE49-F238E27FC236}">
                <a16:creationId xmlns:a16="http://schemas.microsoft.com/office/drawing/2014/main" id="{3EEFDE80-3B9F-47F3-8D14-AA03EF4C84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743567">
            <a:off x="3411050" y="-82207"/>
            <a:ext cx="1011938" cy="1575819"/>
          </a:xfrm>
          <a:prstGeom prst="rect">
            <a:avLst/>
          </a:prstGeom>
        </p:spPr>
      </p:pic>
    </p:spTree>
    <p:extLst>
      <p:ext uri="{BB962C8B-B14F-4D97-AF65-F5344CB8AC3E}">
        <p14:creationId xmlns:p14="http://schemas.microsoft.com/office/powerpoint/2010/main" val="2123326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58EBF41F-23B3-46A0-81FE-ED959593054F}"/>
              </a:ext>
            </a:extLst>
          </p:cNvPr>
          <p:cNvGraphicFramePr>
            <a:graphicFrameLocks noGrp="1"/>
          </p:cNvGraphicFramePr>
          <p:nvPr>
            <p:extLst>
              <p:ext uri="{D42A27DB-BD31-4B8C-83A1-F6EECF244321}">
                <p14:modId xmlns:p14="http://schemas.microsoft.com/office/powerpoint/2010/main" val="4181263238"/>
              </p:ext>
            </p:extLst>
          </p:nvPr>
        </p:nvGraphicFramePr>
        <p:xfrm>
          <a:off x="1786344" y="483369"/>
          <a:ext cx="7406000" cy="6045200"/>
        </p:xfrm>
        <a:graphic>
          <a:graphicData uri="http://schemas.openxmlformats.org/drawingml/2006/table">
            <a:tbl>
              <a:tblPr firstRow="1" firstCol="1" bandRow="1"/>
              <a:tblGrid>
                <a:gridCol w="7406000">
                  <a:extLst>
                    <a:ext uri="{9D8B030D-6E8A-4147-A177-3AD203B41FA5}">
                      <a16:colId xmlns:a16="http://schemas.microsoft.com/office/drawing/2014/main" val="2622633134"/>
                    </a:ext>
                  </a:extLst>
                </a:gridCol>
              </a:tblGrid>
              <a:tr h="5681936">
                <a:tc>
                  <a:txBody>
                    <a:bodyPr/>
                    <a:lstStyle/>
                    <a:p>
                      <a:pPr>
                        <a:spcAft>
                          <a:spcPts val="0"/>
                        </a:spcAft>
                      </a:pPr>
                      <a:r>
                        <a:rPr lang="cy-GB" sz="2000" dirty="0">
                          <a:latin typeface="+mn-lt"/>
                          <a:ea typeface="HelveticaNeueLT Pro 45 Lt"/>
                          <a:cs typeface="Arial" panose="020B0604020202020204" pitchFamily="34" charset="0"/>
                        </a:rPr>
                        <a:t>Eich tasg chi yw gwylio’r sgwrs, a gwneud nodiadau, gan feddwl am yr hyn y mae'r helpwr yn ei wneud a’i ddweud. Sut mae’n siarad â’r person sydd mewn gofid? Sut mae iaith ei gorff yn edrych?</a:t>
                      </a:r>
                    </a:p>
                    <a:p>
                      <a:pPr>
                        <a:spcAft>
                          <a:spcPts val="0"/>
                        </a:spcAft>
                      </a:pPr>
                      <a:r>
                        <a:rPr lang="cy-GB" sz="2000" dirty="0">
                          <a:latin typeface="+mn-lt"/>
                          <a:ea typeface="HelveticaNeueLT Pro 45 Lt"/>
                          <a:cs typeface="Arial" panose="020B0604020202020204" pitchFamily="34" charset="0"/>
                        </a:rPr>
                        <a:t> </a:t>
                      </a:r>
                    </a:p>
                    <a:p>
                      <a:pPr>
                        <a:spcAft>
                          <a:spcPts val="0"/>
                        </a:spcAft>
                      </a:pPr>
                      <a:r>
                        <a:rPr lang="cy-GB" sz="2000" dirty="0">
                          <a:latin typeface="+mn-lt"/>
                          <a:ea typeface="HelveticaNeueLT Pro 45 Lt"/>
                          <a:cs typeface="Arial" panose="020B0604020202020204" pitchFamily="34" charset="0"/>
                        </a:rPr>
                        <a:t>Peidiwch â stopio'r sesiwn chwarae rôl – gadewch iddyn nhw orffen. </a:t>
                      </a:r>
                    </a:p>
                    <a:p>
                      <a:pPr>
                        <a:spcAft>
                          <a:spcPts val="0"/>
                        </a:spcAft>
                      </a:pPr>
                      <a:r>
                        <a:rPr lang="cy-GB" sz="2000" dirty="0">
                          <a:latin typeface="+mn-lt"/>
                          <a:ea typeface="HelveticaNeueLT Pro 45 Lt"/>
                          <a:cs typeface="Arial" panose="020B0604020202020204" pitchFamily="34" charset="0"/>
                        </a:rPr>
                        <a:t> </a:t>
                      </a:r>
                    </a:p>
                    <a:p>
                      <a:pPr>
                        <a:spcAft>
                          <a:spcPts val="0"/>
                        </a:spcAft>
                      </a:pPr>
                      <a:r>
                        <a:rPr lang="cy-GB" sz="2000" dirty="0">
                          <a:latin typeface="+mn-lt"/>
                          <a:ea typeface="HelveticaNeueLT Pro 45 Lt"/>
                          <a:cs typeface="HelveticaNeueLT Pro 45 Lt"/>
                        </a:rPr>
                        <a:t>Pan fyddan nhw wedi gorffen, gofynnwch i’r person a oedd mewn gofid sut roedd yn teimlo yn ystod y sgwrs a beth oedd yn ddefnyddiol. Awgrymwch beth allai’r helpwr ei wneud yn wahanol. Byddant yn chwarae rôl eto, a’r tro hwn gallwch eu stopio a gwneud awgrymiadau. Efallai yr hoffech ddechrau eich brawddegau hyfforddi fel hyn:</a:t>
                      </a:r>
                    </a:p>
                    <a:p>
                      <a:pPr algn="l" rtl="0">
                        <a:spcAft>
                          <a:spcPts val="0"/>
                        </a:spcAft>
                      </a:pPr>
                      <a:endParaRPr lang="en-GB" sz="2000" dirty="0">
                        <a:effectLst/>
                        <a:latin typeface="+mn-lt"/>
                        <a:ea typeface="HelveticaNeueLT Pro 45 Lt"/>
                        <a:cs typeface="HelveticaNeueLT Pro 45 Lt"/>
                      </a:endParaRPr>
                    </a:p>
                    <a:p>
                      <a:pPr marL="342900" lvl="0" indent="-342900">
                        <a:spcBef>
                          <a:spcPts val="200"/>
                        </a:spcBef>
                        <a:spcAft>
                          <a:spcPts val="400"/>
                        </a:spcAft>
                        <a:buFont typeface="Arial" panose="020B0604020202020204" pitchFamily="34" charset="0"/>
                        <a:buChar char="•"/>
                        <a:tabLst>
                          <a:tab pos="228600" algn="l"/>
                          <a:tab pos="71755" algn="l"/>
                        </a:tabLst>
                      </a:pPr>
                      <a:r>
                        <a:rPr lang="cy-GB" sz="2000" dirty="0">
                          <a:latin typeface="+mn-lt"/>
                          <a:ea typeface="Times New Roman" panose="02020603050405020304" pitchFamily="18" charset="0"/>
                          <a:cs typeface="Times New Roman" panose="02020603050405020304" pitchFamily="18" charset="0"/>
                        </a:rPr>
                        <a:t>Ydych chi wedi ystyried rhoi cynnig ar ...</a:t>
                      </a:r>
                    </a:p>
                    <a:p>
                      <a:pPr marL="342900" lvl="0" indent="-342900">
                        <a:spcBef>
                          <a:spcPts val="200"/>
                        </a:spcBef>
                        <a:spcAft>
                          <a:spcPts val="400"/>
                        </a:spcAft>
                        <a:buFont typeface="Arial" panose="020B0604020202020204" pitchFamily="34" charset="0"/>
                        <a:buChar char="•"/>
                        <a:tabLst>
                          <a:tab pos="228600" algn="l"/>
                          <a:tab pos="71755" algn="l"/>
                        </a:tabLst>
                      </a:pPr>
                      <a:r>
                        <a:rPr lang="cy-GB" sz="2000" dirty="0">
                          <a:latin typeface="+mn-lt"/>
                          <a:ea typeface="Times New Roman" panose="02020603050405020304" pitchFamily="18" charset="0"/>
                          <a:cs typeface="Times New Roman" panose="02020603050405020304" pitchFamily="18" charset="0"/>
                        </a:rPr>
                        <a:t>Allech chi ddatblygu hynny drwy ...</a:t>
                      </a:r>
                    </a:p>
                    <a:p>
                      <a:pPr marL="342900" lvl="0" indent="-342900" algn="l" rtl="0">
                        <a:spcBef>
                          <a:spcPts val="200"/>
                        </a:spcBef>
                        <a:spcAft>
                          <a:spcPts val="400"/>
                        </a:spcAft>
                        <a:buFont typeface="Arial" panose="020B0604020202020204" pitchFamily="34" charset="0"/>
                        <a:buChar char="&gt;"/>
                        <a:tabLst>
                          <a:tab pos="228600" algn="l"/>
                          <a:tab pos="71755" algn="l"/>
                        </a:tabLst>
                      </a:pPr>
                      <a:endParaRPr lang="en-GB" sz="2000" dirty="0">
                        <a:effectLst/>
                        <a:latin typeface="+mn-lt"/>
                        <a:ea typeface="Times New Roman" panose="02020603050405020304" pitchFamily="18" charset="0"/>
                        <a:cs typeface="Times New Roman" panose="02020603050405020304" pitchFamily="18" charset="0"/>
                      </a:endParaRPr>
                    </a:p>
                    <a:p>
                      <a:pPr marL="0" lvl="0" indent="0">
                        <a:spcBef>
                          <a:spcPts val="200"/>
                        </a:spcBef>
                        <a:spcAft>
                          <a:spcPts val="400"/>
                        </a:spcAft>
                        <a:buFont typeface="Arial" panose="020B0604020202020204" pitchFamily="34" charset="0"/>
                        <a:buNone/>
                        <a:tabLst>
                          <a:tab pos="228600" algn="l"/>
                          <a:tab pos="71755" algn="l"/>
                        </a:tabLst>
                      </a:pPr>
                      <a:r>
                        <a:rPr lang="cy-GB" sz="2000" dirty="0">
                          <a:latin typeface="+mn-lt"/>
                          <a:ea typeface="Times New Roman" panose="02020603050405020304" pitchFamily="18" charset="0"/>
                          <a:cs typeface="Times New Roman" panose="02020603050405020304" pitchFamily="18" charset="0"/>
                        </a:rPr>
                        <a:t>Mae’r cerdyn hwn yn parhau ar y sleid nesaf...</a:t>
                      </a:r>
                    </a:p>
                  </a:txBody>
                  <a:tcPr marL="18082" marR="1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8851569"/>
                  </a:ext>
                </a:extLst>
              </a:tr>
            </a:tbl>
          </a:graphicData>
        </a:graphic>
      </p:graphicFrame>
      <p:sp>
        <p:nvSpPr>
          <p:cNvPr id="6" name="Rectangle 3">
            <a:extLst>
              <a:ext uri="{FF2B5EF4-FFF2-40B4-BE49-F238E27FC236}">
                <a16:creationId xmlns:a16="http://schemas.microsoft.com/office/drawing/2014/main" id="{A59153D7-2765-44F9-AA45-1C908779CA86}"/>
              </a:ext>
            </a:extLst>
          </p:cNvPr>
          <p:cNvSpPr>
            <a:spLocks noChangeArrowheads="1"/>
          </p:cNvSpPr>
          <p:nvPr/>
        </p:nvSpPr>
        <p:spPr bwMode="auto">
          <a:xfrm>
            <a:off x="3863752" y="6315"/>
            <a:ext cx="4320480" cy="47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lvl1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kumimoji="0" lang="cy-GB" sz="2800" b="1" i="0" u="none" strike="noStrike" cap="none" normalizeH="0" baseline="0" dirty="0">
                <a:ln>
                  <a:noFill/>
                </a:ln>
                <a:solidFill>
                  <a:schemeClr val="tx1"/>
                </a:solidFill>
                <a:latin typeface="+mn-lt"/>
                <a:ea typeface="Times New Roman" panose="02020603050405020304" pitchFamily="18" charset="0"/>
                <a:cs typeface="Times New Roman" panose="02020603050405020304" pitchFamily="18" charset="0"/>
              </a:rPr>
              <a:t>Cerdyn yr hyfforddwr</a:t>
            </a:r>
          </a:p>
        </p:txBody>
      </p:sp>
      <p:pic>
        <p:nvPicPr>
          <p:cNvPr id="8" name="Picture 7">
            <a:extLst>
              <a:ext uri="{FF2B5EF4-FFF2-40B4-BE49-F238E27FC236}">
                <a16:creationId xmlns:a16="http://schemas.microsoft.com/office/drawing/2014/main" id="{174B84DD-0B3E-4855-88FE-F8CD01F7BE8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5261248">
            <a:off x="389202" y="2116668"/>
            <a:ext cx="1011938" cy="1575819"/>
          </a:xfrm>
          <a:prstGeom prst="rect">
            <a:avLst/>
          </a:prstGeom>
        </p:spPr>
      </p:pic>
    </p:spTree>
    <p:extLst>
      <p:ext uri="{BB962C8B-B14F-4D97-AF65-F5344CB8AC3E}">
        <p14:creationId xmlns:p14="http://schemas.microsoft.com/office/powerpoint/2010/main" val="2519417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58EBF41F-23B3-46A0-81FE-ED959593054F}"/>
              </a:ext>
            </a:extLst>
          </p:cNvPr>
          <p:cNvGraphicFramePr>
            <a:graphicFrameLocks noGrp="1"/>
          </p:cNvGraphicFramePr>
          <p:nvPr>
            <p:extLst>
              <p:ext uri="{D42A27DB-BD31-4B8C-83A1-F6EECF244321}">
                <p14:modId xmlns:p14="http://schemas.microsoft.com/office/powerpoint/2010/main" val="2577657000"/>
              </p:ext>
            </p:extLst>
          </p:nvPr>
        </p:nvGraphicFramePr>
        <p:xfrm>
          <a:off x="1786344" y="483368"/>
          <a:ext cx="7550016" cy="6096000"/>
        </p:xfrm>
        <a:graphic>
          <a:graphicData uri="http://schemas.openxmlformats.org/drawingml/2006/table">
            <a:tbl>
              <a:tblPr firstRow="1" firstCol="1" bandRow="1"/>
              <a:tblGrid>
                <a:gridCol w="7550016">
                  <a:extLst>
                    <a:ext uri="{9D8B030D-6E8A-4147-A177-3AD203B41FA5}">
                      <a16:colId xmlns:a16="http://schemas.microsoft.com/office/drawing/2014/main" val="2622633134"/>
                    </a:ext>
                  </a:extLst>
                </a:gridCol>
              </a:tblGrid>
              <a:tr h="5681935">
                <a:tc>
                  <a:txBody>
                    <a:bodyPr/>
                    <a:lstStyle/>
                    <a:p>
                      <a:pPr marL="180340" indent="-180340" algn="l" rtl="0">
                        <a:spcBef>
                          <a:spcPts val="200"/>
                        </a:spcBef>
                        <a:spcAft>
                          <a:spcPts val="400"/>
                        </a:spcAft>
                        <a:tabLst>
                          <a:tab pos="228600" algn="l"/>
                          <a:tab pos="457200" algn="l"/>
                        </a:tabLst>
                      </a:pPr>
                      <a:endParaRPr lang="en-GB" sz="1700" dirty="0">
                        <a:effectLst/>
                        <a:latin typeface="+mn-lt"/>
                        <a:ea typeface="Times New Roman" panose="02020603050405020304" pitchFamily="18" charset="0"/>
                        <a:cs typeface="Times New Roman" panose="02020603050405020304" pitchFamily="18" charset="0"/>
                      </a:endParaRPr>
                    </a:p>
                    <a:p>
                      <a:pPr marL="180340" indent="-180340">
                        <a:spcBef>
                          <a:spcPts val="200"/>
                        </a:spcBef>
                        <a:spcAft>
                          <a:spcPts val="400"/>
                        </a:spcAft>
                        <a:tabLst>
                          <a:tab pos="228600" algn="l"/>
                          <a:tab pos="457200" algn="l"/>
                        </a:tabLst>
                      </a:pPr>
                      <a:r>
                        <a:rPr lang="cy-GB" sz="1700">
                          <a:latin typeface="+mn-lt"/>
                          <a:ea typeface="Times New Roman" panose="02020603050405020304" pitchFamily="18" charset="0"/>
                          <a:cs typeface="Times New Roman" panose="02020603050405020304" pitchFamily="18" charset="0"/>
                        </a:rPr>
                        <a:t>Dyma ychydig o gyngor y gallwch ei roi i’r helpwr:</a:t>
                      </a:r>
                    </a:p>
                    <a:p>
                      <a:pPr marL="285750" lvl="0" indent="-285750">
                        <a:spcBef>
                          <a:spcPts val="200"/>
                        </a:spcBef>
                        <a:spcAft>
                          <a:spcPts val="400"/>
                        </a:spcAft>
                        <a:buFont typeface="Arial" panose="020B0604020202020204" pitchFamily="34" charset="0"/>
                        <a:buChar char="•"/>
                        <a:tabLst>
                          <a:tab pos="228600" algn="l"/>
                          <a:tab pos="71755" algn="l"/>
                        </a:tabLst>
                      </a:pPr>
                      <a:r>
                        <a:rPr lang="cy-GB" sz="1700">
                          <a:latin typeface="+mn-lt"/>
                          <a:ea typeface="Times New Roman" panose="02020603050405020304" pitchFamily="18" charset="0"/>
                          <a:cs typeface="Times New Roman" panose="02020603050405020304" pitchFamily="18" charset="0"/>
                        </a:rPr>
                        <a:t>Rhowch amser i bobl siarad.</a:t>
                      </a:r>
                    </a:p>
                    <a:p>
                      <a:pPr marL="285750" lvl="0" indent="-285750">
                        <a:spcBef>
                          <a:spcPts val="200"/>
                        </a:spcBef>
                        <a:spcAft>
                          <a:spcPts val="400"/>
                        </a:spcAft>
                        <a:buFont typeface="Arial" panose="020B0604020202020204" pitchFamily="34" charset="0"/>
                        <a:buChar char="•"/>
                        <a:tabLst>
                          <a:tab pos="228600" algn="l"/>
                          <a:tab pos="71755" algn="l"/>
                        </a:tabLst>
                      </a:pPr>
                      <a:r>
                        <a:rPr lang="cy-GB" sz="1700">
                          <a:latin typeface="+mn-lt"/>
                          <a:ea typeface="Times New Roman" panose="02020603050405020304" pitchFamily="18" charset="0"/>
                          <a:cs typeface="Times New Roman" panose="02020603050405020304" pitchFamily="18" charset="0"/>
                        </a:rPr>
                        <a:t>Rhowch le iddyn nhw a pheidiwch â’u llethu (efallai na fyddan nhw’n hoffi cael cwtsh).</a:t>
                      </a:r>
                    </a:p>
                    <a:p>
                      <a:pPr marL="285750" lvl="0" indent="-285750">
                        <a:spcBef>
                          <a:spcPts val="200"/>
                        </a:spcBef>
                        <a:spcAft>
                          <a:spcPts val="400"/>
                        </a:spcAft>
                        <a:buFont typeface="Arial" panose="020B0604020202020204" pitchFamily="34" charset="0"/>
                        <a:buChar char="•"/>
                        <a:tabLst>
                          <a:tab pos="228600" algn="l"/>
                          <a:tab pos="71755" algn="l"/>
                        </a:tabLst>
                      </a:pPr>
                      <a:r>
                        <a:rPr lang="cy-GB" sz="1700">
                          <a:latin typeface="+mn-lt"/>
                          <a:ea typeface="Times New Roman" panose="02020603050405020304" pitchFamily="18" charset="0"/>
                          <a:cs typeface="Times New Roman" panose="02020603050405020304" pitchFamily="18" charset="0"/>
                        </a:rPr>
                        <a:t>Gwnewch gyswllt llygad ond peidiwch â syllu.</a:t>
                      </a:r>
                    </a:p>
                    <a:p>
                      <a:pPr marL="285750" lvl="0" indent="-285750">
                        <a:spcBef>
                          <a:spcPts val="200"/>
                        </a:spcBef>
                        <a:spcAft>
                          <a:spcPts val="400"/>
                        </a:spcAft>
                        <a:buFont typeface="Arial" panose="020B0604020202020204" pitchFamily="34" charset="0"/>
                        <a:buChar char="•"/>
                        <a:tabLst>
                          <a:tab pos="228600" algn="l"/>
                          <a:tab pos="71755" algn="l"/>
                        </a:tabLst>
                      </a:pPr>
                      <a:r>
                        <a:rPr lang="cy-GB" sz="1700">
                          <a:latin typeface="+mn-lt"/>
                          <a:ea typeface="Times New Roman" panose="02020603050405020304" pitchFamily="18" charset="0"/>
                          <a:cs typeface="Times New Roman" panose="02020603050405020304" pitchFamily="18" charset="0"/>
                        </a:rPr>
                        <a:t>Arhoswch yn llonydd ac wedi ymlacio.</a:t>
                      </a:r>
                    </a:p>
                    <a:p>
                      <a:pPr marL="285750" lvl="0" indent="-285750">
                        <a:spcBef>
                          <a:spcPts val="200"/>
                        </a:spcBef>
                        <a:spcAft>
                          <a:spcPts val="400"/>
                        </a:spcAft>
                        <a:buFont typeface="Arial" panose="020B0604020202020204" pitchFamily="34" charset="0"/>
                        <a:buChar char="•"/>
                        <a:tabLst>
                          <a:tab pos="228600" algn="l"/>
                          <a:tab pos="71755" algn="l"/>
                        </a:tabLst>
                      </a:pPr>
                      <a:r>
                        <a:rPr lang="cy-GB" sz="1700">
                          <a:latin typeface="+mn-lt"/>
                          <a:ea typeface="Times New Roman" panose="02020603050405020304" pitchFamily="18" charset="0"/>
                          <a:cs typeface="Times New Roman" panose="02020603050405020304" pitchFamily="18" charset="0"/>
                        </a:rPr>
                        <a:t>Pan fyddwch chi’n siarad, defnyddiwch lais tawel – peidiwch â gweiddi na sibrwd a pheidiwch â’u stopio na thorri ar draws.</a:t>
                      </a:r>
                    </a:p>
                    <a:p>
                      <a:pPr marL="285750" lvl="0" indent="-285750">
                        <a:spcBef>
                          <a:spcPts val="200"/>
                        </a:spcBef>
                        <a:spcAft>
                          <a:spcPts val="400"/>
                        </a:spcAft>
                        <a:buFont typeface="Arial" panose="020B0604020202020204" pitchFamily="34" charset="0"/>
                        <a:buChar char="•"/>
                        <a:tabLst>
                          <a:tab pos="228600" algn="l"/>
                          <a:tab pos="71755" algn="l"/>
                        </a:tabLst>
                      </a:pPr>
                      <a:r>
                        <a:rPr lang="cy-GB" sz="1700">
                          <a:latin typeface="+mn-lt"/>
                          <a:ea typeface="Times New Roman" panose="02020603050405020304" pitchFamily="18" charset="0"/>
                          <a:cs typeface="Times New Roman" panose="02020603050405020304" pitchFamily="18" charset="0"/>
                        </a:rPr>
                        <a:t>Ceisiwch beidio â dweud pethau fel “Bydd popeth yn iawn”. Wedi’r cyfan, efallai na fydd popeth yn iawn. A hyd yn oed os bydd popeth yn iawn yn y pen draw, mae’n bosibl nad felly y bydd y person yn teimlo ar y pryd. </a:t>
                      </a:r>
                    </a:p>
                    <a:p>
                      <a:pPr marL="285750" lvl="0" indent="-285750">
                        <a:spcBef>
                          <a:spcPts val="200"/>
                        </a:spcBef>
                        <a:spcAft>
                          <a:spcPts val="400"/>
                        </a:spcAft>
                        <a:buFont typeface="Arial" panose="020B0604020202020204" pitchFamily="34" charset="0"/>
                        <a:buChar char="•"/>
                        <a:tabLst>
                          <a:tab pos="228600" algn="l"/>
                          <a:tab pos="71755" algn="l"/>
                        </a:tabLst>
                      </a:pPr>
                      <a:r>
                        <a:rPr lang="cy-GB" sz="1700">
                          <a:latin typeface="+mn-lt"/>
                          <a:ea typeface="Times New Roman" panose="02020603050405020304" pitchFamily="18" charset="0"/>
                          <a:cs typeface="Times New Roman" panose="02020603050405020304" pitchFamily="18" charset="0"/>
                        </a:rPr>
                        <a:t>Defnyddiwch ymadroddion fel “Mmm” ac “Rwy'n gweld”. Mae hyn yn dangos eich bod yn gwrando ac yn meddwl am yr hyn y mae'n ei ddweud. </a:t>
                      </a:r>
                    </a:p>
                    <a:p>
                      <a:pPr marL="180340" indent="-180340">
                        <a:spcBef>
                          <a:spcPts val="200"/>
                        </a:spcBef>
                        <a:spcAft>
                          <a:spcPts val="400"/>
                        </a:spcAft>
                        <a:tabLst>
                          <a:tab pos="228600" algn="l"/>
                          <a:tab pos="457200" algn="l"/>
                        </a:tabLst>
                      </a:pPr>
                      <a:r>
                        <a:rPr lang="cy-GB" sz="1700">
                          <a:latin typeface="+mn-lt"/>
                          <a:ea typeface="Times New Roman" panose="02020603050405020304" pitchFamily="18" charset="0"/>
                          <a:cs typeface="Times New Roman" panose="02020603050405020304" pitchFamily="18" charset="0"/>
                        </a:rPr>
                        <a:t> </a:t>
                      </a:r>
                    </a:p>
                    <a:p>
                      <a:pPr marL="180340" indent="-180340">
                        <a:spcBef>
                          <a:spcPts val="200"/>
                        </a:spcBef>
                        <a:spcAft>
                          <a:spcPts val="400"/>
                        </a:spcAft>
                        <a:tabLst>
                          <a:tab pos="228600" algn="l"/>
                          <a:tab pos="457200" algn="l"/>
                        </a:tabLst>
                      </a:pPr>
                      <a:r>
                        <a:rPr lang="cy-GB" sz="1700">
                          <a:latin typeface="+mn-lt"/>
                          <a:ea typeface="Times New Roman" panose="02020603050405020304" pitchFamily="18" charset="0"/>
                          <a:cs typeface="Times New Roman" panose="02020603050405020304" pitchFamily="18" charset="0"/>
                        </a:rPr>
                        <a:t>Rhai pethau y dylai’r helpwr eu hosgoi:</a:t>
                      </a:r>
                    </a:p>
                    <a:p>
                      <a:pPr marL="285750" lvl="0" indent="-285750">
                        <a:spcBef>
                          <a:spcPts val="200"/>
                        </a:spcBef>
                        <a:spcAft>
                          <a:spcPts val="400"/>
                        </a:spcAft>
                        <a:buFont typeface="Arial" panose="020B0604020202020204" pitchFamily="34" charset="0"/>
                        <a:buChar char="•"/>
                        <a:tabLst>
                          <a:tab pos="228600" algn="l"/>
                          <a:tab pos="457200" algn="l"/>
                        </a:tabLst>
                      </a:pPr>
                      <a:r>
                        <a:rPr lang="cy-GB" sz="1700">
                          <a:latin typeface="+mn-lt"/>
                          <a:ea typeface="Times New Roman" panose="02020603050405020304" pitchFamily="18" charset="0"/>
                          <a:cs typeface="Times New Roman" panose="02020603050405020304" pitchFamily="18" charset="0"/>
                        </a:rPr>
                        <a:t>Ceisiwch beidio â dweud pethau fel “Rwy’n gwybod yn union sut rwyt ti’n teimlo, mae’r un peth wedi digwydd i mi”.</a:t>
                      </a:r>
                    </a:p>
                    <a:p>
                      <a:pPr marL="285750" lvl="0" indent="-285750">
                        <a:spcBef>
                          <a:spcPts val="200"/>
                        </a:spcBef>
                        <a:spcAft>
                          <a:spcPts val="400"/>
                        </a:spcAft>
                        <a:buFont typeface="Arial" panose="020B0604020202020204" pitchFamily="34" charset="0"/>
                        <a:buChar char="•"/>
                        <a:tabLst>
                          <a:tab pos="228600" algn="l"/>
                          <a:tab pos="457200" algn="l"/>
                        </a:tabLst>
                      </a:pPr>
                      <a:r>
                        <a:rPr lang="cy-GB" sz="1700">
                          <a:latin typeface="+mn-lt"/>
                          <a:ea typeface="Times New Roman" panose="02020603050405020304" pitchFamily="18" charset="0"/>
                          <a:cs typeface="Times New Roman" panose="02020603050405020304" pitchFamily="18" charset="0"/>
                        </a:rPr>
                        <a:t>Peidiwch â gwneud jôcs na cheisio gwneud i’r person weld yr ochr ddoniol. Parchwch y ffordd y mae’n teimlo ar y pryd. </a:t>
                      </a:r>
                    </a:p>
                  </a:txBody>
                  <a:tcPr marL="18082" marR="180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8851569"/>
                  </a:ext>
                </a:extLst>
              </a:tr>
            </a:tbl>
          </a:graphicData>
        </a:graphic>
      </p:graphicFrame>
      <p:sp>
        <p:nvSpPr>
          <p:cNvPr id="6" name="Rectangle 3">
            <a:extLst>
              <a:ext uri="{FF2B5EF4-FFF2-40B4-BE49-F238E27FC236}">
                <a16:creationId xmlns:a16="http://schemas.microsoft.com/office/drawing/2014/main" id="{A59153D7-2765-44F9-AA45-1C908779CA86}"/>
              </a:ext>
            </a:extLst>
          </p:cNvPr>
          <p:cNvSpPr>
            <a:spLocks noChangeArrowheads="1"/>
          </p:cNvSpPr>
          <p:nvPr/>
        </p:nvSpPr>
        <p:spPr bwMode="auto">
          <a:xfrm>
            <a:off x="2999656" y="6315"/>
            <a:ext cx="6120680" cy="47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lvl1pPr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Lst>
            </a:pPr>
            <a:r>
              <a:rPr kumimoji="0" lang="cy-GB" sz="2800" b="1" i="0" u="none" strike="noStrike" cap="none" normalizeH="0" baseline="0" dirty="0">
                <a:ln>
                  <a:noFill/>
                </a:ln>
                <a:solidFill>
                  <a:schemeClr val="tx1"/>
                </a:solidFill>
                <a:latin typeface="+mn-lt"/>
                <a:ea typeface="Times New Roman" panose="02020603050405020304" pitchFamily="18" charset="0"/>
                <a:cs typeface="Times New Roman" panose="02020603050405020304" pitchFamily="18" charset="0"/>
              </a:rPr>
              <a:t>Cerdyn yr hyfforddwr (parhad)</a:t>
            </a:r>
          </a:p>
        </p:txBody>
      </p:sp>
      <p:pic>
        <p:nvPicPr>
          <p:cNvPr id="8" name="Picture 7">
            <a:extLst>
              <a:ext uri="{FF2B5EF4-FFF2-40B4-BE49-F238E27FC236}">
                <a16:creationId xmlns:a16="http://schemas.microsoft.com/office/drawing/2014/main" id="{174B84DD-0B3E-4855-88FE-F8CD01F7BE8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5261248">
            <a:off x="389202" y="2116668"/>
            <a:ext cx="1011938" cy="1575819"/>
          </a:xfrm>
          <a:prstGeom prst="rect">
            <a:avLst/>
          </a:prstGeom>
        </p:spPr>
      </p:pic>
    </p:spTree>
    <p:extLst>
      <p:ext uri="{BB962C8B-B14F-4D97-AF65-F5344CB8AC3E}">
        <p14:creationId xmlns:p14="http://schemas.microsoft.com/office/powerpoint/2010/main" val="3794008163"/>
      </p:ext>
    </p:extLst>
  </p:cSld>
  <p:clrMapOvr>
    <a:masterClrMapping/>
  </p:clrMapOvr>
</p:sld>
</file>

<file path=ppt/theme/theme1.xml><?xml version="1.0" encoding="utf-8"?>
<a:theme xmlns:a="http://schemas.openxmlformats.org/drawingml/2006/main" name="Red Cross FA V1">
  <a:themeElements>
    <a:clrScheme name="Office">
      <a:dk1>
        <a:srgbClr val="000000"/>
      </a:dk1>
      <a:lt1>
        <a:srgbClr val="FFFFFF"/>
      </a:lt1>
      <a:dk2>
        <a:srgbClr val="EE2A24"/>
      </a:dk2>
      <a:lt2>
        <a:srgbClr val="F6F6F6"/>
      </a:lt2>
      <a:accent1>
        <a:srgbClr val="D0011B"/>
      </a:accent1>
      <a:accent2>
        <a:srgbClr val="AFA48F"/>
      </a:accent2>
      <a:accent3>
        <a:srgbClr val="E95153"/>
      </a:accent3>
      <a:accent4>
        <a:srgbClr val="9D1F21"/>
      </a:accent4>
      <a:accent5>
        <a:srgbClr val="D7D8D7"/>
      </a:accent5>
      <a:accent6>
        <a:srgbClr val="65181B"/>
      </a:accent6>
      <a:hlink>
        <a:srgbClr val="EE2A24"/>
      </a:hlink>
      <a:folHlink>
        <a:srgbClr val="AFA48F"/>
      </a:folHlink>
    </a:clrScheme>
    <a:fontScheme name="Red Cross FA">
      <a:majorFont>
        <a:latin typeface="HelveticaNeueLT Pro 65 Md"/>
        <a:ea typeface=""/>
        <a:cs typeface=""/>
      </a:majorFont>
      <a:minorFont>
        <a:latin typeface="HelveticaNeueLT Pro 45 L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noAutofit/>
      </a:bodyPr>
      <a:lstStyle>
        <a:defPPr algn="l">
          <a:defRPr sz="1100" dirty="0" smtClean="0"/>
        </a:defPPr>
      </a:lstStyle>
    </a:txDef>
  </a:objectDefaults>
  <a:extraClrSchemeLst/>
  <a:custClrLst>
    <a:custClr name="Teacher Sand">
      <a:srgbClr val="E4D7AC"/>
    </a:custClr>
    <a:custClr name="Secondary Duck">
      <a:srgbClr val="BADDEA"/>
    </a:custClr>
    <a:custClr name="Primary Mustard">
      <a:srgbClr val="F1B13B"/>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 Blue">
      <a:srgbClr val="193351"/>
    </a:custClr>
    <a:custClr name="Secondary Grey">
      <a:srgbClr val="5C747A"/>
    </a:custClr>
    <a:custClr name="Primary Sky">
      <a:srgbClr val="158AC0"/>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 Teal">
      <a:srgbClr val="2B7586"/>
    </a:custClr>
    <a:custClr name="Secondary Steel">
      <a:srgbClr val="5A98C0"/>
    </a:custClr>
    <a:custClr name="Primary Green">
      <a:srgbClr val="40A22A"/>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 Claret">
      <a:srgbClr val="7D1C23"/>
    </a:custClr>
    <a:custClr name="Secondary Dark Green">
      <a:srgbClr val="05853A"/>
    </a:custClr>
  </a:custClrLst>
  <a:extLst>
    <a:ext uri="{05A4C25C-085E-4340-85A3-A5531E510DB2}">
      <thm15:themeFamily xmlns:thm15="http://schemas.microsoft.com/office/thememl/2012/main" name="BRC_FirstAid_PowerPoint V2-1-nc-Primary.pptx" id="{0036F32F-BF86-441A-88AE-BEE03C56CB0A}" vid="{E8494D48-662F-44E1-8171-456CBDE4C9A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70018B266A524D8C6ED64754E3AA0C" ma:contentTypeVersion="38" ma:contentTypeDescription="Create a new document." ma:contentTypeScope="" ma:versionID="2c4d18413f6cbb8c67f5727473a6ba48">
  <xsd:schema xmlns:xsd="http://www.w3.org/2001/XMLSchema" xmlns:xs="http://www.w3.org/2001/XMLSchema" xmlns:p="http://schemas.microsoft.com/office/2006/metadata/properties" xmlns:ns2="097b2218-eb8c-44f0-b50d-d57756f492cd" xmlns:ns3="7aff5d3a-ac69-412e-8e86-2dc83d63a9de" targetNamespace="http://schemas.microsoft.com/office/2006/metadata/properties" ma:root="true" ma:fieldsID="da635d3af652d0743de53ea3db0bc43c" ns2:_="" ns3:_="">
    <xsd:import namespace="097b2218-eb8c-44f0-b50d-d57756f492cd"/>
    <xsd:import namespace="7aff5d3a-ac69-412e-8e86-2dc83d63a9d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Area"/>
                <xsd:element ref="ns3:HighLevelFolder"/>
                <xsd:element ref="ns3:SubFolder" minOccurs="0"/>
                <xsd:element ref="ns3:Archive" minOccurs="0"/>
                <xsd:element ref="ns3:Subfolder2" minOccurs="0"/>
                <xsd:element ref="ns3:Status" minOccurs="0"/>
                <xsd:element ref="ns3:GDPRnonCompliancedate" minOccurs="0"/>
                <xsd:element ref="ns3:Misc_x002e_" minOccurs="0"/>
                <xsd:element ref="ns3:MediaServiceLocation" minOccurs="0"/>
                <xsd:element ref="ns3:MediaLengthInSeconds" minOccurs="0"/>
                <xsd:element ref="ns3:lcf76f155ced4ddcb4097134ff3c332f"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7b2218-eb8c-44f0-b50d-d57756f492c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aff5d3a-ac69-412e-8e86-2dc83d63a9d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Area" ma:index="19" ma:displayName="Area (of responsibility)" ma:description="An area of CE activity with a named manager responsible for it. " ma:format="Dropdown" ma:indexed="true" ma:internalName="Area">
      <xsd:simpleType>
        <xsd:restriction base="dms:Choice">
          <xsd:enumeration value="Adult Portfolio"/>
          <xsd:enumeration value="Learning Design"/>
          <xsd:enumeration value="Direct Delivery"/>
          <xsd:enumeration value="Learning and Development"/>
          <xsd:enumeration value="Marketing"/>
          <xsd:enumeration value="Youth Portfolio"/>
          <xsd:enumeration value="Leadership Team"/>
          <xsd:enumeration value="Funding"/>
        </xsd:restriction>
      </xsd:simpleType>
    </xsd:element>
    <xsd:element name="HighLevelFolder" ma:index="20" ma:displayName="High Level Folder" ma:description="The main types of document CE produce" ma:format="Dropdown" ma:indexed="true" ma:internalName="HighLevelFolder">
      <xsd:simpleType>
        <xsd:restriction base="dms:Choice">
          <xsd:enumeration value="Communication"/>
          <xsd:enumeration value="Learning Design"/>
          <xsd:enumeration value="Products"/>
          <xsd:enumeration value="Procedural Documents"/>
          <xsd:enumeration value="Policy Documents"/>
          <xsd:enumeration value="Portfolio"/>
          <xsd:enumeration value="Content Assets"/>
          <xsd:enumeration value="Strategy"/>
          <xsd:enumeration value="Research and Insight"/>
          <xsd:enumeration value="Products / Resources"/>
        </xsd:restriction>
      </xsd:simpleType>
    </xsd:element>
    <xsd:element name="SubFolder" ma:index="21" nillable="true" ma:displayName="Topic" ma:description="What overall topic does this file belong under? - A tag audit is currently ongoing, currently available tags are not representative of the final selection." ma:format="Dropdown" ma:internalName="SubFolder">
      <xsd:complexType>
        <xsd:complexContent>
          <xsd:extension base="dms:MultiChoice">
            <xsd:sequence>
              <xsd:element name="Value" maxOccurs="unbounded" minOccurs="0" nillable="true">
                <xsd:simpleType>
                  <xsd:restriction base="dms:Choice">
                    <xsd:enumeration value="-Apps"/>
                    <xsd:enumeration value="-Kindness"/>
                    <xsd:enumeration value="-Climate Change"/>
                    <xsd:enumeration value="-Curriculum"/>
                    <xsd:enumeration value="-Loneliness"/>
                    <xsd:enumeration value="-Disasters and Emergencies"/>
                    <xsd:enumeration value="-First Aid"/>
                    <xsd:enumeration value="-Refugees and Migration"/>
                    <xsd:enumeration value="-Empathy"/>
                    <xsd:enumeration value="-Pedagogy"/>
                    <xsd:enumeration value="-Agile"/>
                    <xsd:enumeration value="-Support Centre"/>
                    <xsd:enumeration value="-Recruitment and Development"/>
                    <xsd:enumeration value="-Volunteers"/>
                    <xsd:enumeration value="-Ways of Working"/>
                    <xsd:enumeration value="-Conflict"/>
                    <xsd:enumeration value="-Marketing Tools"/>
                    <xsd:enumeration value="-Preparedness"/>
                    <xsd:enumeration value="-Returning to Face to Face"/>
                    <xsd:enumeration value="-Handovers"/>
                    <xsd:enumeration value="-Wellbeing"/>
                    <xsd:enumeration value="-Equality Diversity and Inclusion (EDI)"/>
                    <xsd:enumeration value="- Adapt and Recover"/>
                    <xsd:enumeration value="-Health inequalities"/>
                    <xsd:enumeration value="-Education Standards"/>
                    <xsd:enumeration value="-Respect"/>
                    <xsd:enumeration value="Career Development Pathways"/>
                  </xsd:restriction>
                </xsd:simpleType>
              </xsd:element>
            </xsd:sequence>
          </xsd:extension>
        </xsd:complexContent>
      </xsd:complexType>
    </xsd:element>
    <xsd:element name="Archive" ma:index="22" nillable="true" ma:displayName="Archive" ma:default="0" ma:description="If yes is selected the file will be archived and no longer appear in the general view. It will instead appear in the archive view." ma:format="Dropdown" ma:indexed="true" ma:internalName="Archive">
      <xsd:simpleType>
        <xsd:restriction base="dms:Boolean"/>
      </xsd:simpleType>
    </xsd:element>
    <xsd:element name="Subfolder2" ma:index="23" nillable="true" ma:displayName="Project" ma:description="Which Product or Project does this file relate to? - A tag audit is currently ongoing, currently available tags are not representative of the final selection." ma:format="Dropdown" ma:internalName="Subfolder2">
      <xsd:complexType>
        <xsd:complexContent>
          <xsd:extension base="dms:MultiChoice">
            <xsd:sequence>
              <xsd:element name="Value" maxOccurs="unbounded" minOccurs="0" nillable="true">
                <xsd:simpleType>
                  <xsd:restriction base="dms:Choice">
                    <xsd:enumeration value="-Drugs and Alcohol"/>
                    <xsd:enumeration value="-First Aid Champions"/>
                    <xsd:enumeration value="-Homelessness"/>
                    <xsd:enumeration value="-Knife Crime"/>
                    <xsd:enumeration value="-Lifescan"/>
                    <xsd:enumeration value="-Museums and Archives Posters"/>
                    <xsd:enumeration value="-Older People"/>
                    <xsd:enumeration value="-Sprint"/>
                    <xsd:enumeration value="-Summer of Kindness"/>
                    <xsd:enumeration value="-Training Programmes"/>
                    <xsd:enumeration value="-Bitesize"/>
                    <xsd:enumeration value="-Life Live It"/>
                    <xsd:enumeration value="-Global Disaster Preparedness Centre"/>
                    <xsd:enumeration value="-Not on Sunday"/>
                    <xsd:enumeration value="-World First Aid Day"/>
                    <xsd:enumeration value="-EveryDay First Aid"/>
                    <xsd:enumeration value="-EDI Working Group"/>
                    <xsd:enumeration value="-Scouts"/>
                    <xsd:enumeration value="-Vaccine Voices"/>
                    <xsd:enumeration value="-Refugee Week"/>
                    <xsd:enumeration value="-Newsthink"/>
                    <xsd:enumeration value="-Black Lives Matter"/>
                    <xsd:enumeration value="-Online Teaching Resource"/>
                    <xsd:enumeration value="-Education Standards"/>
                    <xsd:enumeration value="-Co-production"/>
                    <xsd:enumeration value="-Face to Face"/>
                    <xsd:enumeration value="Coping with challenges"/>
                    <xsd:enumeration value="Quality Assurance"/>
                  </xsd:restriction>
                </xsd:simpleType>
              </xsd:element>
            </xsd:sequence>
          </xsd:extension>
        </xsd:complexContent>
      </xsd:complexType>
    </xsd:element>
    <xsd:element name="Status" ma:index="24" nillable="true" ma:displayName="Status" ma:description="To show which of the documents reflects the final live product, and which are just drafts or supported development of product" ma:format="Dropdown" ma:internalName="Status">
      <xsd:simpleType>
        <xsd:union memberTypes="dms:Text">
          <xsd:simpleType>
            <xsd:restriction base="dms:Choice">
              <xsd:enumeration value="Live"/>
              <xsd:enumeration value="In review"/>
              <xsd:enumeration value="Draft"/>
              <xsd:enumeration value="Supporting documents"/>
              <xsd:enumeration value="Non GDPR Compliant"/>
            </xsd:restriction>
          </xsd:simpleType>
        </xsd:union>
      </xsd:simpleType>
    </xsd:element>
    <xsd:element name="GDPRnonCompliancedate" ma:index="25" nillable="true" ma:displayName="GDPR non Compliance date" ma:format="DateOnly" ma:indexed="true" ma:internalName="GDPRnonCompliancedate">
      <xsd:simpleType>
        <xsd:restriction base="dms:DateTime"/>
      </xsd:simpleType>
    </xsd:element>
    <xsd:element name="Misc_x002e_" ma:index="26" nillable="true" ma:displayName="Misc. " ma:description="After the file has been tagged under Topic and Project, this column is for any further description to be added. Please avoid acronyms where possible. " ma:format="Dropdown" ma:internalName="Misc_x002e_">
      <xsd:complexType>
        <xsd:complexContent>
          <xsd:extension base="dms:MultiChoice">
            <xsd:sequence>
              <xsd:element name="Value" maxOccurs="unbounded" minOccurs="0" nillable="true">
                <xsd:simpleType>
                  <xsd:restriction base="dms:Choice">
                    <xsd:enumeration value="Business Case"/>
                    <xsd:enumeration value="-Covid-19"/>
                    <xsd:enumeration value="-Comms Plans"/>
                    <xsd:enumeration value="-Creative"/>
                    <xsd:enumeration value="-Direct Delivery"/>
                    <xsd:enumeration value="-Discrimination"/>
                    <xsd:enumeration value="-Diversity"/>
                    <xsd:enumeration value="-Evaluation"/>
                    <xsd:enumeration value="-GDPR"/>
                    <xsd:enumeration value="-Guidance"/>
                    <xsd:enumeration value="-Induction"/>
                    <xsd:enumeration value="-Minutes"/>
                    <xsd:enumeration value="-Partnerships"/>
                    <xsd:enumeration value="-Printed Pack"/>
                    <xsd:enumeration value="-Retrospective"/>
                    <xsd:enumeration value="-Analysis"/>
                    <xsd:enumeration value="-21 Day Challenge"/>
                    <xsd:enumeration value="-Bookings"/>
                    <xsd:enumeration value="-Competitor Landscape"/>
                    <xsd:enumeration value="-Advocacy"/>
                    <xsd:enumeration value="-Style Guide"/>
                    <xsd:enumeration value="-Engagement"/>
                    <xsd:enumeration value="-Impact Assessment"/>
                    <xsd:enumeration value="-Evidence"/>
                    <xsd:enumeration value="-Kick-off"/>
                    <xsd:enumeration value="-Forms"/>
                    <xsd:enumeration value="-Kids Kits Cards"/>
                    <xsd:enumeration value="-Icons"/>
                    <xsd:enumeration value="-Intern"/>
                    <xsd:enumeration value="-Introduction"/>
                    <xsd:enumeration value="-July 2020 survey"/>
                    <xsd:enumeration value="-Lunch and Learn"/>
                    <xsd:enumeration value="-Visuals and Artwork"/>
                    <xsd:enumeration value="-Pilot"/>
                    <xsd:enumeration value="-Primary School"/>
                    <xsd:enumeration value="-Project Board"/>
                    <xsd:enumeration value="-React"/>
                    <xsd:enumeration value="-Recover"/>
                    <xsd:enumeration value="-Reflect"/>
                    <xsd:enumeration value="-Reporting"/>
                    <xsd:enumeration value="-Risk Assessments"/>
                    <xsd:enumeration value="-Secondary School"/>
                    <xsd:enumeration value="-Skill Guide"/>
                    <xsd:enumeration value="-Comms"/>
                    <xsd:enumeration value="-Content"/>
                    <xsd:enumeration value="-Other"/>
                    <xsd:enumeration value="-Welsh Language"/>
                    <xsd:enumeration value="-Sticker"/>
                    <xsd:enumeration value="-Minutes"/>
                    <xsd:enumeration value="-Template"/>
                    <xsd:enumeration value="-User Workshop"/>
                    <xsd:enumeration value="-Project Management"/>
                    <xsd:enumeration value="-Baby and Child"/>
                    <xsd:enumeration value="-E-mails"/>
                    <xsd:enumeration value="-Photos"/>
                    <xsd:enumeration value="-Video"/>
                    <xsd:enumeration value="Leaflet"/>
                  </xsd:restriction>
                </xsd:simpleType>
              </xsd:element>
            </xsd:sequence>
          </xsd:extension>
        </xsd:complexContent>
      </xsd:complexType>
    </xsd:element>
    <xsd:element name="MediaServiceLocation" ma:index="27" nillable="true" ma:displayName="Location" ma:internalName="MediaServiceLocation" ma:readOnly="true">
      <xsd:simpleType>
        <xsd:restriction base="dms:Text"/>
      </xsd:simpleType>
    </xsd:element>
    <xsd:element name="MediaLengthInSeconds" ma:index="28" nillable="true" ma:displayName="Length (seconds)" ma:internalName="MediaLengthInSeconds" ma:readOnly="true">
      <xsd:simpleType>
        <xsd:restriction base="dms:Unknown"/>
      </xsd:simpleType>
    </xsd:element>
    <xsd:element name="lcf76f155ced4ddcb4097134ff3c332f" ma:index="30" nillable="true" ma:taxonomy="true" ma:internalName="lcf76f155ced4ddcb4097134ff3c332f" ma:taxonomyFieldName="MediaServiceImageTags" ma:displayName="Image Tags" ma:readOnly="false" ma:fieldId="{5cf76f15-5ced-4ddc-b409-7134ff3c332f}" ma:taxonomyMulti="true" ma:sspId="15167c16-a890-4d0e-8066-19c144e748d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rchive xmlns="7aff5d3a-ac69-412e-8e86-2dc83d63a9de">false</Archive>
    <Status xmlns="7aff5d3a-ac69-412e-8e86-2dc83d63a9de" xsi:nil="true"/>
    <Subfolder2 xmlns="7aff5d3a-ac69-412e-8e86-2dc83d63a9de" xsi:nil="true"/>
    <Area xmlns="7aff5d3a-ac69-412e-8e86-2dc83d63a9de"/>
    <HighLevelFolder xmlns="7aff5d3a-ac69-412e-8e86-2dc83d63a9de"/>
    <Misc_x002e_ xmlns="7aff5d3a-ac69-412e-8e86-2dc83d63a9de" xsi:nil="true"/>
    <GDPRnonCompliancedate xmlns="7aff5d3a-ac69-412e-8e86-2dc83d63a9de" xsi:nil="true"/>
    <SubFolder xmlns="7aff5d3a-ac69-412e-8e86-2dc83d63a9de" xsi:nil="true"/>
    <lcf76f155ced4ddcb4097134ff3c332f xmlns="7aff5d3a-ac69-412e-8e86-2dc83d63a9d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F499BA6-8E2E-4C24-B591-5B53BBB2E2D2}"/>
</file>

<file path=customXml/itemProps2.xml><?xml version="1.0" encoding="utf-8"?>
<ds:datastoreItem xmlns:ds="http://schemas.openxmlformats.org/officeDocument/2006/customXml" ds:itemID="{83424039-F096-47C1-9E89-74405B8E3DE4}"/>
</file>

<file path=customXml/itemProps3.xml><?xml version="1.0" encoding="utf-8"?>
<ds:datastoreItem xmlns:ds="http://schemas.openxmlformats.org/officeDocument/2006/customXml" ds:itemID="{F698923A-A249-4591-BC4E-6EDBB1C6DEDA}"/>
</file>

<file path=docProps/app.xml><?xml version="1.0" encoding="utf-8"?>
<Properties xmlns="http://schemas.openxmlformats.org/officeDocument/2006/extended-properties" xmlns:vt="http://schemas.openxmlformats.org/officeDocument/2006/docPropsVTypes">
  <Template>Words of kindness_practise_PowerPoint</Template>
  <TotalTime>60</TotalTime>
  <Words>1024</Words>
  <Application>Microsoft Office PowerPoint</Application>
  <PresentationFormat>Widescreen</PresentationFormat>
  <Paragraphs>59</Paragraphs>
  <Slides>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HelveticaNeueLT Pro 45 Lt</vt:lpstr>
      <vt:lpstr>HelveticaNeueLT Pro 55 Roman</vt:lpstr>
      <vt:lpstr>HelveticaNeueLT Pro 65 Md</vt:lpstr>
      <vt:lpstr>Red Cross FA V1</vt:lpstr>
      <vt:lpstr>Geiriau o garedigrwydd.</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dc:title>
  <dc:creator>Pippa Ward</dc:creator>
  <cp:lastModifiedBy>Ioan Davies</cp:lastModifiedBy>
  <cp:revision>9</cp:revision>
  <dcterms:created xsi:type="dcterms:W3CDTF">2019-11-14T12:44:24Z</dcterms:created>
  <dcterms:modified xsi:type="dcterms:W3CDTF">2023-06-30T06:20:39Z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2019-08-12T00:00:00Z</vt:filetime>
  </property>
  <property fmtid="{D5CDD505-2E9C-101B-9397-08002B2CF9AE}" pid="3" name="Creator">
    <vt:lpwstr>Adobe InDesign 14.0 (Windows)</vt:lpwstr>
  </property>
  <property fmtid="{D5CDD505-2E9C-101B-9397-08002B2CF9AE}" pid="4" name="LastSaved">
    <vt:filetime>2019-08-12T00:00:00Z</vt:filetime>
  </property>
  <property fmtid="{D5CDD505-2E9C-101B-9397-08002B2CF9AE}" pid="5" name="ContentTypeId">
    <vt:lpwstr>0x0101002470018B266A524D8C6ED64754E3AA0C</vt:lpwstr>
  </property>
  <property fmtid="{D5CDD505-2E9C-101B-9397-08002B2CF9AE}" pid="6" name="_dlc_policyId">
    <vt:lpwstr/>
  </property>
  <property fmtid="{D5CDD505-2E9C-101B-9397-08002B2CF9AE}" pid="7" name="ItemRetentionFormula">
    <vt:lpwstr/>
  </property>
  <property fmtid="{D5CDD505-2E9C-101B-9397-08002B2CF9AE}" pid="8" name="MediaServiceImageTags">
    <vt:lpwstr/>
  </property>
  <property fmtid="{D5CDD505-2E9C-101B-9397-08002B2CF9AE}" pid="9" name="TaxCatchAll">
    <vt:lpwstr/>
  </property>
  <property fmtid="{D5CDD505-2E9C-101B-9397-08002B2CF9AE}" pid="10" name="b5bd0e747d9243cdba6014139b7d7e8a">
    <vt:lpwstr/>
  </property>
  <property fmtid="{D5CDD505-2E9C-101B-9397-08002B2CF9AE}" pid="11" name="BRC_x002d_Classification">
    <vt:lpwstr/>
  </property>
  <property fmtid="{D5CDD505-2E9C-101B-9397-08002B2CF9AE}" pid="12" name="BRC-Classification">
    <vt:lpwstr/>
  </property>
</Properties>
</file>