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73" d="100"/>
          <a:sy n="73" d="100"/>
        </p:scale>
        <p:origin x="1104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 Davies" userId="06a03e2e24420ad6" providerId="LiveId" clId="{4745C1F2-3613-42DA-A504-01AF8F5C36E6}"/>
    <pc:docChg chg="modSld">
      <pc:chgData name="Ioan Davies" userId="06a03e2e24420ad6" providerId="LiveId" clId="{4745C1F2-3613-42DA-A504-01AF8F5C36E6}" dt="2023-06-30T11:16:08.921" v="10" actId="1036"/>
      <pc:docMkLst>
        <pc:docMk/>
      </pc:docMkLst>
      <pc:sldChg chg="modSp mod">
        <pc:chgData name="Ioan Davies" userId="06a03e2e24420ad6" providerId="LiveId" clId="{4745C1F2-3613-42DA-A504-01AF8F5C36E6}" dt="2023-06-30T11:16:08.921" v="10" actId="1036"/>
        <pc:sldMkLst>
          <pc:docMk/>
          <pc:sldMk cId="3776702995" sldId="328"/>
        </pc:sldMkLst>
        <pc:spChg chg="mod">
          <ac:chgData name="Ioan Davies" userId="06a03e2e24420ad6" providerId="LiveId" clId="{4745C1F2-3613-42DA-A504-01AF8F5C36E6}" dt="2023-06-30T11:16:08.921" v="10" actId="1036"/>
          <ac:spMkLst>
            <pc:docMk/>
            <pc:sldMk cId="3776702995" sldId="328"/>
            <ac:spMk id="4" creationId="{7DBD7C93-37A5-42FF-9E29-64ACE1E575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image" Target="../media/image21.jpeg"/><Relationship Id="rId10" Type="http://schemas.openxmlformats.org/officeDocument/2006/relationships/image" Target="../media/image14.svg"/><Relationship Id="rId4" Type="http://schemas.openxmlformats.org/officeDocument/2006/relationships/image" Target="../media/image22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Anaf i’r pen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cy-GB" sz="2000"/>
              <a:t>Dysgu sut i helpu rhywun sydd wedi cael anaf i’r pen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cy-GB">
                <a:solidFill>
                  <a:srgbClr val="FF0000"/>
                </a:solidFill>
              </a:rPr>
              <a:t>Rhowch y lluniau ar y sleid nesaf mewn trefn er mwyn helpu rhywun sydd wedi cael anaf i’r pen.</a:t>
            </a:r>
          </a:p>
          <a:p>
            <a:endParaRPr lang="en-GB" dirty="0"/>
          </a:p>
          <a:p>
            <a:pPr lvl="1"/>
            <a:r>
              <a:rPr lang="cy-GB"/>
              <a:t>Allwch chi ddangos y drefn gywir o ran beth i’w wneud pan fydd angen cymorth cyntaf ar rywun? </a:t>
            </a:r>
          </a:p>
          <a:p>
            <a:pPr lvl="1"/>
            <a:endParaRPr lang="en-GB" dirty="0"/>
          </a:p>
          <a:p>
            <a:pPr lvl="1"/>
            <a:r>
              <a:rPr lang="cy-GB"/>
              <a:t>Gallwch edrych ar y cerdyn ‘sut i helpu rhywun sydd wedi cael anaf i'r pen’ i’ch helpu.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Anaf i’r pen 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263039" cy="514431"/>
          </a:xfrm>
        </p:spPr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Anaf i’r pen – gweithgaredd dysgu</a:t>
            </a:r>
            <a:br>
              <a:rPr lang="cy-GB">
                <a:latin typeface="+mn-lt"/>
              </a:rPr>
            </a:br>
            <a:br>
              <a:rPr lang="cy-GB">
                <a:latin typeface="+mn-lt"/>
              </a:rPr>
            </a:br>
            <a:r>
              <a:rPr lang="cy-GB" sz="2000">
                <a:latin typeface="+mn-lt"/>
              </a:rPr>
              <a:t>Rhowch y rhifau ar y lluniau yn y drefn rydych chi’n credu fyddai orau i helpu rhywun sydd wedi cael anaf i’r pen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8" y="2271930"/>
            <a:ext cx="244798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Sut i helpu rhywun sydd wedi cael anaf i’r pen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Helpwch yr unigolyn i orffwys.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Daliwch rywbeth oer ar y rhan o'i ben sy'n brifo (fel bag o bys wedi’u rhewi wedi’i lapio mewn lliain sychu llestri).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Ewch i ddweud wrth oedolyn. Os bydd yn mynd yn gysglyd, yn chwydu neu’n ymddangos fel pe bai wedi drysu, ffoniwch 999.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Anaf i’r pen 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Nawr, gwiriwch i weld a ydych wedi rhoi’r camau 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/>
              <a:t>Cerdyn sut i helpu rhywun sydd wedi cael anaf i'r pen</a:t>
            </a:r>
            <a:br>
              <a:rPr lang="cy-GB" sz="3600"/>
            </a:br>
            <a:br>
              <a:rPr lang="cy-GB" sz="3600"/>
            </a:br>
            <a:br>
              <a:rPr lang="cy-GB" sz="3600"/>
            </a:br>
            <a:r>
              <a:rPr lang="cy-GB" sz="3600"/>
              <a:t>Atgoffwch eich hun o’r camau i’w cymryd i helpu rhywun </a:t>
            </a:r>
            <a:br>
              <a:rPr lang="cy-GB" sz="3600"/>
            </a:br>
            <a:r>
              <a:rPr lang="cy-GB" sz="3600"/>
              <a:t>sydd wedi cael anaf i’r pen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10337-EB5B-424E-8ACE-29873491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363806"/>
            <a:ext cx="4320480" cy="60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0F374-281A-4682-9FD9-F2C78DB69CE0}"/>
</file>

<file path=customXml/itemProps2.xml><?xml version="1.0" encoding="utf-8"?>
<ds:datastoreItem xmlns:ds="http://schemas.openxmlformats.org/officeDocument/2006/customXml" ds:itemID="{5A1AAA5F-11EF-42B1-A8EE-E21E9C265756}"/>
</file>

<file path=customXml/itemProps3.xml><?xml version="1.0" encoding="utf-8"?>
<ds:datastoreItem xmlns:ds="http://schemas.openxmlformats.org/officeDocument/2006/customXml" ds:itemID="{FA418B9E-073B-4A96-8A37-4F9E489B13D5}"/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127</TotalTime>
  <Words>271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Anaf i’r pen.</vt:lpstr>
      <vt:lpstr>Sgiliau cymorth cyntaf Anaf i’r pen – gweithgaredd dysgu</vt:lpstr>
      <vt:lpstr>Sgiliau cymorth cyntaf Anaf i’r pen – gweithgaredd dysgu  Rhowch y rhifau ar y lluniau yn y drefn rydych chi’n credu fyddai orau i helpu rhywun sydd wedi cael anaf i’r pen</vt:lpstr>
      <vt:lpstr>Sgiliau cymorth cyntaf Anaf i’r pen – gweithgaredd dysgu  Nawr, gwiriwch i weld a ydych wedi rhoi’r camau yn y drefn gywir</vt:lpstr>
      <vt:lpstr>Cerdyn sut i helpu rhywun sydd wedi cael anaf i'r pen   Atgoffwch eich hun o’r camau i’w cymryd i helpu rhywun  sydd wedi cael anaf i’r 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Ioan Davies</cp:lastModifiedBy>
  <cp:revision>19</cp:revision>
  <dcterms:created xsi:type="dcterms:W3CDTF">2019-10-07T09:46:31Z</dcterms:created>
  <dcterms:modified xsi:type="dcterms:W3CDTF">2023-06-30T11:16:09Z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  <property fmtid="{D5CDD505-2E9C-101B-9397-08002B2CF9AE}" pid="10" name="b5bd0e747d9243cdba6014139b7d7e8a">
    <vt:lpwstr/>
  </property>
  <property fmtid="{D5CDD505-2E9C-101B-9397-08002B2CF9AE}" pid="11" name="BRC_x002d_Classification">
    <vt:lpwstr/>
  </property>
  <property fmtid="{D5CDD505-2E9C-101B-9397-08002B2CF9AE}" pid="12" name="BRC-Classification">
    <vt:lpwstr/>
  </property>
</Properties>
</file>