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0"/>
  </p:notesMasterIdLst>
  <p:sldIdLst>
    <p:sldId id="297" r:id="rId5"/>
    <p:sldId id="299" r:id="rId6"/>
    <p:sldId id="327" r:id="rId7"/>
    <p:sldId id="328" r:id="rId8"/>
    <p:sldId id="329" r:id="rId9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  <p:cmAuthor id="2" name="Rachel Simm" initials="RS" lastIdx="1" clrIdx="1">
    <p:extLst>
      <p:ext uri="{19B8F6BF-5375-455C-9EA6-DF929625EA0E}">
        <p15:presenceInfo xmlns:p15="http://schemas.microsoft.com/office/powerpoint/2012/main" userId="Rachel Simm" providerId="None"/>
      </p:ext>
    </p:extLst>
  </p:cmAuthor>
  <p:cmAuthor id="3" name="Chloe Bruce" initials="CB" lastIdx="2" clrIdx="2">
    <p:extLst>
      <p:ext uri="{19B8F6BF-5375-455C-9EA6-DF929625EA0E}">
        <p15:presenceInfo xmlns:p15="http://schemas.microsoft.com/office/powerpoint/2012/main" userId="S::ChloeBruce@redcross.org.uk::cd14b7cc-a47c-4568-a7e1-17940fbf5a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21D35-7841-78C1-75DB-40B5D920928B}" v="3" dt="2023-08-25T08:48:16.4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 autoAdjust="0"/>
    <p:restoredTop sz="88844" autoAdjust="0"/>
  </p:normalViewPr>
  <p:slideViewPr>
    <p:cSldViewPr>
      <p:cViewPr varScale="1">
        <p:scale>
          <a:sx n="113" d="100"/>
          <a:sy n="113" d="100"/>
        </p:scale>
        <p:origin x="1048" y="17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 Davies" userId="06a03e2e24420ad6" providerId="LiveId" clId="{7AF9E655-1657-426F-B546-9938562F08CE}"/>
    <pc:docChg chg="modSld">
      <pc:chgData name="Ioan Davies" userId="06a03e2e24420ad6" providerId="LiveId" clId="{7AF9E655-1657-426F-B546-9938562F08CE}" dt="2023-06-30T13:43:39.497" v="1" actId="20577"/>
      <pc:docMkLst>
        <pc:docMk/>
      </pc:docMkLst>
      <pc:sldChg chg="modSp mod">
        <pc:chgData name="Ioan Davies" userId="06a03e2e24420ad6" providerId="LiveId" clId="{7AF9E655-1657-426F-B546-9938562F08CE}" dt="2023-06-30T13:43:39.497" v="1" actId="20577"/>
        <pc:sldMkLst>
          <pc:docMk/>
          <pc:sldMk cId="3776702995" sldId="328"/>
        </pc:sldMkLst>
        <pc:spChg chg="mod">
          <ac:chgData name="Ioan Davies" userId="06a03e2e24420ad6" providerId="LiveId" clId="{7AF9E655-1657-426F-B546-9938562F08CE}" dt="2023-06-30T13:43:39.497" v="1" actId="20577"/>
          <ac:spMkLst>
            <pc:docMk/>
            <pc:sldMk cId="3776702995" sldId="328"/>
            <ac:spMk id="4" creationId="{7DBD7C93-37A5-42FF-9E29-64ACE1E5752F}"/>
          </ac:spMkLst>
        </pc:spChg>
      </pc:sldChg>
    </pc:docChg>
  </pc:docChgLst>
  <pc:docChgLst>
    <pc:chgData name="Leah Carey" userId="S::leahcarey@redcross.org.uk::61e87b43-be03-49e8-a7dd-d9ba3887f07d" providerId="AD" clId="Web-{2FE21D35-7841-78C1-75DB-40B5D920928B}"/>
    <pc:docChg chg="sldOrd">
      <pc:chgData name="Leah Carey" userId="S::leahcarey@redcross.org.uk::61e87b43-be03-49e8-a7dd-d9ba3887f07d" providerId="AD" clId="Web-{2FE21D35-7841-78C1-75DB-40B5D920928B}" dt="2023-08-25T08:48:12.688" v="1"/>
      <pc:docMkLst>
        <pc:docMk/>
      </pc:docMkLst>
      <pc:sldChg chg="ord">
        <pc:chgData name="Leah Carey" userId="S::leahcarey@redcross.org.uk::61e87b43-be03-49e8-a7dd-d9ba3887f07d" providerId="AD" clId="Web-{2FE21D35-7841-78C1-75DB-40B5D920928B}" dt="2023-08-25T08:48:12.688" v="1"/>
        <pc:sldMkLst>
          <pc:docMk/>
          <pc:sldMk cId="1600689955" sldId="29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25/08/2023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424591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99109294-C3C2-E346-96DA-53F02653CD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A5BAA92A-E26F-2162-7E1F-4CF500A47D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F2B89B7D-D169-BAD0-49F6-01425CBF9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sp>
        <p:nvSpPr>
          <p:cNvPr id="8" name="object 53">
            <a:extLst>
              <a:ext uri="{FF2B5EF4-FFF2-40B4-BE49-F238E27FC236}">
                <a16:creationId xmlns:a16="http://schemas.microsoft.com/office/drawing/2014/main" id="{0F8B8C1B-46F0-98F7-92D1-4E81EF304646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" name="Graphic 83">
            <a:extLst>
              <a:ext uri="{FF2B5EF4-FFF2-40B4-BE49-F238E27FC236}">
                <a16:creationId xmlns:a16="http://schemas.microsoft.com/office/drawing/2014/main" id="{4229BC96-4F01-195B-03A3-CE0D0A3FB6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42459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82">
            <a:extLst>
              <a:ext uri="{FF2B5EF4-FFF2-40B4-BE49-F238E27FC236}">
                <a16:creationId xmlns:a16="http://schemas.microsoft.com/office/drawing/2014/main" id="{263295D6-2361-A93A-EC1F-9041D3E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5E6AF6F4-F0A9-5983-6F35-B22F74BF9C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72F8278F-C2C0-2820-8DC6-811F6C07FA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sp>
        <p:nvSpPr>
          <p:cNvPr id="8" name="object 53">
            <a:extLst>
              <a:ext uri="{FF2B5EF4-FFF2-40B4-BE49-F238E27FC236}">
                <a16:creationId xmlns:a16="http://schemas.microsoft.com/office/drawing/2014/main" id="{594DB009-27E5-A518-7C9B-B9550CC8F055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83">
            <a:extLst>
              <a:ext uri="{FF2B5EF4-FFF2-40B4-BE49-F238E27FC236}">
                <a16:creationId xmlns:a16="http://schemas.microsoft.com/office/drawing/2014/main" id="{0C4EC529-550C-9B28-E5F6-535654310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pic>
        <p:nvPicPr>
          <p:cNvPr id="3" name="Graphic 12">
            <a:extLst>
              <a:ext uri="{FF2B5EF4-FFF2-40B4-BE49-F238E27FC236}">
                <a16:creationId xmlns:a16="http://schemas.microsoft.com/office/drawing/2014/main" id="{02360B64-D8BA-1404-EB70-CD657B984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sp>
        <p:nvSpPr>
          <p:cNvPr id="4" name="object 53">
            <a:extLst>
              <a:ext uri="{FF2B5EF4-FFF2-40B4-BE49-F238E27FC236}">
                <a16:creationId xmlns:a16="http://schemas.microsoft.com/office/drawing/2014/main" id="{97D538B9-F38D-E1DF-E2EC-563D977BCFDF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0" y="0"/>
            <a:ext cx="11352583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3C732059-0882-C652-F5F1-B0BD8211E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E9C64249-991B-950D-70A7-A630AEF52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A5A14C29-1F13-EA7F-68A5-70FFBB114B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  <p:pic>
        <p:nvPicPr>
          <p:cNvPr id="5" name="Graphic 83">
            <a:extLst>
              <a:ext uri="{FF2B5EF4-FFF2-40B4-BE49-F238E27FC236}">
                <a16:creationId xmlns:a16="http://schemas.microsoft.com/office/drawing/2014/main" id="{6071C5D0-AABD-5EFA-5C67-8286940F5D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02009" y="5877272"/>
            <a:ext cx="2589991" cy="980728"/>
          </a:xfrm>
          <a:prstGeom prst="rect">
            <a:avLst/>
          </a:prstGeom>
        </p:spPr>
      </p:pic>
      <p:pic>
        <p:nvPicPr>
          <p:cNvPr id="6" name="Graphic 12">
            <a:extLst>
              <a:ext uri="{FF2B5EF4-FFF2-40B4-BE49-F238E27FC236}">
                <a16:creationId xmlns:a16="http://schemas.microsoft.com/office/drawing/2014/main" id="{B5B9904E-5B95-0644-9B5D-156032212C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55" y="5999842"/>
            <a:ext cx="506169" cy="710315"/>
          </a:xfrm>
          <a:prstGeom prst="rect">
            <a:avLst/>
          </a:prstGeom>
        </p:spPr>
      </p:pic>
      <p:sp>
        <p:nvSpPr>
          <p:cNvPr id="7" name="object 53">
            <a:extLst>
              <a:ext uri="{FF2B5EF4-FFF2-40B4-BE49-F238E27FC236}">
                <a16:creationId xmlns:a16="http://schemas.microsoft.com/office/drawing/2014/main" id="{B837EE70-787F-085A-C265-5F462DD6BD2C}"/>
              </a:ext>
            </a:extLst>
          </p:cNvPr>
          <p:cNvSpPr txBox="1"/>
          <p:nvPr userDrawn="1"/>
        </p:nvSpPr>
        <p:spPr>
          <a:xfrm>
            <a:off x="1066800" y="6021288"/>
            <a:ext cx="4381128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.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www.redcross.org.uk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  <a:endParaRPr lang="en-GB"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Graphic 82">
            <a:extLst>
              <a:ext uri="{FF2B5EF4-FFF2-40B4-BE49-F238E27FC236}">
                <a16:creationId xmlns:a16="http://schemas.microsoft.com/office/drawing/2014/main" id="{0A3F4449-FF0C-94C2-0AEC-652640D8C1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99912" y="1"/>
            <a:ext cx="792088" cy="500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6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11.svg"/><Relationship Id="rId5" Type="http://schemas.openxmlformats.org/officeDocument/2006/relationships/image" Target="../media/image18.jpe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17.jpe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11" Type="http://schemas.openxmlformats.org/officeDocument/2006/relationships/image" Target="../media/image12.png"/><Relationship Id="rId5" Type="http://schemas.openxmlformats.org/officeDocument/2006/relationships/image" Target="../media/image18.jpeg"/><Relationship Id="rId10" Type="http://schemas.openxmlformats.org/officeDocument/2006/relationships/image" Target="../media/image11.svg"/><Relationship Id="rId4" Type="http://schemas.openxmlformats.org/officeDocument/2006/relationships/image" Target="../media/image19.jpe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Llosgi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6503913" cy="307777"/>
          </a:xfrm>
        </p:spPr>
        <p:txBody>
          <a:bodyPr/>
          <a:lstStyle/>
          <a:p>
            <a:r>
              <a:rPr lang="cy-GB" sz="2000"/>
              <a:t>Sut i helpu rhywun sydd wedi llosgi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 dirty="0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pPr algn="ctr"/>
            <a:r>
              <a:rPr lang="cy-GB" dirty="0">
                <a:solidFill>
                  <a:srgbClr val="FF0000"/>
                </a:solidFill>
              </a:rPr>
              <a:t>Rhowch y lluniau ar y sleid nesaf mewn trefn </a:t>
            </a:r>
            <a:br>
              <a:rPr lang="cy-GB" dirty="0">
                <a:solidFill>
                  <a:srgbClr val="FF0000"/>
                </a:solidFill>
              </a:rPr>
            </a:br>
            <a:r>
              <a:rPr lang="cy-GB" dirty="0">
                <a:solidFill>
                  <a:srgbClr val="FF0000"/>
                </a:solidFill>
              </a:rPr>
              <a:t>er mwyn helpu rhywun sydd wedi llosgi.</a:t>
            </a:r>
          </a:p>
          <a:p>
            <a:pPr algn="ctr"/>
            <a:endParaRPr lang="en-GB" dirty="0"/>
          </a:p>
          <a:p>
            <a:pPr lvl="1" algn="ctr"/>
            <a:endParaRPr lang="en-GB" dirty="0"/>
          </a:p>
          <a:p>
            <a:pPr lvl="1" algn="ctr"/>
            <a:r>
              <a:rPr lang="cy-GB" dirty="0"/>
              <a:t>Gallwch edrych ar y cerdyn ‘sut i helpu </a:t>
            </a:r>
            <a:br>
              <a:rPr lang="cy-GB" dirty="0"/>
            </a:br>
            <a:r>
              <a:rPr lang="cy-GB" dirty="0"/>
              <a:t>rhywun sydd wedi llosgi’ i’ch helpu.</a:t>
            </a:r>
          </a:p>
          <a:p>
            <a:pPr lvl="1"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Llosgi </a:t>
            </a:r>
            <a:r>
              <a:rPr lang="cy-GB" i="1" dirty="0"/>
              <a:t>–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405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 dirty="0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2263039" cy="514431"/>
          </a:xfrm>
        </p:spPr>
        <p:txBody>
          <a:bodyPr/>
          <a:lstStyle/>
          <a:p>
            <a:r>
              <a:rPr lang="cy-GB" dirty="0"/>
              <a:t>Sgiliau Cymorth </a:t>
            </a:r>
            <a:br>
              <a:rPr lang="cy-GB" dirty="0"/>
            </a:br>
            <a:r>
              <a:rPr lang="cy-GB" dirty="0"/>
              <a:t>Cyntaf Llosgi </a:t>
            </a:r>
            <a:br>
              <a:rPr lang="cy-GB" dirty="0"/>
            </a:br>
            <a:r>
              <a:rPr lang="cy-GB" i="1" dirty="0"/>
              <a:t>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Rhowch y rhifau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ar y lluniau yn y drefn rydych chi’n credu fyddai orau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i helpu rhywun sydd wedi llosgi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587683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591682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5545" y="3606651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71228" y="2045824"/>
            <a:ext cx="244798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y-GB" sz="2000" dirty="0">
              <a:solidFill>
                <a:srgbClr val="EF2A24"/>
              </a:solidFill>
              <a:latin typeface="HelveticaNeueLTPro-Hv"/>
            </a:endParaRPr>
          </a:p>
          <a:p>
            <a:endParaRPr lang="cy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2000" dirty="0">
                <a:solidFill>
                  <a:srgbClr val="EF2A24"/>
                </a:solidFill>
                <a:latin typeface="HelveticaNeueLTPro-Hv"/>
              </a:rPr>
              <a:t>Sut i helpu rhywun sydd wedi llosgi</a:t>
            </a:r>
          </a:p>
          <a:p>
            <a:endParaRPr lang="en-GB" sz="2000" dirty="0">
              <a:solidFill>
                <a:srgbClr val="EF2A24"/>
              </a:solidFill>
              <a:latin typeface="HelveticaNeueLTPro-Hv"/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Oerwch y llosg o dan </a:t>
            </a:r>
            <a:br>
              <a:rPr lang="cy-GB" sz="1400" dirty="0">
                <a:solidFill>
                  <a:srgbClr val="000000"/>
                </a:solidFill>
              </a:rPr>
            </a:br>
            <a:r>
              <a:rPr lang="cy-GB" sz="1400" dirty="0">
                <a:solidFill>
                  <a:srgbClr val="000000"/>
                </a:solidFill>
              </a:rPr>
              <a:t>ddŵr oer sy’n llifo am </a:t>
            </a:r>
            <a:br>
              <a:rPr lang="cy-GB" sz="1400" dirty="0">
                <a:solidFill>
                  <a:srgbClr val="000000"/>
                </a:solidFill>
              </a:rPr>
            </a:br>
            <a:r>
              <a:rPr lang="cy-GB" sz="1400" dirty="0">
                <a:solidFill>
                  <a:srgbClr val="000000"/>
                </a:solidFill>
              </a:rPr>
              <a:t>o leiaf 20 munud.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Tra byddwch chi’n helpu </a:t>
            </a:r>
            <a:br>
              <a:rPr lang="cy-GB" sz="1400" dirty="0">
                <a:solidFill>
                  <a:srgbClr val="000000"/>
                </a:solidFill>
              </a:rPr>
            </a:br>
            <a:r>
              <a:rPr lang="cy-GB" sz="1400" dirty="0">
                <a:solidFill>
                  <a:srgbClr val="000000"/>
                </a:solidFill>
              </a:rPr>
              <a:t>i oeri’r llosg, anfonwch </a:t>
            </a:r>
            <a:br>
              <a:rPr lang="cy-GB" sz="1400" dirty="0">
                <a:solidFill>
                  <a:srgbClr val="000000"/>
                </a:solidFill>
              </a:rPr>
            </a:br>
            <a:r>
              <a:rPr lang="cy-GB" sz="1400" dirty="0">
                <a:solidFill>
                  <a:srgbClr val="000000"/>
                </a:solidFill>
              </a:rPr>
              <a:t>rywun i nôl oedolyn.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Ar ôl i’r llosg oeri, gorchuddiwch ef â </a:t>
            </a:r>
            <a:r>
              <a:rPr lang="cy-GB" sz="1400" dirty="0" err="1">
                <a:solidFill>
                  <a:srgbClr val="000000"/>
                </a:solidFill>
              </a:rPr>
              <a:t>chling</a:t>
            </a:r>
            <a:r>
              <a:rPr lang="cy-GB" sz="1400" dirty="0">
                <a:solidFill>
                  <a:srgbClr val="000000"/>
                </a:solidFill>
              </a:rPr>
              <a:t> ffilm neu fag plastig glân.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  <a:p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447985" cy="514431"/>
          </a:xfrm>
        </p:spPr>
        <p:txBody>
          <a:bodyPr/>
          <a:lstStyle/>
          <a:p>
            <a:r>
              <a:rPr lang="cy-GB" dirty="0"/>
              <a:t>Sgiliau Cymorth </a:t>
            </a:r>
            <a:br>
              <a:rPr lang="cy-GB" dirty="0"/>
            </a:br>
            <a:r>
              <a:rPr lang="cy-GB" dirty="0"/>
              <a:t>Cyntaf Llosgi </a:t>
            </a:r>
            <a:br>
              <a:rPr lang="cy-GB" dirty="0"/>
            </a:br>
            <a:r>
              <a:rPr lang="cy-GB" i="1" dirty="0"/>
              <a:t>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2000" dirty="0">
                <a:latin typeface="+mn-lt"/>
              </a:rPr>
              <a:t>Nawr, gwiriwch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i weld a ydych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wedi rhoi’r camau </a:t>
            </a:r>
            <a:br>
              <a:rPr lang="cy-GB" sz="2000" dirty="0">
                <a:latin typeface="+mn-lt"/>
              </a:rPr>
            </a:br>
            <a:r>
              <a:rPr lang="cy-GB" sz="2000" dirty="0">
                <a:latin typeface="+mn-lt"/>
              </a:rPr>
              <a:t>yn y drefn gywir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9947098D-3577-44D3-A787-F6E342C874F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8128"/>
            <a:ext cx="4320000" cy="2880000"/>
          </a:xfr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FFECEDA-9A0C-4BC3-AF6E-A6520C3D43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637410"/>
            <a:ext cx="4320000" cy="2880000"/>
          </a:xfr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1043" y="73063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41923" y="3718463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 dirty="0"/>
              <a:t>Cerdyn sut i helpu rhywun sydd wedi llosgi</a:t>
            </a:r>
            <a:br>
              <a:rPr lang="cy-GB" sz="3600" dirty="0"/>
            </a:br>
            <a:br>
              <a:rPr lang="cy-GB" sz="3600" dirty="0"/>
            </a:br>
            <a:br>
              <a:rPr lang="cy-GB" sz="3600" dirty="0"/>
            </a:br>
            <a:r>
              <a:rPr lang="cy-GB" sz="3600" dirty="0"/>
              <a:t>Atgoffwch eich hun </a:t>
            </a:r>
            <a:br>
              <a:rPr lang="cy-GB" sz="3600" dirty="0"/>
            </a:br>
            <a:r>
              <a:rPr lang="cy-GB" sz="3600" dirty="0"/>
              <a:t>o’r camau i’w cymryd </a:t>
            </a:r>
            <a:br>
              <a:rPr lang="cy-GB" sz="3600" dirty="0"/>
            </a:br>
            <a:r>
              <a:rPr lang="cy-GB" sz="3600" dirty="0"/>
              <a:t>i helpu rhywun </a:t>
            </a:r>
            <a:br>
              <a:rPr lang="cy-GB" sz="3600" dirty="0"/>
            </a:br>
            <a:r>
              <a:rPr lang="cy-GB" sz="3600" dirty="0"/>
              <a:t>sydd wedi llosgi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4CC1E6-60A4-0EB5-03E2-B68B7AD82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805" y="581662"/>
            <a:ext cx="4028933" cy="5694676"/>
          </a:xfrm>
          <a:prstGeom prst="rect">
            <a:avLst/>
          </a:prstGeom>
          <a:effectLst>
            <a:outerShdw blurRad="179022" sx="101000" sy="101000" algn="ctr" rotWithShape="0">
              <a:prstClr val="black">
                <a:alpha val="19882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8" ma:contentTypeDescription="Create a new document." ma:contentTypeScope="" ma:versionID="2c4d18413f6cbb8c67f5727473a6ba48">
  <xsd:schema xmlns:xsd="http://www.w3.org/2001/XMLSchema" xmlns:xs="http://www.w3.org/2001/XMLSchema" xmlns:p="http://schemas.microsoft.com/office/2006/metadata/properties" xmlns:ns2="097b2218-eb8c-44f0-b50d-d57756f492cd" xmlns:ns3="7aff5d3a-ac69-412e-8e86-2dc83d63a9de" targetNamespace="http://schemas.microsoft.com/office/2006/metadata/properties" ma:root="true" ma:fieldsID="da635d3af652d0743de53ea3db0bc43c" ns2:_="" ns3:_=""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  <xsd:enumeration value="Career Development Pathways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5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6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86F9BB-0AB4-454E-883A-001D4FE82790}">
  <ds:schemaRefs>
    <ds:schemaRef ds:uri="http://schemas.microsoft.com/office/2006/metadata/properties"/>
    <ds:schemaRef ds:uri="http://schemas.microsoft.com/office/infopath/2007/PartnerControls"/>
    <ds:schemaRef ds:uri="7aff5d3a-ac69-412e-8e86-2dc83d63a9de"/>
  </ds:schemaRefs>
</ds:datastoreItem>
</file>

<file path=customXml/itemProps2.xml><?xml version="1.0" encoding="utf-8"?>
<ds:datastoreItem xmlns:ds="http://schemas.openxmlformats.org/officeDocument/2006/customXml" ds:itemID="{1274515D-A4C8-457A-A05E-970BC2FAF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BF2889-F702-4943-B428-4CB3477C0B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2218-eb8c-44f0-b50d-d57756f492cd"/>
    <ds:schemaRef ds:uri="7aff5d3a-ac69-412e-8e86-2dc83d63a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233</TotalTime>
  <Words>226</Words>
  <Application>Microsoft Office PowerPoint</Application>
  <PresentationFormat>Widescreen</PresentationFormat>
  <Paragraphs>36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Red Cross FA V1</vt:lpstr>
      <vt:lpstr>Llosgi.</vt:lpstr>
      <vt:lpstr>Sgiliau Cymorth Cyntaf Llosgi – gweithgaredd dysgu</vt:lpstr>
      <vt:lpstr>Sgiliau Cymorth  Cyntaf Llosgi  – gweithgaredd dysgu  Rhowch y rhifau  ar y lluniau yn y drefn rydych chi’n credu fyddai orau  i helpu rhywun sydd wedi llosgi</vt:lpstr>
      <vt:lpstr>Sgiliau Cymorth  Cyntaf Llosgi  – gweithgaredd dysgu  Nawr, gwiriwch  i weld a ydych  wedi rhoi’r camau  yn y drefn gywir</vt:lpstr>
      <vt:lpstr>Cerdyn sut i helpu rhywun sydd wedi llosgi   Atgoffwch eich hun  o’r camau i’w cymryd  i helpu rhywun  sydd wedi llosgi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Dafydd Williams</cp:lastModifiedBy>
  <cp:revision>27</cp:revision>
  <dcterms:created xsi:type="dcterms:W3CDTF">2019-10-07T09:46:31Z</dcterms:created>
  <dcterms:modified xsi:type="dcterms:W3CDTF">2023-08-25T08:48:20Z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/>
  </property>
  <property fmtid="{D5CDD505-2E9C-101B-9397-08002B2CF9AE}" pid="7" name="ItemRetentionFormula">
    <vt:lpwstr/>
  </property>
  <property fmtid="{D5CDD505-2E9C-101B-9397-08002B2CF9AE}" pid="8" name="MediaServiceImageTags">
    <vt:lpwstr/>
  </property>
  <property fmtid="{D5CDD505-2E9C-101B-9397-08002B2CF9AE}" pid="9" name="b5bd0e747d9243cdba6014139b7d7e8a">
    <vt:lpwstr/>
  </property>
  <property fmtid="{D5CDD505-2E9C-101B-9397-08002B2CF9AE}" pid="10" name="BRC_x002d_Classification">
    <vt:lpwstr/>
  </property>
  <property fmtid="{D5CDD505-2E9C-101B-9397-08002B2CF9AE}" pid="11" name="TaxCatchAll">
    <vt:lpwstr/>
  </property>
  <property fmtid="{D5CDD505-2E9C-101B-9397-08002B2CF9AE}" pid="12" name="BRC-Classification">
    <vt:lpwstr/>
  </property>
</Properties>
</file>