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5"/>
  </p:notesMasterIdLst>
  <p:sldIdLst>
    <p:sldId id="295" r:id="rId2"/>
    <p:sldId id="306" r:id="rId3"/>
    <p:sldId id="305" r:id="rId4"/>
  </p:sldIdLst>
  <p:sldSz cx="12192000" cy="6858000"/>
  <p:notesSz cx="16256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2"/>
        <a:sy n="1" d="2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Bruce" userId="S::chloebruce@redcross.org.uk::cd14b7cc-a47c-4568-a7e1-17940fbf5a9f" providerId="AD" clId="Web-{74C2539F-FD4C-6223-B6FB-66484C4181DE}"/>
    <pc:docChg chg="modSld">
      <pc:chgData name="Chloe Bruce" userId="S::chloebruce@redcross.org.uk::cd14b7cc-a47c-4568-a7e1-17940fbf5a9f" providerId="AD" clId="Web-{74C2539F-FD4C-6223-B6FB-66484C4181DE}" dt="2021-07-23T10:08:32.021" v="16" actId="14100"/>
      <pc:docMkLst>
        <pc:docMk/>
      </pc:docMkLst>
      <pc:sldChg chg="addSp delSp modSp">
        <pc:chgData name="Chloe Bruce" userId="S::chloebruce@redcross.org.uk::cd14b7cc-a47c-4568-a7e1-17940fbf5a9f" providerId="AD" clId="Web-{74C2539F-FD4C-6223-B6FB-66484C4181DE}" dt="2021-07-23T10:08:32.021" v="16" actId="14100"/>
        <pc:sldMkLst>
          <pc:docMk/>
          <pc:sldMk cId="4042343903" sldId="306"/>
        </pc:sldMkLst>
        <pc:picChg chg="add mod">
          <ac:chgData name="Chloe Bruce" userId="S::chloebruce@redcross.org.uk::cd14b7cc-a47c-4568-a7e1-17940fbf5a9f" providerId="AD" clId="Web-{74C2539F-FD4C-6223-B6FB-66484C4181DE}" dt="2021-07-23T10:08:26.927" v="14" actId="1076"/>
          <ac:picMkLst>
            <pc:docMk/>
            <pc:sldMk cId="4042343903" sldId="306"/>
            <ac:picMk id="6" creationId="{20A04071-2926-4826-92E7-D1ECC533F789}"/>
          </ac:picMkLst>
        </pc:picChg>
        <pc:picChg chg="add mod">
          <ac:chgData name="Chloe Bruce" userId="S::chloebruce@redcross.org.uk::cd14b7cc-a47c-4568-a7e1-17940fbf5a9f" providerId="AD" clId="Web-{74C2539F-FD4C-6223-B6FB-66484C4181DE}" dt="2021-07-23T10:08:32.021" v="16" actId="14100"/>
          <ac:picMkLst>
            <pc:docMk/>
            <pc:sldMk cId="4042343903" sldId="306"/>
            <ac:picMk id="7" creationId="{8A046421-9B5D-442F-9F25-70A181F9B83F}"/>
          </ac:picMkLst>
        </pc:picChg>
        <pc:picChg chg="add mod">
          <ac:chgData name="Chloe Bruce" userId="S::chloebruce@redcross.org.uk::cd14b7cc-a47c-4568-a7e1-17940fbf5a9f" providerId="AD" clId="Web-{74C2539F-FD4C-6223-B6FB-66484C4181DE}" dt="2021-07-23T10:08:11.880" v="8" actId="1076"/>
          <ac:picMkLst>
            <pc:docMk/>
            <pc:sldMk cId="4042343903" sldId="306"/>
            <ac:picMk id="8" creationId="{5AF43913-94D4-4FC3-B628-760D856E32FD}"/>
          </ac:picMkLst>
        </pc:picChg>
        <pc:picChg chg="add del mod">
          <ac:chgData name="Chloe Bruce" userId="S::chloebruce@redcross.org.uk::cd14b7cc-a47c-4568-a7e1-17940fbf5a9f" providerId="AD" clId="Web-{74C2539F-FD4C-6223-B6FB-66484C4181DE}" dt="2021-07-23T10:08:29.224" v="15"/>
          <ac:picMkLst>
            <pc:docMk/>
            <pc:sldMk cId="4042343903" sldId="306"/>
            <ac:picMk id="9" creationId="{EE115CFD-7913-41E6-9A52-BAAD62156BCA}"/>
          </ac:picMkLst>
        </pc:picChg>
      </pc:sldChg>
    </pc:docChg>
  </pc:docChgLst>
  <pc:docChgLst>
    <pc:chgData name="Ioan Davies" userId="06a03e2e24420ad6" providerId="LiveId" clId="{A710B271-48B4-420E-9162-3A8C9D9548DA}"/>
    <pc:docChg chg="modSld">
      <pc:chgData name="Ioan Davies" userId="06a03e2e24420ad6" providerId="LiveId" clId="{A710B271-48B4-420E-9162-3A8C9D9548DA}" dt="2023-06-30T10:25:54.033" v="2" actId="1076"/>
      <pc:docMkLst>
        <pc:docMk/>
      </pc:docMkLst>
      <pc:sldChg chg="modSp mod">
        <pc:chgData name="Ioan Davies" userId="06a03e2e24420ad6" providerId="LiveId" clId="{A710B271-48B4-420E-9162-3A8C9D9548DA}" dt="2023-06-30T10:25:50.025" v="1" actId="1076"/>
        <pc:sldMkLst>
          <pc:docMk/>
          <pc:sldMk cId="1587978282" sldId="295"/>
        </pc:sldMkLst>
        <pc:spChg chg="mod">
          <ac:chgData name="Ioan Davies" userId="06a03e2e24420ad6" providerId="LiveId" clId="{A710B271-48B4-420E-9162-3A8C9D9548DA}" dt="2023-06-30T10:25:47.833" v="0" actId="1076"/>
          <ac:spMkLst>
            <pc:docMk/>
            <pc:sldMk cId="1587978282" sldId="295"/>
            <ac:spMk id="2" creationId="{2DAC8236-66ED-4BC1-A2C2-3DE4DA1C3903}"/>
          </ac:spMkLst>
        </pc:spChg>
        <pc:grpChg chg="mod">
          <ac:chgData name="Ioan Davies" userId="06a03e2e24420ad6" providerId="LiveId" clId="{A710B271-48B4-420E-9162-3A8C9D9548DA}" dt="2023-06-30T10:25:50.025" v="1" actId="1076"/>
          <ac:grpSpMkLst>
            <pc:docMk/>
            <pc:sldMk cId="1587978282" sldId="295"/>
            <ac:grpSpMk id="8" creationId="{D4BFD335-38A9-48FA-AC7D-79466DD072C3}"/>
          </ac:grpSpMkLst>
        </pc:grpChg>
      </pc:sldChg>
      <pc:sldChg chg="modSp mod">
        <pc:chgData name="Ioan Davies" userId="06a03e2e24420ad6" providerId="LiveId" clId="{A710B271-48B4-420E-9162-3A8C9D9548DA}" dt="2023-06-30T10:25:54.033" v="2" actId="1076"/>
        <pc:sldMkLst>
          <pc:docMk/>
          <pc:sldMk cId="4042343903" sldId="306"/>
        </pc:sldMkLst>
        <pc:picChg chg="mod">
          <ac:chgData name="Ioan Davies" userId="06a03e2e24420ad6" providerId="LiveId" clId="{A710B271-48B4-420E-9162-3A8C9D9548DA}" dt="2023-06-30T10:25:54.033" v="2" actId="1076"/>
          <ac:picMkLst>
            <pc:docMk/>
            <pc:sldMk cId="4042343903" sldId="306"/>
            <ac:picMk id="6" creationId="{20A04071-2926-4826-92E7-D1ECC533F789}"/>
          </ac:picMkLst>
        </pc:picChg>
      </pc:sldChg>
    </pc:docChg>
  </pc:docChgLst>
  <pc:docChgLst>
    <pc:chgData name="Chloe Bruce" userId="S::chloebruce@redcross.org.uk::cd14b7cc-a47c-4568-a7e1-17940fbf5a9f" providerId="AD" clId="Web-{1A201923-A964-9991-83AE-EB3FD97A30C1}"/>
    <pc:docChg chg="addSld modSld sldOrd">
      <pc:chgData name="Chloe Bruce" userId="S::chloebruce@redcross.org.uk::cd14b7cc-a47c-4568-a7e1-17940fbf5a9f" providerId="AD" clId="Web-{1A201923-A964-9991-83AE-EB3FD97A30C1}" dt="2021-07-19T11:32:19.182" v="63" actId="20577"/>
      <pc:docMkLst>
        <pc:docMk/>
      </pc:docMkLst>
      <pc:sldChg chg="modSp">
        <pc:chgData name="Chloe Bruce" userId="S::chloebruce@redcross.org.uk::cd14b7cc-a47c-4568-a7e1-17940fbf5a9f" providerId="AD" clId="Web-{1A201923-A964-9991-83AE-EB3FD97A30C1}" dt="2021-07-19T11:31:15.664" v="27" actId="20577"/>
        <pc:sldMkLst>
          <pc:docMk/>
          <pc:sldMk cId="1587978282" sldId="295"/>
        </pc:sldMkLst>
        <pc:spChg chg="mod">
          <ac:chgData name="Chloe Bruce" userId="S::chloebruce@redcross.org.uk::cd14b7cc-a47c-4568-a7e1-17940fbf5a9f" providerId="AD" clId="Web-{1A201923-A964-9991-83AE-EB3FD97A30C1}" dt="2021-07-19T11:31:15.664" v="27" actId="20577"/>
          <ac:spMkLst>
            <pc:docMk/>
            <pc:sldMk cId="1587978282" sldId="295"/>
            <ac:spMk id="3" creationId="{AFAAED71-405E-403E-91C2-DFAF88790B0D}"/>
          </ac:spMkLst>
        </pc:spChg>
      </pc:sldChg>
      <pc:sldChg chg="modSp">
        <pc:chgData name="Chloe Bruce" userId="S::chloebruce@redcross.org.uk::cd14b7cc-a47c-4568-a7e1-17940fbf5a9f" providerId="AD" clId="Web-{1A201923-A964-9991-83AE-EB3FD97A30C1}" dt="2021-07-19T11:31:10.539" v="26" actId="20577"/>
        <pc:sldMkLst>
          <pc:docMk/>
          <pc:sldMk cId="109093800" sldId="305"/>
        </pc:sldMkLst>
        <pc:spChg chg="mod">
          <ac:chgData name="Chloe Bruce" userId="S::chloebruce@redcross.org.uk::cd14b7cc-a47c-4568-a7e1-17940fbf5a9f" providerId="AD" clId="Web-{1A201923-A964-9991-83AE-EB3FD97A30C1}" dt="2021-07-19T11:31:10.539" v="26" actId="20577"/>
          <ac:spMkLst>
            <pc:docMk/>
            <pc:sldMk cId="109093800" sldId="305"/>
            <ac:spMk id="3" creationId="{5E1EADA6-F23E-45CD-BA19-038BC1B7087D}"/>
          </ac:spMkLst>
        </pc:spChg>
      </pc:sldChg>
      <pc:sldChg chg="modSp new ord">
        <pc:chgData name="Chloe Bruce" userId="S::chloebruce@redcross.org.uk::cd14b7cc-a47c-4568-a7e1-17940fbf5a9f" providerId="AD" clId="Web-{1A201923-A964-9991-83AE-EB3FD97A30C1}" dt="2021-07-19T11:32:19.182" v="63" actId="20577"/>
        <pc:sldMkLst>
          <pc:docMk/>
          <pc:sldMk cId="4042343903" sldId="306"/>
        </pc:sldMkLst>
        <pc:spChg chg="mod">
          <ac:chgData name="Chloe Bruce" userId="S::chloebruce@redcross.org.uk::cd14b7cc-a47c-4568-a7e1-17940fbf5a9f" providerId="AD" clId="Web-{1A201923-A964-9991-83AE-EB3FD97A30C1}" dt="2021-07-19T11:32:19.182" v="63" actId="20577"/>
          <ac:spMkLst>
            <pc:docMk/>
            <pc:sldMk cId="4042343903" sldId="306"/>
            <ac:spMk id="2" creationId="{04193246-2FF4-47C2-8721-702590F703C8}"/>
          </ac:spMkLst>
        </pc:spChg>
        <pc:spChg chg="mod">
          <ac:chgData name="Chloe Bruce" userId="S::chloebruce@redcross.org.uk::cd14b7cc-a47c-4568-a7e1-17940fbf5a9f" providerId="AD" clId="Web-{1A201923-A964-9991-83AE-EB3FD97A30C1}" dt="2021-07-19T11:31:04.430" v="25" actId="20577"/>
          <ac:spMkLst>
            <pc:docMk/>
            <pc:sldMk cId="4042343903" sldId="306"/>
            <ac:spMk id="5" creationId="{EFBAB920-FA06-4805-BC64-B93EE41EE31C}"/>
          </ac:spMkLst>
        </pc:spChg>
      </pc:sldChg>
    </pc:docChg>
  </pc:docChgLst>
  <pc:docChgLst>
    <pc:chgData name="Chloe" userId="cd14b7cc-a47c-4568-a7e1-17940fbf5a9f" providerId="ADAL" clId="{D1B9ACF5-A972-4F7F-8571-775D49D8A376}"/>
    <pc:docChg chg="modSld">
      <pc:chgData name="Chloe" userId="cd14b7cc-a47c-4568-a7e1-17940fbf5a9f" providerId="ADAL" clId="{D1B9ACF5-A972-4F7F-8571-775D49D8A376}" dt="2021-07-19T12:58:07.107" v="14" actId="1076"/>
      <pc:docMkLst>
        <pc:docMk/>
      </pc:docMkLst>
      <pc:sldChg chg="modSp mod">
        <pc:chgData name="Chloe" userId="cd14b7cc-a47c-4568-a7e1-17940fbf5a9f" providerId="ADAL" clId="{D1B9ACF5-A972-4F7F-8571-775D49D8A376}" dt="2021-07-19T12:58:07.107" v="14" actId="1076"/>
        <pc:sldMkLst>
          <pc:docMk/>
          <pc:sldMk cId="109093800" sldId="305"/>
        </pc:sldMkLst>
        <pc:picChg chg="mod">
          <ac:chgData name="Chloe" userId="cd14b7cc-a47c-4568-a7e1-17940fbf5a9f" providerId="ADAL" clId="{D1B9ACF5-A972-4F7F-8571-775D49D8A376}" dt="2021-07-19T12:58:07.107" v="14" actId="1076"/>
          <ac:picMkLst>
            <pc:docMk/>
            <pc:sldMk cId="109093800" sldId="305"/>
            <ac:picMk id="10" creationId="{082C76AC-64F5-4490-8C49-C81A7E02E6AE}"/>
          </ac:picMkLst>
        </pc:picChg>
      </pc:sldChg>
      <pc:sldChg chg="modSp mod">
        <pc:chgData name="Chloe" userId="cd14b7cc-a47c-4568-a7e1-17940fbf5a9f" providerId="ADAL" clId="{D1B9ACF5-A972-4F7F-8571-775D49D8A376}" dt="2021-07-19T12:57:55.800" v="12" actId="1076"/>
        <pc:sldMkLst>
          <pc:docMk/>
          <pc:sldMk cId="4042343903" sldId="306"/>
        </pc:sldMkLst>
        <pc:spChg chg="mod">
          <ac:chgData name="Chloe" userId="cd14b7cc-a47c-4568-a7e1-17940fbf5a9f" providerId="ADAL" clId="{D1B9ACF5-A972-4F7F-8571-775D49D8A376}" dt="2021-07-19T12:57:55.800" v="12" actId="1076"/>
          <ac:spMkLst>
            <pc:docMk/>
            <pc:sldMk cId="4042343903" sldId="306"/>
            <ac:spMk id="2" creationId="{04193246-2FF4-47C2-8721-702590F703C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92205-E3CE-4B42-907A-C3BB5D21EF03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8070E-2810-4E5C-83CC-655FBDA0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7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54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6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2459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4" name="object 53">
            <a:extLst>
              <a:ext uri="{FF2B5EF4-FFF2-40B4-BE49-F238E27FC236}">
                <a16:creationId xmlns:a16="http://schemas.microsoft.com/office/drawing/2014/main" id="{7624D218-D8B5-C72D-1A98-F63A871A3917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5" name="Graphic 12">
            <a:extLst>
              <a:ext uri="{FF2B5EF4-FFF2-40B4-BE49-F238E27FC236}">
                <a16:creationId xmlns:a16="http://schemas.microsoft.com/office/drawing/2014/main" id="{FE4E3B72-3B1E-C1E6-BEDD-4EC376D263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AB325347-1AB3-74DD-2E59-37AE0E5A72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pic>
        <p:nvPicPr>
          <p:cNvPr id="7" name="Graphic 82">
            <a:extLst>
              <a:ext uri="{FF2B5EF4-FFF2-40B4-BE49-F238E27FC236}">
                <a16:creationId xmlns:a16="http://schemas.microsoft.com/office/drawing/2014/main" id="{4B90B2B8-AD13-C4E0-26D2-829E822939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1"/>
            <a:ext cx="792088" cy="50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3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2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1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3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7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 numCol="2" spcCol="288000">
            <a:noAutofit/>
          </a:bodyPr>
          <a:lstStyle>
            <a:lvl1pPr marL="449263" indent="-449263">
              <a:lnSpc>
                <a:spcPts val="2800"/>
              </a:lnSpc>
              <a:buFontTx/>
              <a:buBlip>
                <a:blip r:embed="rId2"/>
              </a:buBlip>
              <a:defRPr sz="2600">
                <a:latin typeface="+mj-lt"/>
              </a:defRPr>
            </a:lvl1pPr>
            <a:lvl2pPr marL="449263" indent="-449263">
              <a:lnSpc>
                <a:spcPts val="2800"/>
              </a:lnSpc>
              <a:buFontTx/>
              <a:buBlip>
                <a:blip r:embed="rId2"/>
              </a:buBlip>
              <a:defRPr sz="2600"/>
            </a:lvl2pPr>
            <a:lvl3pPr marL="449263" indent="-449263">
              <a:lnSpc>
                <a:spcPts val="2200"/>
              </a:lnSpc>
              <a:buFontTx/>
              <a:buBlip>
                <a:blip r:embed="rId2"/>
              </a:buBlip>
              <a:defRPr sz="1800" b="1">
                <a:latin typeface="HelveticaNeueLT Pro 65 Md" panose="020B0804020202020204" pitchFamily="34" charset="0"/>
              </a:defRPr>
            </a:lvl3pPr>
            <a:lvl4pPr marL="449263" indent="-449263">
              <a:lnSpc>
                <a:spcPts val="2200"/>
              </a:lnSpc>
              <a:buFontTx/>
              <a:buBlip>
                <a:blip r:embed="rId2"/>
              </a:buBlip>
              <a:defRPr sz="1800"/>
            </a:lvl4pPr>
            <a:lvl5pPr marL="449263" indent="-449263">
              <a:lnSpc>
                <a:spcPts val="1800"/>
              </a:lnSpc>
              <a:buFontTx/>
              <a:buBlip>
                <a:blip r:embed="rId2"/>
              </a:buBlip>
              <a:defRPr sz="1400">
                <a:latin typeface="+mj-lt"/>
              </a:defRPr>
            </a:lvl5pPr>
            <a:lvl6pPr marL="449263" indent="-449263">
              <a:lnSpc>
                <a:spcPts val="1800"/>
              </a:lnSpc>
              <a:buFontTx/>
              <a:buBlip>
                <a:blip r:embed="rId2"/>
              </a:buBlip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34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7206E47-11C3-4F5E-A8CD-1AA2590C16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6617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60A421C5-7388-47E2-9567-86FD03EBAD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92309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8F10E54-5F13-4F43-8409-F9BB60B0DE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8000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A38649F-9E1D-480C-9A3A-60FFB0F11FA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56617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40B9A4C1-F987-43F2-86E8-1D10E8EBC9E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92309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D67D4B6A-6E32-445D-8D04-460F35CBFE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28000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16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0D8A5CD-17B2-4EED-9EC4-BE701E8C5BE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92838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B979E375-A75B-42F5-B0F6-760979F90B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92838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5124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0112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F6CDB5-BC0A-4E4C-A80D-92F3DF182B3D}"/>
              </a:ext>
            </a:extLst>
          </p:cNvPr>
          <p:cNvCxnSpPr/>
          <p:nvPr userDrawn="1"/>
        </p:nvCxnSpPr>
        <p:spPr>
          <a:xfrm>
            <a:off x="2320925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290FFE-CED4-4D82-A880-9D0CE9D0EA5B}"/>
              </a:ext>
            </a:extLst>
          </p:cNvPr>
          <p:cNvCxnSpPr/>
          <p:nvPr userDrawn="1"/>
        </p:nvCxnSpPr>
        <p:spPr>
          <a:xfrm>
            <a:off x="4901944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00F567-DBA3-4E2D-9154-4A0BF260FCB3}"/>
              </a:ext>
            </a:extLst>
          </p:cNvPr>
          <p:cNvCxnSpPr/>
          <p:nvPr userDrawn="1"/>
        </p:nvCxnSpPr>
        <p:spPr>
          <a:xfrm>
            <a:off x="7480213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31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572000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44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BADDEA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Secondary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2" name="Graphic 83">
            <a:extLst>
              <a:ext uri="{FF2B5EF4-FFF2-40B4-BE49-F238E27FC236}">
                <a16:creationId xmlns:a16="http://schemas.microsoft.com/office/drawing/2014/main" id="{BC4D6461-D805-94DF-1F91-9AC725E8C8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611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BADDEA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Educator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2" name="Graphic 83">
            <a:extLst>
              <a:ext uri="{FF2B5EF4-FFF2-40B4-BE49-F238E27FC236}">
                <a16:creationId xmlns:a16="http://schemas.microsoft.com/office/drawing/2014/main" id="{16C28CCD-CD89-12F3-D82C-609FCCF3D6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11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2459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 you.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40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ject 53">
            <a:extLst>
              <a:ext uri="{FF2B5EF4-FFF2-40B4-BE49-F238E27FC236}">
                <a16:creationId xmlns:a16="http://schemas.microsoft.com/office/drawing/2014/main" id="{80476FE1-2830-BC5B-A96A-15519339F900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5" name="Graphic 12">
            <a:extLst>
              <a:ext uri="{FF2B5EF4-FFF2-40B4-BE49-F238E27FC236}">
                <a16:creationId xmlns:a16="http://schemas.microsoft.com/office/drawing/2014/main" id="{A3E3F7A7-ACBB-DBEB-1C81-41FD6E3538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EB6C9A7A-1BD4-0876-C628-8CFABBE54A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pic>
        <p:nvPicPr>
          <p:cNvPr id="7" name="Graphic 82">
            <a:extLst>
              <a:ext uri="{FF2B5EF4-FFF2-40B4-BE49-F238E27FC236}">
                <a16:creationId xmlns:a16="http://schemas.microsoft.com/office/drawing/2014/main" id="{783387E2-09F1-44DA-3218-A2C9F97020B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1"/>
            <a:ext cx="792088" cy="50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7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Secondary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CADA34-6CAF-4DD2-8090-96C2C5ABD549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phic 83">
            <a:extLst>
              <a:ext uri="{FF2B5EF4-FFF2-40B4-BE49-F238E27FC236}">
                <a16:creationId xmlns:a16="http://schemas.microsoft.com/office/drawing/2014/main" id="{C80AB3CB-4561-5A96-9991-F7EF79B06E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723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881A22-8FBC-49C5-916F-49606800B6C9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bject 53">
            <a:extLst>
              <a:ext uri="{FF2B5EF4-FFF2-40B4-BE49-F238E27FC236}">
                <a16:creationId xmlns:a16="http://schemas.microsoft.com/office/drawing/2014/main" id="{60511D2A-E4F8-6BE2-3DCA-A8F5974CB70A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3" name="Graphic 12">
            <a:extLst>
              <a:ext uri="{FF2B5EF4-FFF2-40B4-BE49-F238E27FC236}">
                <a16:creationId xmlns:a16="http://schemas.microsoft.com/office/drawing/2014/main" id="{469577E0-E92C-B88E-1AFA-19EAFA8C59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  <p:pic>
        <p:nvPicPr>
          <p:cNvPr id="4" name="Graphic 83">
            <a:extLst>
              <a:ext uri="{FF2B5EF4-FFF2-40B4-BE49-F238E27FC236}">
                <a16:creationId xmlns:a16="http://schemas.microsoft.com/office/drawing/2014/main" id="{5CA0FC84-4C81-9147-9346-5CCAF0845B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11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487C321F-FBB6-42E9-8664-F54F5E12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43B823B2-E7E8-4020-982B-09237B60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133E9DF7-E566-4EDE-A439-55D40FB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C704E8A-65C4-4B4F-BB59-DC16385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Media Placeholder 22">
            <a:extLst>
              <a:ext uri="{FF2B5EF4-FFF2-40B4-BE49-F238E27FC236}">
                <a16:creationId xmlns:a16="http://schemas.microsoft.com/office/drawing/2014/main" id="{2795416A-107D-42E6-9D2D-E6CEDF8F58A7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2332014" y="1794046"/>
            <a:ext cx="7542239" cy="4236707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5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2459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4" name="Graphic 83">
            <a:extLst>
              <a:ext uri="{FF2B5EF4-FFF2-40B4-BE49-F238E27FC236}">
                <a16:creationId xmlns:a16="http://schemas.microsoft.com/office/drawing/2014/main" id="{716C6709-22BD-1003-1AF8-A9F15599C8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pic>
        <p:nvPicPr>
          <p:cNvPr id="5" name="Graphic 82">
            <a:extLst>
              <a:ext uri="{FF2B5EF4-FFF2-40B4-BE49-F238E27FC236}">
                <a16:creationId xmlns:a16="http://schemas.microsoft.com/office/drawing/2014/main" id="{59566521-37F3-DBD5-2F23-8B7674CB730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1"/>
            <a:ext cx="792088" cy="50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8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Sky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24592" cy="3171825"/>
          </a:xfrm>
          <a:prstGeom prst="rect">
            <a:avLst/>
          </a:prstGeom>
          <a:solidFill>
            <a:srgbClr val="BAD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4" name="object 53">
            <a:extLst>
              <a:ext uri="{FF2B5EF4-FFF2-40B4-BE49-F238E27FC236}">
                <a16:creationId xmlns:a16="http://schemas.microsoft.com/office/drawing/2014/main" id="{C924D2E9-C4FE-1099-23D5-0D7CC036030F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5" name="Graphic 12">
            <a:extLst>
              <a:ext uri="{FF2B5EF4-FFF2-40B4-BE49-F238E27FC236}">
                <a16:creationId xmlns:a16="http://schemas.microsoft.com/office/drawing/2014/main" id="{7C2573AE-1612-E335-052C-FC876FC1AB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BD32BEDC-661C-F696-2A1B-D6C9048C14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pic>
        <p:nvPicPr>
          <p:cNvPr id="7" name="Graphic 82">
            <a:extLst>
              <a:ext uri="{FF2B5EF4-FFF2-40B4-BE49-F238E27FC236}">
                <a16:creationId xmlns:a16="http://schemas.microsoft.com/office/drawing/2014/main" id="{0B42EFE7-CE73-E071-9B2E-A92D7F5B7E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57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Sky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24592" cy="3171825"/>
          </a:xfrm>
          <a:prstGeom prst="rect">
            <a:avLst/>
          </a:prstGeom>
          <a:solidFill>
            <a:srgbClr val="BAD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42CC93B-4973-47B0-86ED-083E23021FA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92838" y="3429000"/>
            <a:ext cx="5613400" cy="3043238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pic>
        <p:nvPicPr>
          <p:cNvPr id="4" name="Graphic 82">
            <a:extLst>
              <a:ext uri="{FF2B5EF4-FFF2-40B4-BE49-F238E27FC236}">
                <a16:creationId xmlns:a16="http://schemas.microsoft.com/office/drawing/2014/main" id="{D537B061-3EDC-1A23-5918-82A31241B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1"/>
            <a:ext cx="792088" cy="50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4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7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1800"/>
              </a:lnSpc>
              <a:defRPr sz="14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/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9206" y="1828799"/>
            <a:ext cx="3846194" cy="4267201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2200"/>
              </a:lnSpc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defRPr sz="1800"/>
            </a:lvl4pPr>
            <a:lvl5pPr marL="0" indent="0">
              <a:lnSpc>
                <a:spcPts val="1800"/>
              </a:lnSpc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F86B70E-AD9A-41AA-81FB-D22780CCE5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81000"/>
            <a:ext cx="5715000" cy="5715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3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>
            <a:noAutofit/>
          </a:bodyPr>
          <a:lstStyle>
            <a:lvl1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>
                <a:latin typeface="+mj-lt"/>
              </a:defRPr>
            </a:lvl1pPr>
            <a:lvl2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5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0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0924" y="1577341"/>
            <a:ext cx="9485314" cy="1851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0205" y="6514200"/>
            <a:ext cx="7559358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GB" sz="900" b="1" kern="1200" spc="0" baseline="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4353" y="6514201"/>
            <a:ext cx="1731960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US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62648B-16FF-48A6-83BA-50BC14487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63313" y="6514200"/>
            <a:ext cx="542925" cy="138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GB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00" r:id="rId2"/>
    <p:sldLayoutId id="2147483678" r:id="rId3"/>
    <p:sldLayoutId id="2147483675" r:id="rId4"/>
    <p:sldLayoutId id="2147483680" r:id="rId5"/>
    <p:sldLayoutId id="2147483681" r:id="rId6"/>
    <p:sldLayoutId id="2147483684" r:id="rId7"/>
    <p:sldLayoutId id="2147483686" r:id="rId8"/>
    <p:sldLayoutId id="2147483688" r:id="rId9"/>
    <p:sldLayoutId id="2147483689" r:id="rId10"/>
    <p:sldLayoutId id="2147483690" r:id="rId11"/>
    <p:sldLayoutId id="2147483687" r:id="rId12"/>
    <p:sldLayoutId id="2147483691" r:id="rId13"/>
    <p:sldLayoutId id="2147483692" r:id="rId14"/>
    <p:sldLayoutId id="2147483693" r:id="rId15"/>
    <p:sldLayoutId id="2147483694" r:id="rId16"/>
    <p:sldLayoutId id="2147483685" r:id="rId17"/>
    <p:sldLayoutId id="2147483696" r:id="rId18"/>
    <p:sldLayoutId id="2147483701" r:id="rId19"/>
    <p:sldLayoutId id="2147483698" r:id="rId20"/>
    <p:sldLayoutId id="2147483699" r:id="rId21"/>
    <p:sldLayoutId id="2147483671" r:id="rId22"/>
  </p:sldLayoutIdLst>
  <p:hf hdr="0" dt="0"/>
  <p:txStyles>
    <p:titleStyle>
      <a:lvl1pPr eaLnBrk="1" hangingPunct="1">
        <a:defRPr lang="en-GB" sz="1400" b="1" kern="1200" spc="4" dirty="0">
          <a:solidFill>
            <a:schemeClr val="tx1"/>
          </a:solidFill>
          <a:latin typeface="+mj-lt"/>
          <a:ea typeface="+mn-ea"/>
          <a:cs typeface="Arial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3" userDrawn="1">
          <p15:clr>
            <a:srgbClr val="F26B43"/>
          </p15:clr>
        </p15:guide>
        <p15:guide id="2" orient="horz" pos="4077" userDrawn="1">
          <p15:clr>
            <a:srgbClr val="F26B43"/>
          </p15:clr>
        </p15:guide>
        <p15:guide id="3" pos="242" userDrawn="1">
          <p15:clr>
            <a:srgbClr val="F26B43"/>
          </p15:clr>
        </p15:guide>
        <p15:guide id="4" pos="1337" userDrawn="1">
          <p15:clr>
            <a:srgbClr val="F26B43"/>
          </p15:clr>
        </p15:guide>
        <p15:guide id="5" pos="1462" userDrawn="1">
          <p15:clr>
            <a:srgbClr val="F26B43"/>
          </p15:clr>
        </p15:guide>
        <p15:guide id="6" pos="2556" userDrawn="1">
          <p15:clr>
            <a:srgbClr val="F26B43"/>
          </p15:clr>
        </p15:guide>
        <p15:guide id="7" pos="2681" userDrawn="1">
          <p15:clr>
            <a:srgbClr val="F26B43"/>
          </p15:clr>
        </p15:guide>
        <p15:guide id="8" pos="3776" userDrawn="1">
          <p15:clr>
            <a:srgbClr val="F26B43"/>
          </p15:clr>
        </p15:guide>
        <p15:guide id="9" pos="3901" userDrawn="1">
          <p15:clr>
            <a:srgbClr val="F26B43"/>
          </p15:clr>
        </p15:guide>
        <p15:guide id="10" pos="4995" userDrawn="1">
          <p15:clr>
            <a:srgbClr val="F26B43"/>
          </p15:clr>
        </p15:guide>
        <p15:guide id="11" pos="5120" userDrawn="1">
          <p15:clr>
            <a:srgbClr val="F26B43"/>
          </p15:clr>
        </p15:guide>
        <p15:guide id="12" pos="6215" userDrawn="1">
          <p15:clr>
            <a:srgbClr val="F26B43"/>
          </p15:clr>
        </p15:guide>
        <p15:guide id="13" pos="6343" userDrawn="1">
          <p15:clr>
            <a:srgbClr val="F26B43"/>
          </p15:clr>
        </p15:guide>
        <p15:guide id="14" pos="7437" userDrawn="1">
          <p15:clr>
            <a:srgbClr val="F26B43"/>
          </p15:clr>
        </p15:guide>
        <p15:guide id="15" orient="horz" pos="2160" userDrawn="1">
          <p15:clr>
            <a:srgbClr val="5ACBF0"/>
          </p15:clr>
        </p15:guide>
        <p15:guide id="16" pos="3840" userDrawn="1">
          <p15:clr>
            <a:srgbClr val="5ACBF0"/>
          </p15:clr>
        </p15:guide>
        <p15:guide id="17" orient="horz" pos="3692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887" y="332656"/>
            <a:ext cx="9561138" cy="1279196"/>
          </a:xfrm>
        </p:spPr>
        <p:txBody>
          <a:bodyPr/>
          <a:lstStyle/>
          <a:p>
            <a:r>
              <a:rPr lang="cy-GB" sz="7200" dirty="0"/>
              <a:t>Cadw’n ddiogel </a:t>
            </a:r>
            <a:br>
              <a:rPr lang="cy-GB" sz="7200" dirty="0"/>
            </a:br>
            <a:r>
              <a:rPr lang="cy-GB" sz="7200" dirty="0"/>
              <a:t>– dysgu</a:t>
            </a:r>
            <a:r>
              <a:rPr lang="cy-GB" sz="72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AED71-405E-403E-91C2-DFAF88790B0D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 wrap="square" lIns="0" tIns="0" rIns="0" bIns="0" anchor="t">
            <a:noAutofit/>
          </a:bodyPr>
          <a:lstStyle/>
          <a:p>
            <a:r>
              <a:rPr lang="cy-GB">
                <a:latin typeface="HelveticaNeueLT Pro 55 Roman"/>
              </a:rPr>
              <a:t>Diogelwch a lles</a:t>
            </a:r>
          </a:p>
          <a:p>
            <a:r>
              <a:rPr lang="cy-GB"/>
              <a:t>Hyrwyddwyr cymorth cyntaf</a:t>
            </a:r>
          </a:p>
          <a:p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4BFD335-38A9-48FA-AC7D-79466DD072C3}"/>
              </a:ext>
            </a:extLst>
          </p:cNvPr>
          <p:cNvGrpSpPr/>
          <p:nvPr/>
        </p:nvGrpSpPr>
        <p:grpSpPr>
          <a:xfrm rot="15750683">
            <a:off x="4938458" y="3266302"/>
            <a:ext cx="954859" cy="1451362"/>
            <a:chOff x="5127674" y="3905746"/>
            <a:chExt cx="954859" cy="1451362"/>
          </a:xfrm>
        </p:grpSpPr>
        <p:sp>
          <p:nvSpPr>
            <p:cNvPr id="23" name="object 31">
              <a:extLst>
                <a:ext uri="{FF2B5EF4-FFF2-40B4-BE49-F238E27FC236}">
                  <a16:creationId xmlns:a16="http://schemas.microsoft.com/office/drawing/2014/main" id="{24C67EB4-4035-4D26-A884-3780AD55EBD9}"/>
                </a:ext>
              </a:extLst>
            </p:cNvPr>
            <p:cNvSpPr/>
            <p:nvPr/>
          </p:nvSpPr>
          <p:spPr>
            <a:xfrm>
              <a:off x="5175277" y="3905746"/>
              <a:ext cx="907256" cy="1445895"/>
            </a:xfrm>
            <a:custGeom>
              <a:avLst/>
              <a:gdLst/>
              <a:ahLst/>
              <a:cxnLst/>
              <a:rect l="l" t="t" r="r" b="b"/>
              <a:pathLst>
                <a:path w="1209675" h="1927859">
                  <a:moveTo>
                    <a:pt x="289369" y="0"/>
                  </a:moveTo>
                  <a:lnTo>
                    <a:pt x="227112" y="46931"/>
                  </a:lnTo>
                  <a:lnTo>
                    <a:pt x="195738" y="76541"/>
                  </a:lnTo>
                  <a:lnTo>
                    <a:pt x="165507" y="107348"/>
                  </a:lnTo>
                  <a:lnTo>
                    <a:pt x="136055" y="138709"/>
                  </a:lnTo>
                  <a:lnTo>
                    <a:pt x="100433" y="177242"/>
                  </a:lnTo>
                  <a:lnTo>
                    <a:pt x="65217" y="216666"/>
                  </a:lnTo>
                  <a:lnTo>
                    <a:pt x="31406" y="257365"/>
                  </a:lnTo>
                  <a:lnTo>
                    <a:pt x="0" y="299720"/>
                  </a:lnTo>
                  <a:lnTo>
                    <a:pt x="3416" y="305498"/>
                  </a:lnTo>
                  <a:lnTo>
                    <a:pt x="9232" y="311277"/>
                  </a:lnTo>
                  <a:lnTo>
                    <a:pt x="41757" y="333722"/>
                  </a:lnTo>
                  <a:lnTo>
                    <a:pt x="53223" y="342370"/>
                  </a:lnTo>
                  <a:lnTo>
                    <a:pt x="89764" y="377005"/>
                  </a:lnTo>
                  <a:lnTo>
                    <a:pt x="140470" y="428410"/>
                  </a:lnTo>
                  <a:lnTo>
                    <a:pt x="200909" y="494676"/>
                  </a:lnTo>
                  <a:lnTo>
                    <a:pt x="234999" y="535909"/>
                  </a:lnTo>
                  <a:lnTo>
                    <a:pt x="267743" y="578227"/>
                  </a:lnTo>
                  <a:lnTo>
                    <a:pt x="299373" y="621499"/>
                  </a:lnTo>
                  <a:lnTo>
                    <a:pt x="330123" y="665594"/>
                  </a:lnTo>
                  <a:lnTo>
                    <a:pt x="358209" y="708019"/>
                  </a:lnTo>
                  <a:lnTo>
                    <a:pt x="384981" y="751083"/>
                  </a:lnTo>
                  <a:lnTo>
                    <a:pt x="410507" y="794772"/>
                  </a:lnTo>
                  <a:lnTo>
                    <a:pt x="434855" y="839074"/>
                  </a:lnTo>
                  <a:lnTo>
                    <a:pt x="458095" y="883974"/>
                  </a:lnTo>
                  <a:lnTo>
                    <a:pt x="480295" y="929458"/>
                  </a:lnTo>
                  <a:lnTo>
                    <a:pt x="501522" y="975512"/>
                  </a:lnTo>
                  <a:lnTo>
                    <a:pt x="522999" y="1022980"/>
                  </a:lnTo>
                  <a:lnTo>
                    <a:pt x="544641" y="1070382"/>
                  </a:lnTo>
                  <a:lnTo>
                    <a:pt x="566157" y="1117836"/>
                  </a:lnTo>
                  <a:lnTo>
                    <a:pt x="587259" y="1165464"/>
                  </a:lnTo>
                  <a:lnTo>
                    <a:pt x="607656" y="1213383"/>
                  </a:lnTo>
                  <a:lnTo>
                    <a:pt x="623597" y="1254582"/>
                  </a:lnTo>
                  <a:lnTo>
                    <a:pt x="637522" y="1296623"/>
                  </a:lnTo>
                  <a:lnTo>
                    <a:pt x="649272" y="1339215"/>
                  </a:lnTo>
                  <a:lnTo>
                    <a:pt x="658812" y="1382522"/>
                  </a:lnTo>
                  <a:lnTo>
                    <a:pt x="623402" y="1402405"/>
                  </a:lnTo>
                  <a:lnTo>
                    <a:pt x="546468" y="1422702"/>
                  </a:lnTo>
                  <a:lnTo>
                    <a:pt x="512051" y="1441284"/>
                  </a:lnTo>
                  <a:lnTo>
                    <a:pt x="531905" y="1480346"/>
                  </a:lnTo>
                  <a:lnTo>
                    <a:pt x="579186" y="1522368"/>
                  </a:lnTo>
                  <a:lnTo>
                    <a:pt x="614611" y="1555449"/>
                  </a:lnTo>
                  <a:lnTo>
                    <a:pt x="648916" y="1589551"/>
                  </a:lnTo>
                  <a:lnTo>
                    <a:pt x="682034" y="1624726"/>
                  </a:lnTo>
                  <a:lnTo>
                    <a:pt x="713897" y="1661030"/>
                  </a:lnTo>
                  <a:lnTo>
                    <a:pt x="744437" y="1698514"/>
                  </a:lnTo>
                  <a:lnTo>
                    <a:pt x="773588" y="1737232"/>
                  </a:lnTo>
                  <a:lnTo>
                    <a:pt x="801281" y="1777238"/>
                  </a:lnTo>
                  <a:lnTo>
                    <a:pt x="828854" y="1823929"/>
                  </a:lnTo>
                  <a:lnTo>
                    <a:pt x="841787" y="1847843"/>
                  </a:lnTo>
                  <a:lnTo>
                    <a:pt x="854951" y="1871611"/>
                  </a:lnTo>
                  <a:lnTo>
                    <a:pt x="896181" y="1921615"/>
                  </a:lnTo>
                  <a:lnTo>
                    <a:pt x="920838" y="1927382"/>
                  </a:lnTo>
                  <a:lnTo>
                    <a:pt x="944982" y="1919515"/>
                  </a:lnTo>
                  <a:lnTo>
                    <a:pt x="972934" y="1884812"/>
                  </a:lnTo>
                  <a:lnTo>
                    <a:pt x="993724" y="1843544"/>
                  </a:lnTo>
                  <a:lnTo>
                    <a:pt x="1014772" y="1798793"/>
                  </a:lnTo>
                  <a:lnTo>
                    <a:pt x="1035303" y="1753829"/>
                  </a:lnTo>
                  <a:lnTo>
                    <a:pt x="1055231" y="1708605"/>
                  </a:lnTo>
                  <a:lnTo>
                    <a:pt x="1074470" y="1663075"/>
                  </a:lnTo>
                  <a:lnTo>
                    <a:pt x="1092935" y="1617193"/>
                  </a:lnTo>
                  <a:lnTo>
                    <a:pt x="1110538" y="1570913"/>
                  </a:lnTo>
                  <a:lnTo>
                    <a:pt x="1130640" y="1519522"/>
                  </a:lnTo>
                  <a:lnTo>
                    <a:pt x="1152210" y="1468675"/>
                  </a:lnTo>
                  <a:lnTo>
                    <a:pt x="1174414" y="1418062"/>
                  </a:lnTo>
                  <a:lnTo>
                    <a:pt x="1196416" y="1367370"/>
                  </a:lnTo>
                  <a:lnTo>
                    <a:pt x="1199248" y="1360703"/>
                  </a:lnTo>
                  <a:lnTo>
                    <a:pt x="1202029" y="1353997"/>
                  </a:lnTo>
                  <a:lnTo>
                    <a:pt x="1204467" y="1347177"/>
                  </a:lnTo>
                  <a:lnTo>
                    <a:pt x="1209492" y="1321061"/>
                  </a:lnTo>
                  <a:lnTo>
                    <a:pt x="1204121" y="1301029"/>
                  </a:lnTo>
                  <a:lnTo>
                    <a:pt x="1201009" y="1298486"/>
                  </a:lnTo>
                  <a:lnTo>
                    <a:pt x="975702" y="1298486"/>
                  </a:lnTo>
                  <a:lnTo>
                    <a:pt x="971261" y="1280719"/>
                  </a:lnTo>
                  <a:lnTo>
                    <a:pt x="958100" y="1232395"/>
                  </a:lnTo>
                  <a:lnTo>
                    <a:pt x="923451" y="1134053"/>
                  </a:lnTo>
                  <a:lnTo>
                    <a:pt x="905874" y="1084974"/>
                  </a:lnTo>
                  <a:lnTo>
                    <a:pt x="887801" y="1036091"/>
                  </a:lnTo>
                  <a:lnTo>
                    <a:pt x="868984" y="987501"/>
                  </a:lnTo>
                  <a:lnTo>
                    <a:pt x="849650" y="940058"/>
                  </a:lnTo>
                  <a:lnTo>
                    <a:pt x="829732" y="892848"/>
                  </a:lnTo>
                  <a:lnTo>
                    <a:pt x="789199" y="798706"/>
                  </a:lnTo>
                  <a:lnTo>
                    <a:pt x="769110" y="751566"/>
                  </a:lnTo>
                  <a:lnTo>
                    <a:pt x="749490" y="704240"/>
                  </a:lnTo>
                  <a:lnTo>
                    <a:pt x="729879" y="658063"/>
                  </a:lnTo>
                  <a:lnTo>
                    <a:pt x="708982" y="612545"/>
                  </a:lnTo>
                  <a:lnTo>
                    <a:pt x="686952" y="567610"/>
                  </a:lnTo>
                  <a:lnTo>
                    <a:pt x="663942" y="523181"/>
                  </a:lnTo>
                  <a:lnTo>
                    <a:pt x="640105" y="479181"/>
                  </a:lnTo>
                  <a:lnTo>
                    <a:pt x="615594" y="435533"/>
                  </a:lnTo>
                  <a:lnTo>
                    <a:pt x="590772" y="392776"/>
                  </a:lnTo>
                  <a:lnTo>
                    <a:pt x="565275" y="350476"/>
                  </a:lnTo>
                  <a:lnTo>
                    <a:pt x="539048" y="308674"/>
                  </a:lnTo>
                  <a:lnTo>
                    <a:pt x="512037" y="267411"/>
                  </a:lnTo>
                  <a:lnTo>
                    <a:pt x="484188" y="226727"/>
                  </a:lnTo>
                  <a:lnTo>
                    <a:pt x="455446" y="186663"/>
                  </a:lnTo>
                  <a:lnTo>
                    <a:pt x="425757" y="147260"/>
                  </a:lnTo>
                  <a:lnTo>
                    <a:pt x="395067" y="108558"/>
                  </a:lnTo>
                  <a:lnTo>
                    <a:pt x="363321" y="70599"/>
                  </a:lnTo>
                  <a:lnTo>
                    <a:pt x="330901" y="40659"/>
                  </a:lnTo>
                  <a:lnTo>
                    <a:pt x="296113" y="7861"/>
                  </a:lnTo>
                  <a:lnTo>
                    <a:pt x="289369" y="0"/>
                  </a:lnTo>
                  <a:close/>
                </a:path>
                <a:path w="1209675" h="1927859">
                  <a:moveTo>
                    <a:pt x="1162875" y="1284046"/>
                  </a:moveTo>
                  <a:lnTo>
                    <a:pt x="1123166" y="1285527"/>
                  </a:lnTo>
                  <a:lnTo>
                    <a:pt x="1083475" y="1288399"/>
                  </a:lnTo>
                  <a:lnTo>
                    <a:pt x="997825" y="1295869"/>
                  </a:lnTo>
                  <a:lnTo>
                    <a:pt x="975702" y="1298486"/>
                  </a:lnTo>
                  <a:lnTo>
                    <a:pt x="1201009" y="1298486"/>
                  </a:lnTo>
                  <a:lnTo>
                    <a:pt x="1188526" y="1288288"/>
                  </a:lnTo>
                  <a:lnTo>
                    <a:pt x="1162875" y="1284046"/>
                  </a:lnTo>
                  <a:close/>
                </a:path>
              </a:pathLst>
            </a:custGeom>
            <a:solidFill>
              <a:srgbClr val="E95153"/>
            </a:solidFill>
          </p:spPr>
          <p:txBody>
            <a:bodyPr wrap="square" lIns="0" tIns="0" rIns="0" bIns="0" rtlCol="0"/>
            <a:lstStyle/>
            <a:p>
              <a:endParaRPr sz="1013"/>
            </a:p>
          </p:txBody>
        </p:sp>
        <p:sp>
          <p:nvSpPr>
            <p:cNvPr id="24" name="object 32">
              <a:extLst>
                <a:ext uri="{FF2B5EF4-FFF2-40B4-BE49-F238E27FC236}">
                  <a16:creationId xmlns:a16="http://schemas.microsoft.com/office/drawing/2014/main" id="{B9C8A5D7-F345-4950-8020-41EE8F0BFE8A}"/>
                </a:ext>
              </a:extLst>
            </p:cNvPr>
            <p:cNvSpPr/>
            <p:nvPr/>
          </p:nvSpPr>
          <p:spPr>
            <a:xfrm>
              <a:off x="5127674" y="4036943"/>
              <a:ext cx="824389" cy="1320165"/>
            </a:xfrm>
            <a:custGeom>
              <a:avLst/>
              <a:gdLst/>
              <a:ahLst/>
              <a:cxnLst/>
              <a:rect l="l" t="t" r="r" b="b"/>
              <a:pathLst>
                <a:path w="1099184" h="1760220">
                  <a:moveTo>
                    <a:pt x="230924" y="0"/>
                  </a:moveTo>
                  <a:lnTo>
                    <a:pt x="220826" y="2686"/>
                  </a:lnTo>
                  <a:lnTo>
                    <a:pt x="213580" y="11174"/>
                  </a:lnTo>
                  <a:lnTo>
                    <a:pt x="206732" y="26581"/>
                  </a:lnTo>
                  <a:lnTo>
                    <a:pt x="204420" y="32538"/>
                  </a:lnTo>
                  <a:lnTo>
                    <a:pt x="200966" y="38392"/>
                  </a:lnTo>
                  <a:lnTo>
                    <a:pt x="43181" y="222276"/>
                  </a:lnTo>
                  <a:lnTo>
                    <a:pt x="36517" y="229513"/>
                  </a:lnTo>
                  <a:lnTo>
                    <a:pt x="29498" y="236443"/>
                  </a:lnTo>
                  <a:lnTo>
                    <a:pt x="15101" y="249962"/>
                  </a:lnTo>
                  <a:lnTo>
                    <a:pt x="3247" y="264253"/>
                  </a:lnTo>
                  <a:lnTo>
                    <a:pt x="0" y="277063"/>
                  </a:lnTo>
                  <a:lnTo>
                    <a:pt x="5398" y="289245"/>
                  </a:lnTo>
                  <a:lnTo>
                    <a:pt x="19483" y="301651"/>
                  </a:lnTo>
                  <a:lnTo>
                    <a:pt x="30258" y="309014"/>
                  </a:lnTo>
                  <a:lnTo>
                    <a:pt x="40997" y="316462"/>
                  </a:lnTo>
                  <a:lnTo>
                    <a:pt x="84485" y="355665"/>
                  </a:lnTo>
                  <a:lnTo>
                    <a:pt x="130411" y="402232"/>
                  </a:lnTo>
                  <a:lnTo>
                    <a:pt x="185153" y="462256"/>
                  </a:lnTo>
                  <a:lnTo>
                    <a:pt x="216029" y="499606"/>
                  </a:lnTo>
                  <a:lnTo>
                    <a:pt x="245686" y="537939"/>
                  </a:lnTo>
                  <a:lnTo>
                    <a:pt x="274334" y="577133"/>
                  </a:lnTo>
                  <a:lnTo>
                    <a:pt x="302185" y="617068"/>
                  </a:lnTo>
                  <a:lnTo>
                    <a:pt x="331752" y="661956"/>
                  </a:lnTo>
                  <a:lnTo>
                    <a:pt x="359712" y="707630"/>
                  </a:lnTo>
                  <a:lnTo>
                    <a:pt x="386162" y="754071"/>
                  </a:lnTo>
                  <a:lnTo>
                    <a:pt x="411202" y="801257"/>
                  </a:lnTo>
                  <a:lnTo>
                    <a:pt x="434929" y="849170"/>
                  </a:lnTo>
                  <a:lnTo>
                    <a:pt x="457442" y="897789"/>
                  </a:lnTo>
                  <a:lnTo>
                    <a:pt x="476897" y="940788"/>
                  </a:lnTo>
                  <a:lnTo>
                    <a:pt x="496499" y="983724"/>
                  </a:lnTo>
                  <a:lnTo>
                    <a:pt x="515988" y="1026705"/>
                  </a:lnTo>
                  <a:lnTo>
                    <a:pt x="535102" y="1069842"/>
                  </a:lnTo>
                  <a:lnTo>
                    <a:pt x="553581" y="1113244"/>
                  </a:lnTo>
                  <a:lnTo>
                    <a:pt x="568016" y="1150566"/>
                  </a:lnTo>
                  <a:lnTo>
                    <a:pt x="580628" y="1188643"/>
                  </a:lnTo>
                  <a:lnTo>
                    <a:pt x="591275" y="1227228"/>
                  </a:lnTo>
                  <a:lnTo>
                    <a:pt x="599924" y="1266457"/>
                  </a:lnTo>
                  <a:lnTo>
                    <a:pt x="567844" y="1284464"/>
                  </a:lnTo>
                  <a:lnTo>
                    <a:pt x="498152" y="1302847"/>
                  </a:lnTo>
                  <a:lnTo>
                    <a:pt x="466980" y="1319683"/>
                  </a:lnTo>
                  <a:lnTo>
                    <a:pt x="484966" y="1355055"/>
                  </a:lnTo>
                  <a:lnTo>
                    <a:pt x="532437" y="1397345"/>
                  </a:lnTo>
                  <a:lnTo>
                    <a:pt x="568863" y="1431813"/>
                  </a:lnTo>
                  <a:lnTo>
                    <a:pt x="603941" y="1467507"/>
                  </a:lnTo>
                  <a:lnTo>
                    <a:pt x="637581" y="1504500"/>
                  </a:lnTo>
                  <a:lnTo>
                    <a:pt x="669691" y="1542863"/>
                  </a:lnTo>
                  <a:lnTo>
                    <a:pt x="700180" y="1582668"/>
                  </a:lnTo>
                  <a:lnTo>
                    <a:pt x="728956" y="1623987"/>
                  </a:lnTo>
                  <a:lnTo>
                    <a:pt x="753930" y="1666272"/>
                  </a:lnTo>
                  <a:lnTo>
                    <a:pt x="765646" y="1687935"/>
                  </a:lnTo>
                  <a:lnTo>
                    <a:pt x="777571" y="1709471"/>
                  </a:lnTo>
                  <a:lnTo>
                    <a:pt x="814920" y="1754752"/>
                  </a:lnTo>
                  <a:lnTo>
                    <a:pt x="837255" y="1759981"/>
                  </a:lnTo>
                  <a:lnTo>
                    <a:pt x="859123" y="1752858"/>
                  </a:lnTo>
                  <a:lnTo>
                    <a:pt x="884440" y="1721416"/>
                  </a:lnTo>
                  <a:lnTo>
                    <a:pt x="903276" y="1684046"/>
                  </a:lnTo>
                  <a:lnTo>
                    <a:pt x="916833" y="1655128"/>
                  </a:lnTo>
                  <a:lnTo>
                    <a:pt x="827774" y="1655128"/>
                  </a:lnTo>
                  <a:lnTo>
                    <a:pt x="801737" y="1612770"/>
                  </a:lnTo>
                  <a:lnTo>
                    <a:pt x="774147" y="1572439"/>
                  </a:lnTo>
                  <a:lnTo>
                    <a:pt x="745151" y="1533888"/>
                  </a:lnTo>
                  <a:lnTo>
                    <a:pt x="714897" y="1496870"/>
                  </a:lnTo>
                  <a:lnTo>
                    <a:pt x="683530" y="1461139"/>
                  </a:lnTo>
                  <a:lnTo>
                    <a:pt x="651199" y="1426449"/>
                  </a:lnTo>
                  <a:lnTo>
                    <a:pt x="618049" y="1392553"/>
                  </a:lnTo>
                  <a:lnTo>
                    <a:pt x="584226" y="1359205"/>
                  </a:lnTo>
                  <a:lnTo>
                    <a:pt x="596787" y="1349015"/>
                  </a:lnTo>
                  <a:lnTo>
                    <a:pt x="610514" y="1343146"/>
                  </a:lnTo>
                  <a:lnTo>
                    <a:pt x="624762" y="1339563"/>
                  </a:lnTo>
                  <a:lnTo>
                    <a:pt x="638887" y="1336231"/>
                  </a:lnTo>
                  <a:lnTo>
                    <a:pt x="659823" y="1329131"/>
                  </a:lnTo>
                  <a:lnTo>
                    <a:pt x="671949" y="1320315"/>
                  </a:lnTo>
                  <a:lnTo>
                    <a:pt x="676421" y="1306788"/>
                  </a:lnTo>
                  <a:lnTo>
                    <a:pt x="674396" y="1285558"/>
                  </a:lnTo>
                  <a:lnTo>
                    <a:pt x="658653" y="1211779"/>
                  </a:lnTo>
                  <a:lnTo>
                    <a:pt x="636081" y="1140143"/>
                  </a:lnTo>
                  <a:lnTo>
                    <a:pt x="617432" y="1094034"/>
                  </a:lnTo>
                  <a:lnTo>
                    <a:pt x="598134" y="1048178"/>
                  </a:lnTo>
                  <a:lnTo>
                    <a:pt x="578334" y="1002522"/>
                  </a:lnTo>
                  <a:lnTo>
                    <a:pt x="558178" y="957013"/>
                  </a:lnTo>
                  <a:lnTo>
                    <a:pt x="517386" y="866216"/>
                  </a:lnTo>
                  <a:lnTo>
                    <a:pt x="494956" y="818140"/>
                  </a:lnTo>
                  <a:lnTo>
                    <a:pt x="471230" y="770815"/>
                  </a:lnTo>
                  <a:lnTo>
                    <a:pt x="446191" y="724239"/>
                  </a:lnTo>
                  <a:lnTo>
                    <a:pt x="419824" y="678410"/>
                  </a:lnTo>
                  <a:lnTo>
                    <a:pt x="392112" y="633326"/>
                  </a:lnTo>
                  <a:lnTo>
                    <a:pt x="363039" y="588987"/>
                  </a:lnTo>
                  <a:lnTo>
                    <a:pt x="332589" y="545389"/>
                  </a:lnTo>
                  <a:lnTo>
                    <a:pt x="300835" y="502699"/>
                  </a:lnTo>
                  <a:lnTo>
                    <a:pt x="267931" y="461068"/>
                  </a:lnTo>
                  <a:lnTo>
                    <a:pt x="233956" y="420400"/>
                  </a:lnTo>
                  <a:lnTo>
                    <a:pt x="198987" y="380604"/>
                  </a:lnTo>
                  <a:lnTo>
                    <a:pt x="163102" y="341586"/>
                  </a:lnTo>
                  <a:lnTo>
                    <a:pt x="126379" y="303251"/>
                  </a:lnTo>
                  <a:lnTo>
                    <a:pt x="119854" y="296329"/>
                  </a:lnTo>
                  <a:lnTo>
                    <a:pt x="113506" y="289245"/>
                  </a:lnTo>
                  <a:lnTo>
                    <a:pt x="101296" y="275387"/>
                  </a:lnTo>
                  <a:lnTo>
                    <a:pt x="264123" y="83744"/>
                  </a:lnTo>
                  <a:lnTo>
                    <a:pt x="337044" y="83744"/>
                  </a:lnTo>
                  <a:lnTo>
                    <a:pt x="318758" y="62319"/>
                  </a:lnTo>
                  <a:lnTo>
                    <a:pt x="313251" y="56170"/>
                  </a:lnTo>
                  <a:lnTo>
                    <a:pt x="307824" y="49894"/>
                  </a:lnTo>
                  <a:lnTo>
                    <a:pt x="302892" y="43344"/>
                  </a:lnTo>
                  <a:lnTo>
                    <a:pt x="298870" y="36373"/>
                  </a:lnTo>
                  <a:lnTo>
                    <a:pt x="289123" y="22065"/>
                  </a:lnTo>
                  <a:lnTo>
                    <a:pt x="276548" y="12354"/>
                  </a:lnTo>
                  <a:lnTo>
                    <a:pt x="262000" y="6059"/>
                  </a:lnTo>
                  <a:lnTo>
                    <a:pt x="246330" y="1994"/>
                  </a:lnTo>
                  <a:lnTo>
                    <a:pt x="230924" y="0"/>
                  </a:lnTo>
                  <a:close/>
                </a:path>
                <a:path w="1099184" h="1760220">
                  <a:moveTo>
                    <a:pt x="1088976" y="1247753"/>
                  </a:moveTo>
                  <a:lnTo>
                    <a:pt x="974348" y="1247753"/>
                  </a:lnTo>
                  <a:lnTo>
                    <a:pt x="994157" y="1251204"/>
                  </a:lnTo>
                  <a:lnTo>
                    <a:pt x="977341" y="1296161"/>
                  </a:lnTo>
                  <a:lnTo>
                    <a:pt x="960384" y="1341001"/>
                  </a:lnTo>
                  <a:lnTo>
                    <a:pt x="943167" y="1385765"/>
                  </a:lnTo>
                  <a:lnTo>
                    <a:pt x="925571" y="1430495"/>
                  </a:lnTo>
                  <a:lnTo>
                    <a:pt x="907480" y="1475235"/>
                  </a:lnTo>
                  <a:lnTo>
                    <a:pt x="888772" y="1520026"/>
                  </a:lnTo>
                  <a:lnTo>
                    <a:pt x="869332" y="1564910"/>
                  </a:lnTo>
                  <a:lnTo>
                    <a:pt x="849038" y="1609930"/>
                  </a:lnTo>
                  <a:lnTo>
                    <a:pt x="827774" y="1655128"/>
                  </a:lnTo>
                  <a:lnTo>
                    <a:pt x="916833" y="1655128"/>
                  </a:lnTo>
                  <a:lnTo>
                    <a:pt x="948222" y="1586416"/>
                  </a:lnTo>
                  <a:lnTo>
                    <a:pt x="969520" y="1537098"/>
                  </a:lnTo>
                  <a:lnTo>
                    <a:pt x="989851" y="1487345"/>
                  </a:lnTo>
                  <a:lnTo>
                    <a:pt x="1009080" y="1437081"/>
                  </a:lnTo>
                  <a:lnTo>
                    <a:pt x="1027286" y="1390537"/>
                  </a:lnTo>
                  <a:lnTo>
                    <a:pt x="1046824" y="1344481"/>
                  </a:lnTo>
                  <a:lnTo>
                    <a:pt x="1066933" y="1298637"/>
                  </a:lnTo>
                  <a:lnTo>
                    <a:pt x="1087588" y="1251008"/>
                  </a:lnTo>
                  <a:lnTo>
                    <a:pt x="1088976" y="1247753"/>
                  </a:lnTo>
                  <a:close/>
                </a:path>
                <a:path w="1099184" h="1760220">
                  <a:moveTo>
                    <a:pt x="337044" y="83744"/>
                  </a:moveTo>
                  <a:lnTo>
                    <a:pt x="264123" y="83744"/>
                  </a:lnTo>
                  <a:lnTo>
                    <a:pt x="269559" y="93409"/>
                  </a:lnTo>
                  <a:lnTo>
                    <a:pt x="271654" y="98781"/>
                  </a:lnTo>
                  <a:lnTo>
                    <a:pt x="307793" y="143237"/>
                  </a:lnTo>
                  <a:lnTo>
                    <a:pt x="340043" y="183732"/>
                  </a:lnTo>
                  <a:lnTo>
                    <a:pt x="371518" y="224824"/>
                  </a:lnTo>
                  <a:lnTo>
                    <a:pt x="401866" y="266819"/>
                  </a:lnTo>
                  <a:lnTo>
                    <a:pt x="430734" y="310020"/>
                  </a:lnTo>
                  <a:lnTo>
                    <a:pt x="457240" y="352129"/>
                  </a:lnTo>
                  <a:lnTo>
                    <a:pt x="483133" y="394571"/>
                  </a:lnTo>
                  <a:lnTo>
                    <a:pt x="508319" y="437393"/>
                  </a:lnTo>
                  <a:lnTo>
                    <a:pt x="532699" y="480642"/>
                  </a:lnTo>
                  <a:lnTo>
                    <a:pt x="556176" y="524367"/>
                  </a:lnTo>
                  <a:lnTo>
                    <a:pt x="578655" y="568616"/>
                  </a:lnTo>
                  <a:lnTo>
                    <a:pt x="600038" y="613436"/>
                  </a:lnTo>
                  <a:lnTo>
                    <a:pt x="619569" y="656533"/>
                  </a:lnTo>
                  <a:lnTo>
                    <a:pt x="638620" y="699852"/>
                  </a:lnTo>
                  <a:lnTo>
                    <a:pt x="657282" y="743349"/>
                  </a:lnTo>
                  <a:lnTo>
                    <a:pt x="675646" y="786982"/>
                  </a:lnTo>
                  <a:lnTo>
                    <a:pt x="693802" y="830705"/>
                  </a:lnTo>
                  <a:lnTo>
                    <a:pt x="729857" y="918248"/>
                  </a:lnTo>
                  <a:lnTo>
                    <a:pt x="750324" y="968334"/>
                  </a:lnTo>
                  <a:lnTo>
                    <a:pt x="770035" y="1018681"/>
                  </a:lnTo>
                  <a:lnTo>
                    <a:pt x="788308" y="1069499"/>
                  </a:lnTo>
                  <a:lnTo>
                    <a:pt x="804463" y="1120999"/>
                  </a:lnTo>
                  <a:lnTo>
                    <a:pt x="817820" y="1173390"/>
                  </a:lnTo>
                  <a:lnTo>
                    <a:pt x="827770" y="1227228"/>
                  </a:lnTo>
                  <a:lnTo>
                    <a:pt x="829018" y="1233216"/>
                  </a:lnTo>
                  <a:lnTo>
                    <a:pt x="846912" y="1270873"/>
                  </a:lnTo>
                  <a:lnTo>
                    <a:pt x="855718" y="1272515"/>
                  </a:lnTo>
                  <a:lnTo>
                    <a:pt x="868783" y="1270064"/>
                  </a:lnTo>
                  <a:lnTo>
                    <a:pt x="882174" y="1266242"/>
                  </a:lnTo>
                  <a:lnTo>
                    <a:pt x="908863" y="1258243"/>
                  </a:lnTo>
                  <a:lnTo>
                    <a:pt x="922326" y="1254786"/>
                  </a:lnTo>
                  <a:lnTo>
                    <a:pt x="938927" y="1251008"/>
                  </a:lnTo>
                  <a:lnTo>
                    <a:pt x="956103" y="1248175"/>
                  </a:lnTo>
                  <a:lnTo>
                    <a:pt x="974348" y="1247753"/>
                  </a:lnTo>
                  <a:lnTo>
                    <a:pt x="1088976" y="1247753"/>
                  </a:lnTo>
                  <a:lnTo>
                    <a:pt x="1091947" y="1240612"/>
                  </a:lnTo>
                  <a:lnTo>
                    <a:pt x="1094157" y="1234428"/>
                  </a:lnTo>
                  <a:lnTo>
                    <a:pt x="1098705" y="1210776"/>
                  </a:lnTo>
                  <a:lnTo>
                    <a:pt x="1093839" y="1192633"/>
                  </a:lnTo>
                  <a:lnTo>
                    <a:pt x="1091024" y="1190333"/>
                  </a:lnTo>
                  <a:lnTo>
                    <a:pt x="886944" y="1190333"/>
                  </a:lnTo>
                  <a:lnTo>
                    <a:pt x="882924" y="1174233"/>
                  </a:lnTo>
                  <a:lnTo>
                    <a:pt x="870992" y="1130465"/>
                  </a:lnTo>
                  <a:lnTo>
                    <a:pt x="839616" y="1041385"/>
                  </a:lnTo>
                  <a:lnTo>
                    <a:pt x="823696" y="996932"/>
                  </a:lnTo>
                  <a:lnTo>
                    <a:pt x="807323" y="952656"/>
                  </a:lnTo>
                  <a:lnTo>
                    <a:pt x="790271" y="908647"/>
                  </a:lnTo>
                  <a:lnTo>
                    <a:pt x="769191" y="857108"/>
                  </a:lnTo>
                  <a:lnTo>
                    <a:pt x="747419" y="805846"/>
                  </a:lnTo>
                  <a:lnTo>
                    <a:pt x="725364" y="754696"/>
                  </a:lnTo>
                  <a:lnTo>
                    <a:pt x="703439" y="703492"/>
                  </a:lnTo>
                  <a:lnTo>
                    <a:pt x="682055" y="652069"/>
                  </a:lnTo>
                  <a:lnTo>
                    <a:pt x="660591" y="601950"/>
                  </a:lnTo>
                  <a:lnTo>
                    <a:pt x="637491" y="552676"/>
                  </a:lnTo>
                  <a:lnTo>
                    <a:pt x="612995" y="504124"/>
                  </a:lnTo>
                  <a:lnTo>
                    <a:pt x="587342" y="456172"/>
                  </a:lnTo>
                  <a:lnTo>
                    <a:pt x="560770" y="408699"/>
                  </a:lnTo>
                  <a:lnTo>
                    <a:pt x="534115" y="362916"/>
                  </a:lnTo>
                  <a:lnTo>
                    <a:pt x="506605" y="317715"/>
                  </a:lnTo>
                  <a:lnTo>
                    <a:pt x="478154" y="273162"/>
                  </a:lnTo>
                  <a:lnTo>
                    <a:pt x="448675" y="229318"/>
                  </a:lnTo>
                  <a:lnTo>
                    <a:pt x="418082" y="186248"/>
                  </a:lnTo>
                  <a:lnTo>
                    <a:pt x="386289" y="144016"/>
                  </a:lnTo>
                  <a:lnTo>
                    <a:pt x="353210" y="102685"/>
                  </a:lnTo>
                  <a:lnTo>
                    <a:pt x="337044" y="83744"/>
                  </a:lnTo>
                  <a:close/>
                </a:path>
                <a:path w="1099184" h="1760220">
                  <a:moveTo>
                    <a:pt x="1056489" y="1177252"/>
                  </a:moveTo>
                  <a:lnTo>
                    <a:pt x="1020521" y="1178592"/>
                  </a:lnTo>
                  <a:lnTo>
                    <a:pt x="984569" y="1181197"/>
                  </a:lnTo>
                  <a:lnTo>
                    <a:pt x="906987" y="1187960"/>
                  </a:lnTo>
                  <a:lnTo>
                    <a:pt x="886944" y="1190333"/>
                  </a:lnTo>
                  <a:lnTo>
                    <a:pt x="1091024" y="1190333"/>
                  </a:lnTo>
                  <a:lnTo>
                    <a:pt x="1079716" y="1181094"/>
                  </a:lnTo>
                  <a:lnTo>
                    <a:pt x="1056489" y="11772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013"/>
            </a:p>
          </p:txBody>
        </p:sp>
      </p:grpSp>
    </p:spTree>
    <p:extLst>
      <p:ext uri="{BB962C8B-B14F-4D97-AF65-F5344CB8AC3E}">
        <p14:creationId xmlns:p14="http://schemas.microsoft.com/office/powerpoint/2010/main" val="158797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4193246-2FF4-47C2-8721-702590F703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59696" y="1410218"/>
            <a:ext cx="6650632" cy="4572000"/>
          </a:xfrm>
        </p:spPr>
        <p:txBody>
          <a:bodyPr/>
          <a:lstStyle/>
          <a:p>
            <a:pPr algn="just"/>
            <a:r>
              <a:rPr lang="cy-GB">
                <a:latin typeface="+mn-lt"/>
              </a:rPr>
              <a:t>Ffactorau sefyllfaol</a:t>
            </a:r>
          </a:p>
          <a:p>
            <a:pPr algn="just"/>
            <a:r>
              <a:rPr lang="cy-GB">
                <a:solidFill>
                  <a:srgbClr val="000000"/>
                </a:solidFill>
                <a:latin typeface="+mn-lt"/>
              </a:rPr>
              <a:t>Ffactorau emosiynol</a:t>
            </a:r>
          </a:p>
          <a:p>
            <a:pPr algn="just"/>
            <a:r>
              <a:rPr lang="cy-GB">
                <a:solidFill>
                  <a:srgbClr val="000000"/>
                </a:solidFill>
                <a:latin typeface="+mn-lt"/>
              </a:rPr>
              <a:t>Ffactorau ymarferol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1429D3-585C-4A55-999D-BC9F9553F3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y-GB"/>
              <a:t>Testun troedyn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ED8B3B-6DCD-459A-8270-70F87105D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FBAB920-FA06-4805-BC64-B93EE41EE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lIns="0" tIns="0" rIns="0" bIns="0" anchor="t">
            <a:noAutofit/>
          </a:bodyPr>
          <a:lstStyle/>
          <a:p>
            <a:r>
              <a:rPr lang="cy-GB"/>
              <a:t>Cadw'n ddiogel – cyflwyniad PowerPoint dysgu</a:t>
            </a:r>
            <a:br>
              <a:rPr lang="cy-GB"/>
            </a:br>
            <a:r>
              <a:rPr lang="cy-GB"/>
              <a:t>Diogelwch a lles</a:t>
            </a:r>
          </a:p>
        </p:txBody>
      </p:sp>
      <p:pic>
        <p:nvPicPr>
          <p:cNvPr id="6" name="Picture 6" descr="Icon&#10;&#10;Description automatically generated">
            <a:extLst>
              <a:ext uri="{FF2B5EF4-FFF2-40B4-BE49-F238E27FC236}">
                <a16:creationId xmlns:a16="http://schemas.microsoft.com/office/drawing/2014/main" id="{20A04071-2926-4826-92E7-D1ECC533F7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2384" y="2942844"/>
            <a:ext cx="1521124" cy="1506747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8A046421-9B5D-442F-9F25-70A181F9B8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3833" y="1856117"/>
            <a:ext cx="1506747" cy="1564257"/>
          </a:xfrm>
          <a:prstGeom prst="rect">
            <a:avLst/>
          </a:prstGeom>
        </p:spPr>
      </p:pic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5AF43913-94D4-4FC3-B628-760D856E3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8853" y="3883324"/>
            <a:ext cx="1564257" cy="15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4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ADA6-F23E-45CD-BA19-038BC1B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lIns="0" tIns="0" rIns="0" bIns="0" anchor="t">
            <a:noAutofit/>
          </a:bodyPr>
          <a:lstStyle/>
          <a:p>
            <a:r>
              <a:rPr lang="cy-GB" dirty="0">
                <a:solidFill>
                  <a:srgbClr val="000000"/>
                </a:solidFill>
              </a:rPr>
              <a:t>Cadw’n ddiogel – cyflwyniad PowerPoint dysgu</a:t>
            </a:r>
            <a:br>
              <a:rPr lang="cy-GB" dirty="0">
                <a:solidFill>
                  <a:srgbClr val="000000"/>
                </a:solidFill>
              </a:rPr>
            </a:br>
            <a:r>
              <a:rPr lang="cy-GB" dirty="0">
                <a:solidFill>
                  <a:srgbClr val="000000"/>
                </a:solidFill>
              </a:rPr>
              <a:t>Diogelwch a lles</a:t>
            </a:r>
            <a:br>
              <a:rPr lang="cy-GB" dirty="0">
                <a:solidFill>
                  <a:srgbClr val="000000"/>
                </a:solidFill>
              </a:rPr>
            </a:br>
            <a:endParaRPr lang="cy-GB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2C76AC-64F5-4490-8C49-C81A7E02E6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195" y="1124744"/>
            <a:ext cx="8881609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93800"/>
      </p:ext>
    </p:extLst>
  </p:cSld>
  <p:clrMapOvr>
    <a:masterClrMapping/>
  </p:clrMapOvr>
</p:sld>
</file>

<file path=ppt/theme/theme1.xml><?xml version="1.0" encoding="utf-8"?>
<a:theme xmlns:a="http://schemas.openxmlformats.org/drawingml/2006/main" name="Red Cross FA V1">
  <a:themeElements>
    <a:clrScheme name="Office">
      <a:dk1>
        <a:srgbClr val="000000"/>
      </a:dk1>
      <a:lt1>
        <a:srgbClr val="FFFFFF"/>
      </a:lt1>
      <a:dk2>
        <a:srgbClr val="EE2A24"/>
      </a:dk2>
      <a:lt2>
        <a:srgbClr val="F6F6F6"/>
      </a:lt2>
      <a:accent1>
        <a:srgbClr val="D0011B"/>
      </a:accent1>
      <a:accent2>
        <a:srgbClr val="AFA48F"/>
      </a:accent2>
      <a:accent3>
        <a:srgbClr val="E95153"/>
      </a:accent3>
      <a:accent4>
        <a:srgbClr val="9D1F21"/>
      </a:accent4>
      <a:accent5>
        <a:srgbClr val="D7D8D7"/>
      </a:accent5>
      <a:accent6>
        <a:srgbClr val="65181B"/>
      </a:accent6>
      <a:hlink>
        <a:srgbClr val="EE2A24"/>
      </a:hlink>
      <a:folHlink>
        <a:srgbClr val="AFA48F"/>
      </a:folHlink>
    </a:clrScheme>
    <a:fontScheme name="Red Cross FA">
      <a:majorFont>
        <a:latin typeface="HelveticaNeueLT Pro 65 Md"/>
        <a:ea typeface=""/>
        <a:cs typeface=""/>
      </a:majorFont>
      <a:minorFont>
        <a:latin typeface="HelveticaNeueLT Pro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100" dirty="0" smtClean="0"/>
        </a:defPPr>
      </a:lstStyle>
    </a:txDef>
  </a:objectDefaults>
  <a:extraClrSchemeLst/>
  <a:custClrLst>
    <a:custClr name="Teacher Sand">
      <a:srgbClr val="E4D7AC"/>
    </a:custClr>
    <a:custClr name="Secondary Duck">
      <a:srgbClr val="BADDEA"/>
    </a:custClr>
    <a:custClr name="Primary Mustard">
      <a:srgbClr val="F1B13B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Blue">
      <a:srgbClr val="193351"/>
    </a:custClr>
    <a:custClr name="Secondary Grey">
      <a:srgbClr val="5C747A"/>
    </a:custClr>
    <a:custClr name="Primary Sky">
      <a:srgbClr val="158AC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Teal">
      <a:srgbClr val="2B7586"/>
    </a:custClr>
    <a:custClr name="Secondary Steel">
      <a:srgbClr val="5A98C0"/>
    </a:custClr>
    <a:custClr name="Primary Green">
      <a:srgbClr val="40A22A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Claret">
      <a:srgbClr val="7D1C23"/>
    </a:custClr>
    <a:custClr name="Secondary Dark Green">
      <a:srgbClr val="05853A"/>
    </a:custClr>
  </a:custClrLst>
  <a:extLst>
    <a:ext uri="{05A4C25C-085E-4340-85A3-A5531E510DB2}">
      <thm15:themeFamily xmlns:thm15="http://schemas.microsoft.com/office/thememl/2012/main" name="BRC_FirstAid_PowerPoint V2-1-nc.-Secondary.pptx" id="{94864929-2686-40D9-93B5-BBD3852E4929}" vid="{08CF7FE9-06CF-4687-AF2E-295CC6474B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018B266A524D8C6ED64754E3AA0C" ma:contentTypeVersion="38" ma:contentTypeDescription="Create a new document." ma:contentTypeScope="" ma:versionID="2c4d18413f6cbb8c67f5727473a6ba48">
  <xsd:schema xmlns:xsd="http://www.w3.org/2001/XMLSchema" xmlns:xs="http://www.w3.org/2001/XMLSchema" xmlns:p="http://schemas.microsoft.com/office/2006/metadata/properties" xmlns:ns2="097b2218-eb8c-44f0-b50d-d57756f492cd" xmlns:ns3="7aff5d3a-ac69-412e-8e86-2dc83d63a9de" targetNamespace="http://schemas.microsoft.com/office/2006/metadata/properties" ma:root="true" ma:fieldsID="da635d3af652d0743de53ea3db0bc43c" ns2:_="" ns3:_="">
    <xsd:import namespace="097b2218-eb8c-44f0-b50d-d57756f492cd"/>
    <xsd:import namespace="7aff5d3a-ac69-412e-8e86-2dc83d63a9d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Area"/>
                <xsd:element ref="ns3:HighLevelFolder"/>
                <xsd:element ref="ns3:SubFolder" minOccurs="0"/>
                <xsd:element ref="ns3:Archive" minOccurs="0"/>
                <xsd:element ref="ns3:Subfolder2" minOccurs="0"/>
                <xsd:element ref="ns3:Status" minOccurs="0"/>
                <xsd:element ref="ns3:GDPRnonCompliancedate" minOccurs="0"/>
                <xsd:element ref="ns3:Misc_x002e_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7b2218-eb8c-44f0-b50d-d57756f492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ff5d3a-ac69-412e-8e86-2dc83d63a9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rea" ma:index="19" ma:displayName="Area (of responsibility)" ma:description="An area of CE activity with a named manager responsible for it. " ma:format="Dropdown" ma:indexed="true" ma:internalName="Area">
      <xsd:simpleType>
        <xsd:restriction base="dms:Choice">
          <xsd:enumeration value="Adult Portfolio"/>
          <xsd:enumeration value="Learning Design"/>
          <xsd:enumeration value="Direct Delivery"/>
          <xsd:enumeration value="Learning and Development"/>
          <xsd:enumeration value="Marketing"/>
          <xsd:enumeration value="Youth Portfolio"/>
          <xsd:enumeration value="Leadership Team"/>
          <xsd:enumeration value="Funding"/>
        </xsd:restriction>
      </xsd:simpleType>
    </xsd:element>
    <xsd:element name="HighLevelFolder" ma:index="20" ma:displayName="High Level Folder" ma:description="The main types of document CE produce" ma:format="Dropdown" ma:indexed="true" ma:internalName="HighLevelFolder">
      <xsd:simpleType>
        <xsd:restriction base="dms:Choice">
          <xsd:enumeration value="Communication"/>
          <xsd:enumeration value="Learning Design"/>
          <xsd:enumeration value="Products"/>
          <xsd:enumeration value="Procedural Documents"/>
          <xsd:enumeration value="Policy Documents"/>
          <xsd:enumeration value="Portfolio"/>
          <xsd:enumeration value="Content Assets"/>
          <xsd:enumeration value="Strategy"/>
          <xsd:enumeration value="Research and Insight"/>
          <xsd:enumeration value="Products / Resources"/>
        </xsd:restriction>
      </xsd:simpleType>
    </xsd:element>
    <xsd:element name="SubFolder" ma:index="21" nillable="true" ma:displayName="Topic" ma:description="What overall topic does this file belong under? - A tag audit is currently ongoing, currently available tags are not representative of the final selection." ma:format="Dropdown" ma:internalName="SubFold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Apps"/>
                    <xsd:enumeration value="-Kindness"/>
                    <xsd:enumeration value="-Climate Change"/>
                    <xsd:enumeration value="-Curriculum"/>
                    <xsd:enumeration value="-Loneliness"/>
                    <xsd:enumeration value="-Disasters and Emergencies"/>
                    <xsd:enumeration value="-First Aid"/>
                    <xsd:enumeration value="-Refugees and Migration"/>
                    <xsd:enumeration value="-Empathy"/>
                    <xsd:enumeration value="-Pedagogy"/>
                    <xsd:enumeration value="-Agile"/>
                    <xsd:enumeration value="-Support Centre"/>
                    <xsd:enumeration value="-Recruitment and Development"/>
                    <xsd:enumeration value="-Volunteers"/>
                    <xsd:enumeration value="-Ways of Working"/>
                    <xsd:enumeration value="-Conflict"/>
                    <xsd:enumeration value="-Marketing Tools"/>
                    <xsd:enumeration value="-Preparedness"/>
                    <xsd:enumeration value="-Returning to Face to Face"/>
                    <xsd:enumeration value="-Handovers"/>
                    <xsd:enumeration value="-Wellbeing"/>
                    <xsd:enumeration value="-Equality Diversity and Inclusion (EDI)"/>
                    <xsd:enumeration value="- Adapt and Recover"/>
                    <xsd:enumeration value="-Health inequalities"/>
                    <xsd:enumeration value="-Education Standards"/>
                    <xsd:enumeration value="-Respect"/>
                    <xsd:enumeration value="Career Development Pathways"/>
                  </xsd:restriction>
                </xsd:simpleType>
              </xsd:element>
            </xsd:sequence>
          </xsd:extension>
        </xsd:complexContent>
      </xsd:complexType>
    </xsd:element>
    <xsd:element name="Archive" ma:index="22" nillable="true" ma:displayName="Archive" ma:default="0" ma:description="If yes is selected the file will be archived and no longer appear in the general view. It will instead appear in the archive view." ma:format="Dropdown" ma:indexed="true" ma:internalName="Archive">
      <xsd:simpleType>
        <xsd:restriction base="dms:Boolean"/>
      </xsd:simpleType>
    </xsd:element>
    <xsd:element name="Subfolder2" ma:index="23" nillable="true" ma:displayName="Project" ma:description="Which Product or Project does this file relate to? - A tag audit is currently ongoing, currently available tags are not representative of the final selection." ma:format="Dropdown" ma:internalName="Subfolder2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Drugs and Alcohol"/>
                    <xsd:enumeration value="-First Aid Champions"/>
                    <xsd:enumeration value="-Homelessness"/>
                    <xsd:enumeration value="-Knife Crime"/>
                    <xsd:enumeration value="-Lifescan"/>
                    <xsd:enumeration value="-Museums and Archives Posters"/>
                    <xsd:enumeration value="-Older People"/>
                    <xsd:enumeration value="-Sprint"/>
                    <xsd:enumeration value="-Summer of Kindness"/>
                    <xsd:enumeration value="-Training Programmes"/>
                    <xsd:enumeration value="-Bitesize"/>
                    <xsd:enumeration value="-Life Live It"/>
                    <xsd:enumeration value="-Global Disaster Preparedness Centre"/>
                    <xsd:enumeration value="-Not on Sunday"/>
                    <xsd:enumeration value="-World First Aid Day"/>
                    <xsd:enumeration value="-EveryDay First Aid"/>
                    <xsd:enumeration value="-EDI Working Group"/>
                    <xsd:enumeration value="-Scouts"/>
                    <xsd:enumeration value="-Vaccine Voices"/>
                    <xsd:enumeration value="-Refugee Week"/>
                    <xsd:enumeration value="-Newsthink"/>
                    <xsd:enumeration value="-Black Lives Matter"/>
                    <xsd:enumeration value="-Online Teaching Resource"/>
                    <xsd:enumeration value="-Education Standards"/>
                    <xsd:enumeration value="-Co-production"/>
                    <xsd:enumeration value="-Face to Face"/>
                    <xsd:enumeration value="Coping with challenges"/>
                    <xsd:enumeration value="Quality Assurance"/>
                  </xsd:restriction>
                </xsd:simpleType>
              </xsd:element>
            </xsd:sequence>
          </xsd:extension>
        </xsd:complexContent>
      </xsd:complexType>
    </xsd:element>
    <xsd:element name="Status" ma:index="24" nillable="true" ma:displayName="Status" ma:description="To show which of the documents reflects the final live product, and which are just drafts or supported development of product" ma:format="Dropdown" ma:internalName="Status">
      <xsd:simpleType>
        <xsd:union memberTypes="dms:Text">
          <xsd:simpleType>
            <xsd:restriction base="dms:Choice">
              <xsd:enumeration value="Live"/>
              <xsd:enumeration value="In review"/>
              <xsd:enumeration value="Draft"/>
              <xsd:enumeration value="Supporting documents"/>
              <xsd:enumeration value="Non GDPR Compliant"/>
            </xsd:restriction>
          </xsd:simpleType>
        </xsd:union>
      </xsd:simpleType>
    </xsd:element>
    <xsd:element name="GDPRnonCompliancedate" ma:index="25" nillable="true" ma:displayName="GDPR non Compliance date" ma:format="DateOnly" ma:indexed="true" ma:internalName="GDPRnonCompliancedate">
      <xsd:simpleType>
        <xsd:restriction base="dms:DateTime"/>
      </xsd:simpleType>
    </xsd:element>
    <xsd:element name="Misc_x002e_" ma:index="26" nillable="true" ma:displayName="Misc. " ma:description="After the file has been tagged under Topic and Project, this column is for any further description to be added. Please avoid acronyms where possible. " ma:format="Dropdown" ma:internalName="Misc_x002e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siness Case"/>
                    <xsd:enumeration value="-Covid-19"/>
                    <xsd:enumeration value="-Comms Plans"/>
                    <xsd:enumeration value="-Creative"/>
                    <xsd:enumeration value="-Direct Delivery"/>
                    <xsd:enumeration value="-Discrimination"/>
                    <xsd:enumeration value="-Diversity"/>
                    <xsd:enumeration value="-Evaluation"/>
                    <xsd:enumeration value="-GDPR"/>
                    <xsd:enumeration value="-Guidance"/>
                    <xsd:enumeration value="-Induction"/>
                    <xsd:enumeration value="-Minutes"/>
                    <xsd:enumeration value="-Partnerships"/>
                    <xsd:enumeration value="-Printed Pack"/>
                    <xsd:enumeration value="-Retrospective"/>
                    <xsd:enumeration value="-Analysis"/>
                    <xsd:enumeration value="-21 Day Challenge"/>
                    <xsd:enumeration value="-Bookings"/>
                    <xsd:enumeration value="-Competitor Landscape"/>
                    <xsd:enumeration value="-Advocacy"/>
                    <xsd:enumeration value="-Style Guide"/>
                    <xsd:enumeration value="-Engagement"/>
                    <xsd:enumeration value="-Impact Assessment"/>
                    <xsd:enumeration value="-Evidence"/>
                    <xsd:enumeration value="-Kick-off"/>
                    <xsd:enumeration value="-Forms"/>
                    <xsd:enumeration value="-Kids Kits Cards"/>
                    <xsd:enumeration value="-Icons"/>
                    <xsd:enumeration value="-Intern"/>
                    <xsd:enumeration value="-Introduction"/>
                    <xsd:enumeration value="-July 2020 survey"/>
                    <xsd:enumeration value="-Lunch and Learn"/>
                    <xsd:enumeration value="-Visuals and Artwork"/>
                    <xsd:enumeration value="-Pilot"/>
                    <xsd:enumeration value="-Primary School"/>
                    <xsd:enumeration value="-Project Board"/>
                    <xsd:enumeration value="-React"/>
                    <xsd:enumeration value="-Recover"/>
                    <xsd:enumeration value="-Reflect"/>
                    <xsd:enumeration value="-Reporting"/>
                    <xsd:enumeration value="-Risk Assessments"/>
                    <xsd:enumeration value="-Secondary School"/>
                    <xsd:enumeration value="-Skill Guide"/>
                    <xsd:enumeration value="-Comms"/>
                    <xsd:enumeration value="-Content"/>
                    <xsd:enumeration value="-Other"/>
                    <xsd:enumeration value="-Welsh Language"/>
                    <xsd:enumeration value="-Sticker"/>
                    <xsd:enumeration value="-Minutes"/>
                    <xsd:enumeration value="-Template"/>
                    <xsd:enumeration value="-User Workshop"/>
                    <xsd:enumeration value="-Project Management"/>
                    <xsd:enumeration value="-Baby and Child"/>
                    <xsd:enumeration value="-E-mails"/>
                    <xsd:enumeration value="-Photos"/>
                    <xsd:enumeration value="-Video"/>
                    <xsd:enumeration value="Leaflet"/>
                  </xsd:restriction>
                </xsd:simpleType>
              </xsd:element>
            </xsd:sequence>
          </xsd:extension>
        </xsd:complexContent>
      </xsd:complexType>
    </xsd:element>
    <xsd:element name="MediaServiceLocation" ma:index="27" nillable="true" ma:displayName="Location" ma:internalName="MediaServiceLocation" ma:readOnly="true">
      <xsd:simpleType>
        <xsd:restriction base="dms:Text"/>
      </xsd:simpleType>
    </xsd:element>
    <xsd:element name="MediaLengthInSeconds" ma:index="2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15167c16-a890-4d0e-8066-19c144e74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7aff5d3a-ac69-412e-8e86-2dc83d63a9de">false</Archive>
    <Status xmlns="7aff5d3a-ac69-412e-8e86-2dc83d63a9de" xsi:nil="true"/>
    <Subfolder2 xmlns="7aff5d3a-ac69-412e-8e86-2dc83d63a9de" xsi:nil="true"/>
    <Area xmlns="7aff5d3a-ac69-412e-8e86-2dc83d63a9de"/>
    <HighLevelFolder xmlns="7aff5d3a-ac69-412e-8e86-2dc83d63a9de"/>
    <Misc_x002e_ xmlns="7aff5d3a-ac69-412e-8e86-2dc83d63a9de" xsi:nil="true"/>
    <GDPRnonCompliancedate xmlns="7aff5d3a-ac69-412e-8e86-2dc83d63a9de" xsi:nil="true"/>
    <SubFolder xmlns="7aff5d3a-ac69-412e-8e86-2dc83d63a9de" xsi:nil="true"/>
    <lcf76f155ced4ddcb4097134ff3c332f xmlns="7aff5d3a-ac69-412e-8e86-2dc83d63a9d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E07077A-6BCE-4A03-AF8A-137626504D61}"/>
</file>

<file path=customXml/itemProps2.xml><?xml version="1.0" encoding="utf-8"?>
<ds:datastoreItem xmlns:ds="http://schemas.openxmlformats.org/officeDocument/2006/customXml" ds:itemID="{C45063E1-F648-454B-9F25-B466C6FDD352}"/>
</file>

<file path=customXml/itemProps3.xml><?xml version="1.0" encoding="utf-8"?>
<ds:datastoreItem xmlns:ds="http://schemas.openxmlformats.org/officeDocument/2006/customXml" ds:itemID="{AB88CEE8-1FF2-4215-90E1-3BDB085E1AD5}"/>
</file>

<file path=docProps/app.xml><?xml version="1.0" encoding="utf-8"?>
<Properties xmlns="http://schemas.openxmlformats.org/officeDocument/2006/extended-properties" xmlns:vt="http://schemas.openxmlformats.org/officeDocument/2006/docPropsVTypes">
  <Template>Secondary_BRC_FirstAid_PowerPoint</Template>
  <TotalTime>27</TotalTime>
  <Words>45</Words>
  <Application>Microsoft Macintosh PowerPoint</Application>
  <PresentationFormat>Widescreen</PresentationFormat>
  <Paragraphs>13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HelveticaNeueLT Pro 45 Lt</vt:lpstr>
      <vt:lpstr>HelveticaNeueLT Pro 55 Roman</vt:lpstr>
      <vt:lpstr>HelveticaNeueLT Pro 65 Md</vt:lpstr>
      <vt:lpstr>Red Cross FA V1</vt:lpstr>
      <vt:lpstr>Cadw’n ddiogel  – dysgu.</vt:lpstr>
      <vt:lpstr>Cadw'n ddiogel – cyflwyniad PowerPoint dysgu Diogelwch a lles</vt:lpstr>
      <vt:lpstr>Cadw’n ddiogel – cyflwyniad PowerPoint dysgu Diogelwch a lles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Secondary.</dc:title>
  <dc:creator>Lucy Tutton</dc:creator>
  <cp:lastModifiedBy>Dafydd Williams</cp:lastModifiedBy>
  <cp:revision>30</cp:revision>
  <dcterms:created xsi:type="dcterms:W3CDTF">2020-02-11T14:05:13Z</dcterms:created>
  <dcterms:modified xsi:type="dcterms:W3CDTF">2023-07-28T15:55:02Z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2019-08-12T00:00:00Z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2019-08-12T00:00:00Z</vt:filetime>
  </property>
  <property fmtid="{D5CDD505-2E9C-101B-9397-08002B2CF9AE}" pid="5" name="ContentTypeId">
    <vt:lpwstr>0x0101002470018B266A524D8C6ED64754E3AA0C</vt:lpwstr>
  </property>
  <property fmtid="{D5CDD505-2E9C-101B-9397-08002B2CF9AE}" pid="6" name="_dlc_policyId">
    <vt:lpwstr/>
  </property>
  <property fmtid="{D5CDD505-2E9C-101B-9397-08002B2CF9AE}" pid="7" name="ItemRetentionFormula">
    <vt:lpwstr/>
  </property>
  <property fmtid="{D5CDD505-2E9C-101B-9397-08002B2CF9AE}" pid="8" name="MediaServiceImageTags">
    <vt:lpwstr/>
  </property>
  <property fmtid="{D5CDD505-2E9C-101B-9397-08002B2CF9AE}" pid="9" name="b5bd0e747d9243cdba6014139b7d7e8a">
    <vt:lpwstr/>
  </property>
  <property fmtid="{D5CDD505-2E9C-101B-9397-08002B2CF9AE}" pid="10" name="BRC_x002d_Classification">
    <vt:lpwstr/>
  </property>
  <property fmtid="{D5CDD505-2E9C-101B-9397-08002B2CF9AE}" pid="11" name="TaxCatchAll">
    <vt:lpwstr/>
  </property>
  <property fmtid="{D5CDD505-2E9C-101B-9397-08002B2CF9AE}" pid="12" name="BRC-Classification">
    <vt:lpwstr/>
  </property>
</Properties>
</file>