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5"/>
  </p:notesMasterIdLst>
  <p:sldIdLst>
    <p:sldId id="297" r:id="rId2"/>
    <p:sldId id="298" r:id="rId3"/>
    <p:sldId id="327" r:id="rId4"/>
    <p:sldId id="299" r:id="rId5"/>
    <p:sldId id="328" r:id="rId6"/>
    <p:sldId id="338" r:id="rId7"/>
    <p:sldId id="339" r:id="rId8"/>
    <p:sldId id="330" r:id="rId9"/>
    <p:sldId id="332" r:id="rId10"/>
    <p:sldId id="334" r:id="rId11"/>
    <p:sldId id="337" r:id="rId12"/>
    <p:sldId id="301" r:id="rId13"/>
    <p:sldId id="336" r:id="rId14"/>
  </p:sldIdLst>
  <p:sldSz cx="12192000" cy="6858000"/>
  <p:notesSz cx="16256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 Edwards" initials="JE" lastIdx="3" clrIdx="0">
    <p:extLst>
      <p:ext uri="{19B8F6BF-5375-455C-9EA6-DF929625EA0E}">
        <p15:presenceInfo xmlns:p15="http://schemas.microsoft.com/office/powerpoint/2012/main" userId="S::jessedwards@redcross.org.uk::98e439c2-7786-4be2-b9e7-33914979a5e0" providerId="AD"/>
      </p:ext>
    </p:extLst>
  </p:cmAuthor>
  <p:cmAuthor id="2" name="Chloe Bruce" initials="CB" lastIdx="2" clrIdx="1">
    <p:extLst>
      <p:ext uri="{19B8F6BF-5375-455C-9EA6-DF929625EA0E}">
        <p15:presenceInfo xmlns:p15="http://schemas.microsoft.com/office/powerpoint/2012/main" userId="S::ChloeBruce@redcross.org.uk::cd14b7cc-a47c-4568-a7e1-17940fbf5a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E20A8-8514-4F32-8D07-DE50A836849C}" v="261" dt="2021-06-22T15:43:08.27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Edwards" userId="S::jessedwards@redcross.org.uk::98e439c2-7786-4be2-b9e7-33914979a5e0" providerId="AD" clId="Web-{A7AC371E-2AD1-3BA8-6C00-14297109F519}"/>
    <pc:docChg chg="modSld">
      <pc:chgData name="Jess Edwards" userId="S::jessedwards@redcross.org.uk::98e439c2-7786-4be2-b9e7-33914979a5e0" providerId="AD" clId="Web-{A7AC371E-2AD1-3BA8-6C00-14297109F519}" dt="2021-06-22T10:44:37.820" v="7"/>
      <pc:docMkLst>
        <pc:docMk/>
      </pc:docMkLst>
      <pc:sldChg chg="modSp">
        <pc:chgData name="Jess Edwards" userId="S::jessedwards@redcross.org.uk::98e439c2-7786-4be2-b9e7-33914979a5e0" providerId="AD" clId="Web-{A7AC371E-2AD1-3BA8-6C00-14297109F519}" dt="2021-06-22T10:39:13.828" v="2" actId="14100"/>
        <pc:sldMkLst>
          <pc:docMk/>
          <pc:sldMk cId="2563004754" sldId="298"/>
        </pc:sldMkLst>
        <pc:spChg chg="ord">
          <ac:chgData name="Jess Edwards" userId="S::jessedwards@redcross.org.uk::98e439c2-7786-4be2-b9e7-33914979a5e0" providerId="AD" clId="Web-{A7AC371E-2AD1-3BA8-6C00-14297109F519}" dt="2021-06-22T10:39:10.781" v="0"/>
          <ac:spMkLst>
            <pc:docMk/>
            <pc:sldMk cId="2563004754" sldId="298"/>
            <ac:spMk id="12" creationId="{96A115A6-0BBF-4710-B6BF-30AA9D734336}"/>
          </ac:spMkLst>
        </pc:spChg>
        <pc:picChg chg="mod">
          <ac:chgData name="Jess Edwards" userId="S::jessedwards@redcross.org.uk::98e439c2-7786-4be2-b9e7-33914979a5e0" providerId="AD" clId="Web-{A7AC371E-2AD1-3BA8-6C00-14297109F519}" dt="2021-06-22T10:39:13.828" v="2" actId="14100"/>
          <ac:picMkLst>
            <pc:docMk/>
            <pc:sldMk cId="2563004754" sldId="298"/>
            <ac:picMk id="35" creationId="{38706D88-99C5-4174-B528-ABD3E4569589}"/>
          </ac:picMkLst>
        </pc:picChg>
      </pc:sldChg>
      <pc:sldChg chg="modTransition addCm">
        <pc:chgData name="Jess Edwards" userId="S::jessedwards@redcross.org.uk::98e439c2-7786-4be2-b9e7-33914979a5e0" providerId="AD" clId="Web-{A7AC371E-2AD1-3BA8-6C00-14297109F519}" dt="2021-06-22T10:44:37.820" v="7"/>
        <pc:sldMkLst>
          <pc:docMk/>
          <pc:sldMk cId="1600689955" sldId="299"/>
        </pc:sldMkLst>
      </pc:sldChg>
      <pc:sldChg chg="addCm">
        <pc:chgData name="Jess Edwards" userId="S::jessedwards@redcross.org.uk::98e439c2-7786-4be2-b9e7-33914979a5e0" providerId="AD" clId="Web-{A7AC371E-2AD1-3BA8-6C00-14297109F519}" dt="2021-06-22T10:42:09.098" v="4"/>
        <pc:sldMkLst>
          <pc:docMk/>
          <pc:sldMk cId="3518792867" sldId="337"/>
        </pc:sldMkLst>
      </pc:sldChg>
    </pc:docChg>
  </pc:docChgLst>
  <pc:docChgLst>
    <pc:chgData name="Chloe Bruce" userId="cd14b7cc-a47c-4568-a7e1-17940fbf5a9f" providerId="ADAL" clId="{FB2E20A8-8514-4F32-8D07-DE50A836849C}"/>
    <pc:docChg chg="custSel addSld modSld">
      <pc:chgData name="Chloe Bruce" userId="cd14b7cc-a47c-4568-a7e1-17940fbf5a9f" providerId="ADAL" clId="{FB2E20A8-8514-4F32-8D07-DE50A836849C}" dt="2021-06-25T10:48:38.934" v="268" actId="1592"/>
      <pc:docMkLst>
        <pc:docMk/>
      </pc:docMkLst>
      <pc:sldChg chg="modSp mod">
        <pc:chgData name="Chloe Bruce" userId="cd14b7cc-a47c-4568-a7e1-17940fbf5a9f" providerId="ADAL" clId="{FB2E20A8-8514-4F32-8D07-DE50A836849C}" dt="2021-06-22T15:37:35.787" v="10" actId="166"/>
        <pc:sldMkLst>
          <pc:docMk/>
          <pc:sldMk cId="2563004754" sldId="298"/>
        </pc:sldMkLst>
        <pc:spChg chg="ord">
          <ac:chgData name="Chloe Bruce" userId="cd14b7cc-a47c-4568-a7e1-17940fbf5a9f" providerId="ADAL" clId="{FB2E20A8-8514-4F32-8D07-DE50A836849C}" dt="2021-06-22T15:37:35.787" v="10" actId="166"/>
          <ac:spMkLst>
            <pc:docMk/>
            <pc:sldMk cId="2563004754" sldId="298"/>
            <ac:spMk id="15" creationId="{07F2FCE4-0BF1-4242-9F57-9FC38C64028D}"/>
          </ac:spMkLst>
        </pc:spChg>
      </pc:sldChg>
      <pc:sldChg chg="modSp mod addCm delCm">
        <pc:chgData name="Chloe Bruce" userId="cd14b7cc-a47c-4568-a7e1-17940fbf5a9f" providerId="ADAL" clId="{FB2E20A8-8514-4F32-8D07-DE50A836849C}" dt="2021-06-25T10:48:38.547" v="267" actId="1592"/>
        <pc:sldMkLst>
          <pc:docMk/>
          <pc:sldMk cId="1600689955" sldId="299"/>
        </pc:sldMkLst>
        <pc:spChg chg="ord">
          <ac:chgData name="Chloe Bruce" userId="cd14b7cc-a47c-4568-a7e1-17940fbf5a9f" providerId="ADAL" clId="{FB2E20A8-8514-4F32-8D07-DE50A836849C}" dt="2021-06-22T15:37:17.993" v="8" actId="166"/>
          <ac:spMkLst>
            <pc:docMk/>
            <pc:sldMk cId="1600689955" sldId="299"/>
            <ac:spMk id="9" creationId="{592E9D5D-0F65-4C01-A893-213B18AAAE6D}"/>
          </ac:spMkLst>
        </pc:spChg>
      </pc:sldChg>
      <pc:sldChg chg="modSp mod">
        <pc:chgData name="Chloe Bruce" userId="cd14b7cc-a47c-4568-a7e1-17940fbf5a9f" providerId="ADAL" clId="{FB2E20A8-8514-4F32-8D07-DE50A836849C}" dt="2021-06-22T15:37:41.650" v="11" actId="166"/>
        <pc:sldMkLst>
          <pc:docMk/>
          <pc:sldMk cId="3005037756" sldId="327"/>
        </pc:sldMkLst>
        <pc:spChg chg="ord">
          <ac:chgData name="Chloe Bruce" userId="cd14b7cc-a47c-4568-a7e1-17940fbf5a9f" providerId="ADAL" clId="{FB2E20A8-8514-4F32-8D07-DE50A836849C}" dt="2021-06-22T15:37:41.650" v="11" actId="166"/>
          <ac:spMkLst>
            <pc:docMk/>
            <pc:sldMk cId="3005037756" sldId="327"/>
            <ac:spMk id="8" creationId="{C502347A-D55B-4F88-AA13-4F891FBA8357}"/>
          </ac:spMkLst>
        </pc:spChg>
      </pc:sldChg>
      <pc:sldChg chg="modSp mod">
        <pc:chgData name="Chloe Bruce" userId="cd14b7cc-a47c-4568-a7e1-17940fbf5a9f" providerId="ADAL" clId="{FB2E20A8-8514-4F32-8D07-DE50A836849C}" dt="2021-06-22T15:37:23.558" v="9" actId="166"/>
        <pc:sldMkLst>
          <pc:docMk/>
          <pc:sldMk cId="2957972896" sldId="328"/>
        </pc:sldMkLst>
        <pc:spChg chg="ord">
          <ac:chgData name="Chloe Bruce" userId="cd14b7cc-a47c-4568-a7e1-17940fbf5a9f" providerId="ADAL" clId="{FB2E20A8-8514-4F32-8D07-DE50A836849C}" dt="2021-06-22T15:37:23.558" v="9" actId="166"/>
          <ac:spMkLst>
            <pc:docMk/>
            <pc:sldMk cId="2957972896" sldId="328"/>
            <ac:spMk id="6" creationId="{E875AA2C-360A-411B-984D-533A2D710E36}"/>
          </ac:spMkLst>
        </pc:spChg>
      </pc:sldChg>
      <pc:sldChg chg="modSp mod">
        <pc:chgData name="Chloe Bruce" userId="cd14b7cc-a47c-4568-a7e1-17940fbf5a9f" providerId="ADAL" clId="{FB2E20A8-8514-4F32-8D07-DE50A836849C}" dt="2021-06-22T15:43:08.274" v="266" actId="20577"/>
        <pc:sldMkLst>
          <pc:docMk/>
          <pc:sldMk cId="3072714577" sldId="330"/>
        </pc:sldMkLst>
        <pc:spChg chg="mod">
          <ac:chgData name="Chloe Bruce" userId="cd14b7cc-a47c-4568-a7e1-17940fbf5a9f" providerId="ADAL" clId="{FB2E20A8-8514-4F32-8D07-DE50A836849C}" dt="2021-06-22T15:43:08.274" v="266" actId="20577"/>
          <ac:spMkLst>
            <pc:docMk/>
            <pc:sldMk cId="3072714577" sldId="330"/>
            <ac:spMk id="6" creationId="{8A027F9F-9541-487E-A54C-FA308A47A62C}"/>
          </ac:spMkLst>
        </pc:spChg>
      </pc:sldChg>
      <pc:sldChg chg="modSp mod addCm delCm modCm">
        <pc:chgData name="Chloe Bruce" userId="cd14b7cc-a47c-4568-a7e1-17940fbf5a9f" providerId="ADAL" clId="{FB2E20A8-8514-4F32-8D07-DE50A836849C}" dt="2021-06-25T10:48:38.934" v="268" actId="1592"/>
        <pc:sldMkLst>
          <pc:docMk/>
          <pc:sldMk cId="3518792867" sldId="337"/>
        </pc:sldMkLst>
        <pc:spChg chg="mod">
          <ac:chgData name="Chloe Bruce" userId="cd14b7cc-a47c-4568-a7e1-17940fbf5a9f" providerId="ADAL" clId="{FB2E20A8-8514-4F32-8D07-DE50A836849C}" dt="2021-06-22T15:36:06.088" v="7" actId="20577"/>
          <ac:spMkLst>
            <pc:docMk/>
            <pc:sldMk cId="3518792867" sldId="337"/>
            <ac:spMk id="6" creationId="{E3DC2D7E-A489-46D1-B335-A8A06F7A14FD}"/>
          </ac:spMkLst>
        </pc:spChg>
        <pc:picChg chg="mod">
          <ac:chgData name="Chloe Bruce" userId="cd14b7cc-a47c-4568-a7e1-17940fbf5a9f" providerId="ADAL" clId="{FB2E20A8-8514-4F32-8D07-DE50A836849C}" dt="2021-06-22T15:35:44.117" v="0"/>
          <ac:picMkLst>
            <pc:docMk/>
            <pc:sldMk cId="3518792867" sldId="337"/>
            <ac:picMk id="12" creationId="{0E1F342F-5195-4E84-B6F6-5BF300984659}"/>
          </ac:picMkLst>
        </pc:picChg>
      </pc:sldChg>
      <pc:sldChg chg="modSp add mod">
        <pc:chgData name="Chloe Bruce" userId="cd14b7cc-a47c-4568-a7e1-17940fbf5a9f" providerId="ADAL" clId="{FB2E20A8-8514-4F32-8D07-DE50A836849C}" dt="2021-06-22T15:42:25.069" v="254" actId="166"/>
        <pc:sldMkLst>
          <pc:docMk/>
          <pc:sldMk cId="1799841974" sldId="338"/>
        </pc:sldMkLst>
        <pc:spChg chg="ord">
          <ac:chgData name="Chloe Bruce" userId="cd14b7cc-a47c-4568-a7e1-17940fbf5a9f" providerId="ADAL" clId="{FB2E20A8-8514-4F32-8D07-DE50A836849C}" dt="2021-06-22T15:42:25.069" v="254" actId="166"/>
          <ac:spMkLst>
            <pc:docMk/>
            <pc:sldMk cId="1799841974" sldId="338"/>
            <ac:spMk id="6" creationId="{E875AA2C-360A-411B-984D-533A2D710E36}"/>
          </ac:spMkLst>
        </pc:spChg>
        <pc:spChg chg="mod">
          <ac:chgData name="Chloe Bruce" userId="cd14b7cc-a47c-4568-a7e1-17940fbf5a9f" providerId="ADAL" clId="{FB2E20A8-8514-4F32-8D07-DE50A836849C}" dt="2021-06-22T15:42:20.268" v="253" actId="20577"/>
          <ac:spMkLst>
            <pc:docMk/>
            <pc:sldMk cId="1799841974" sldId="338"/>
            <ac:spMk id="11" creationId="{7C32FA04-BC02-43EC-BC67-E5573D52BEF3}"/>
          </ac:spMkLst>
        </pc:spChg>
      </pc:sldChg>
      <pc:sldChg chg="modSp add mod">
        <pc:chgData name="Chloe Bruce" userId="cd14b7cc-a47c-4568-a7e1-17940fbf5a9f" providerId="ADAL" clId="{FB2E20A8-8514-4F32-8D07-DE50A836849C}" dt="2021-06-22T15:42:29.043" v="255" actId="166"/>
        <pc:sldMkLst>
          <pc:docMk/>
          <pc:sldMk cId="1191845548" sldId="339"/>
        </pc:sldMkLst>
        <pc:spChg chg="mod ord">
          <ac:chgData name="Chloe Bruce" userId="cd14b7cc-a47c-4568-a7e1-17940fbf5a9f" providerId="ADAL" clId="{FB2E20A8-8514-4F32-8D07-DE50A836849C}" dt="2021-06-22T15:42:29.043" v="255" actId="166"/>
          <ac:spMkLst>
            <pc:docMk/>
            <pc:sldMk cId="1191845548" sldId="339"/>
            <ac:spMk id="6" creationId="{E875AA2C-360A-411B-984D-533A2D710E36}"/>
          </ac:spMkLst>
        </pc:spChg>
        <pc:spChg chg="mod">
          <ac:chgData name="Chloe Bruce" userId="cd14b7cc-a47c-4568-a7e1-17940fbf5a9f" providerId="ADAL" clId="{FB2E20A8-8514-4F32-8D07-DE50A836849C}" dt="2021-06-22T15:42:12.570" v="250" actId="20577"/>
          <ac:spMkLst>
            <pc:docMk/>
            <pc:sldMk cId="1191845548" sldId="339"/>
            <ac:spMk id="11" creationId="{7C32FA04-BC02-43EC-BC67-E5573D52BE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4E092205-E3CE-4B42-907A-C3BB5D21EF03}" type="datetimeFigureOut">
              <a:rPr lang="en-GB" smtClean="0"/>
              <a:t>25/06/2021</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3908070E-2810-4E5C-83CC-655FBDA01363}" type="slidenum">
              <a:rPr lang="en-GB" smtClean="0"/>
              <a:t>‹#›</a:t>
            </a:fld>
            <a:endParaRPr lang="en-GB"/>
          </a:p>
        </p:txBody>
      </p:sp>
    </p:spTree>
    <p:extLst>
      <p:ext uri="{BB962C8B-B14F-4D97-AF65-F5344CB8AC3E}">
        <p14:creationId xmlns:p14="http://schemas.microsoft.com/office/powerpoint/2010/main" val="13031725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a:t>
            </a:fld>
            <a:endParaRPr lang="en-GB"/>
          </a:p>
        </p:txBody>
      </p:sp>
    </p:spTree>
    <p:extLst>
      <p:ext uri="{BB962C8B-B14F-4D97-AF65-F5344CB8AC3E}">
        <p14:creationId xmlns:p14="http://schemas.microsoft.com/office/powerpoint/2010/main" val="183409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10</a:t>
            </a:fld>
            <a:endParaRPr lang="en-GB"/>
          </a:p>
        </p:txBody>
      </p:sp>
    </p:spTree>
    <p:extLst>
      <p:ext uri="{BB962C8B-B14F-4D97-AF65-F5344CB8AC3E}">
        <p14:creationId xmlns:p14="http://schemas.microsoft.com/office/powerpoint/2010/main" val="261425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11</a:t>
            </a:fld>
            <a:endParaRPr lang="en-GB"/>
          </a:p>
        </p:txBody>
      </p:sp>
    </p:spTree>
    <p:extLst>
      <p:ext uri="{BB962C8B-B14F-4D97-AF65-F5344CB8AC3E}">
        <p14:creationId xmlns:p14="http://schemas.microsoft.com/office/powerpoint/2010/main" val="311850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12</a:t>
            </a:fld>
            <a:endParaRPr lang="en-GB"/>
          </a:p>
        </p:txBody>
      </p:sp>
    </p:spTree>
    <p:extLst>
      <p:ext uri="{BB962C8B-B14F-4D97-AF65-F5344CB8AC3E}">
        <p14:creationId xmlns:p14="http://schemas.microsoft.com/office/powerpoint/2010/main" val="249200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13</a:t>
            </a:fld>
            <a:endParaRPr lang="en-GB"/>
          </a:p>
        </p:txBody>
      </p:sp>
    </p:spTree>
    <p:extLst>
      <p:ext uri="{BB962C8B-B14F-4D97-AF65-F5344CB8AC3E}">
        <p14:creationId xmlns:p14="http://schemas.microsoft.com/office/powerpoint/2010/main" val="181720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2</a:t>
            </a:fld>
            <a:endParaRPr lang="en-GB"/>
          </a:p>
        </p:txBody>
      </p:sp>
    </p:spTree>
    <p:extLst>
      <p:ext uri="{BB962C8B-B14F-4D97-AF65-F5344CB8AC3E}">
        <p14:creationId xmlns:p14="http://schemas.microsoft.com/office/powerpoint/2010/main" val="141175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3</a:t>
            </a:fld>
            <a:endParaRPr lang="en-GB"/>
          </a:p>
        </p:txBody>
      </p:sp>
    </p:spTree>
    <p:extLst>
      <p:ext uri="{BB962C8B-B14F-4D97-AF65-F5344CB8AC3E}">
        <p14:creationId xmlns:p14="http://schemas.microsoft.com/office/powerpoint/2010/main" val="299281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4</a:t>
            </a:fld>
            <a:endParaRPr lang="en-GB"/>
          </a:p>
        </p:txBody>
      </p:sp>
    </p:spTree>
    <p:extLst>
      <p:ext uri="{BB962C8B-B14F-4D97-AF65-F5344CB8AC3E}">
        <p14:creationId xmlns:p14="http://schemas.microsoft.com/office/powerpoint/2010/main" val="261751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5</a:t>
            </a:fld>
            <a:endParaRPr lang="en-GB"/>
          </a:p>
        </p:txBody>
      </p:sp>
    </p:spTree>
    <p:extLst>
      <p:ext uri="{BB962C8B-B14F-4D97-AF65-F5344CB8AC3E}">
        <p14:creationId xmlns:p14="http://schemas.microsoft.com/office/powerpoint/2010/main" val="72764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6</a:t>
            </a:fld>
            <a:endParaRPr lang="en-GB"/>
          </a:p>
        </p:txBody>
      </p:sp>
    </p:spTree>
    <p:extLst>
      <p:ext uri="{BB962C8B-B14F-4D97-AF65-F5344CB8AC3E}">
        <p14:creationId xmlns:p14="http://schemas.microsoft.com/office/powerpoint/2010/main" val="136490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7</a:t>
            </a:fld>
            <a:endParaRPr lang="en-GB"/>
          </a:p>
        </p:txBody>
      </p:sp>
    </p:spTree>
    <p:extLst>
      <p:ext uri="{BB962C8B-B14F-4D97-AF65-F5344CB8AC3E}">
        <p14:creationId xmlns:p14="http://schemas.microsoft.com/office/powerpoint/2010/main" val="209629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8</a:t>
            </a:fld>
            <a:endParaRPr lang="en-GB"/>
          </a:p>
        </p:txBody>
      </p:sp>
    </p:spTree>
    <p:extLst>
      <p:ext uri="{BB962C8B-B14F-4D97-AF65-F5344CB8AC3E}">
        <p14:creationId xmlns:p14="http://schemas.microsoft.com/office/powerpoint/2010/main" val="2270739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9</a:t>
            </a:fld>
            <a:endParaRPr lang="en-GB"/>
          </a:p>
        </p:txBody>
      </p:sp>
    </p:spTree>
    <p:extLst>
      <p:ext uri="{BB962C8B-B14F-4D97-AF65-F5344CB8AC3E}">
        <p14:creationId xmlns:p14="http://schemas.microsoft.com/office/powerpoint/2010/main" val="1629056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3" name="Graphic 12">
            <a:extLst>
              <a:ext uri="{FF2B5EF4-FFF2-40B4-BE49-F238E27FC236}">
                <a16:creationId xmlns:a16="http://schemas.microsoft.com/office/drawing/2014/main" id="{7D4B1D82-7726-4E58-A5FE-247C36749E1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56993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29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2"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471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3"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45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numCol="2" spcCol="288000">
            <a:noAutofit/>
          </a:bodyPr>
          <a:lstStyle>
            <a:lvl1pPr marL="449263" indent="-449263">
              <a:lnSpc>
                <a:spcPts val="2800"/>
              </a:lnSpc>
              <a:buFontTx/>
              <a:buBlip>
                <a:blip r:embed="rId2"/>
              </a:buBlip>
              <a:defRPr sz="2600">
                <a:latin typeface="+mj-lt"/>
              </a:defRPr>
            </a:lvl1pPr>
            <a:lvl2pPr marL="449263" indent="-449263">
              <a:lnSpc>
                <a:spcPts val="2800"/>
              </a:lnSpc>
              <a:buFontTx/>
              <a:buBlip>
                <a:blip r:embed="rId2"/>
              </a:buBlip>
              <a:defRPr sz="2600"/>
            </a:lvl2pPr>
            <a:lvl3pPr marL="449263" indent="-449263">
              <a:lnSpc>
                <a:spcPts val="2200"/>
              </a:lnSpc>
              <a:buFontTx/>
              <a:buBlip>
                <a:blip r:embed="rId2"/>
              </a:buBlip>
              <a:defRPr sz="1800" b="1">
                <a:latin typeface="HelveticaNeueLT Pro 65 Md" panose="020B0804020202020204" pitchFamily="34" charset="0"/>
              </a:defRPr>
            </a:lvl3pPr>
            <a:lvl4pPr marL="449263" indent="-449263">
              <a:lnSpc>
                <a:spcPts val="2200"/>
              </a:lnSpc>
              <a:buFontTx/>
              <a:buBlip>
                <a:blip r:embed="rId2"/>
              </a:buBlip>
              <a:defRPr sz="1800"/>
            </a:lvl4pPr>
            <a:lvl5pPr marL="449263" indent="-449263">
              <a:lnSpc>
                <a:spcPts val="1800"/>
              </a:lnSpc>
              <a:buFontTx/>
              <a:buBlip>
                <a:blip r:embed="rId2"/>
              </a:buBlip>
              <a:defRPr sz="1400">
                <a:latin typeface="+mj-lt"/>
              </a:defRPr>
            </a:lvl5pPr>
            <a:lvl6pPr marL="449263" indent="-449263">
              <a:lnSpc>
                <a:spcPts val="1800"/>
              </a:lnSpc>
              <a:buFontTx/>
              <a:buBlip>
                <a:blip r:embed="rId2"/>
              </a:buBlip>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03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87206E47-11C3-4F5E-A8CD-1AA2590C1698}"/>
              </a:ext>
            </a:extLst>
          </p:cNvPr>
          <p:cNvSpPr>
            <a:spLocks noGrp="1"/>
          </p:cNvSpPr>
          <p:nvPr>
            <p:ph type="body" sz="quarter" idx="15"/>
          </p:nvPr>
        </p:nvSpPr>
        <p:spPr>
          <a:xfrm>
            <a:off x="4256617"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1" name="Text Placeholder 11">
            <a:extLst>
              <a:ext uri="{FF2B5EF4-FFF2-40B4-BE49-F238E27FC236}">
                <a16:creationId xmlns:a16="http://schemas.microsoft.com/office/drawing/2014/main" id="{60A421C5-7388-47E2-9567-86FD03EBADAF}"/>
              </a:ext>
            </a:extLst>
          </p:cNvPr>
          <p:cNvSpPr>
            <a:spLocks noGrp="1"/>
          </p:cNvSpPr>
          <p:nvPr>
            <p:ph type="body" sz="quarter" idx="16"/>
          </p:nvPr>
        </p:nvSpPr>
        <p:spPr>
          <a:xfrm>
            <a:off x="6192309"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F8F10E54-5F13-4F43-8409-F9BB60B0DE2F}"/>
              </a:ext>
            </a:extLst>
          </p:cNvPr>
          <p:cNvSpPr>
            <a:spLocks noGrp="1"/>
          </p:cNvSpPr>
          <p:nvPr>
            <p:ph type="body" sz="quarter" idx="17"/>
          </p:nvPr>
        </p:nvSpPr>
        <p:spPr>
          <a:xfrm>
            <a:off x="8128000"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905000"/>
            <a:ext cx="1736725" cy="1143000"/>
          </a:xfrm>
        </p:spPr>
        <p:txBody>
          <a:bodyPr anchor="ctr">
            <a:noAutofit/>
          </a:bodyPr>
          <a:lstStyle>
            <a:lvl1pPr algn="ct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7A38649F-9E1D-480C-9A3A-60FFB0F11FAE}"/>
              </a:ext>
            </a:extLst>
          </p:cNvPr>
          <p:cNvSpPr>
            <a:spLocks noGrp="1"/>
          </p:cNvSpPr>
          <p:nvPr>
            <p:ph type="pic" sz="quarter" idx="19"/>
          </p:nvPr>
        </p:nvSpPr>
        <p:spPr>
          <a:xfrm>
            <a:off x="4256617" y="1905000"/>
            <a:ext cx="1736725" cy="1143000"/>
          </a:xfrm>
        </p:spPr>
        <p:txBody>
          <a:bodyPr anchor="ctr">
            <a:noAutofit/>
          </a:bodyPr>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40B9A4C1-F987-43F2-86E8-1D10E8EBC9E3}"/>
              </a:ext>
            </a:extLst>
          </p:cNvPr>
          <p:cNvSpPr>
            <a:spLocks noGrp="1"/>
          </p:cNvSpPr>
          <p:nvPr>
            <p:ph type="pic" sz="quarter" idx="20"/>
          </p:nvPr>
        </p:nvSpPr>
        <p:spPr>
          <a:xfrm>
            <a:off x="6192309" y="1905000"/>
            <a:ext cx="1736725" cy="1143000"/>
          </a:xfrm>
        </p:spPr>
        <p:txBody>
          <a:bodyPr anchor="ctr">
            <a:noAutofit/>
          </a:bodyPr>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D67D4B6A-6E32-445D-8D04-460F35CBFE8A}"/>
              </a:ext>
            </a:extLst>
          </p:cNvPr>
          <p:cNvSpPr>
            <a:spLocks noGrp="1"/>
          </p:cNvSpPr>
          <p:nvPr>
            <p:ph type="pic" sz="quarter" idx="21"/>
          </p:nvPr>
        </p:nvSpPr>
        <p:spPr>
          <a:xfrm>
            <a:off x="8128000" y="1905000"/>
            <a:ext cx="1736725" cy="1143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92261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581053"/>
            <a:ext cx="3676650" cy="2404919"/>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21" name="Picture Placeholder 5">
            <a:extLst>
              <a:ext uri="{FF2B5EF4-FFF2-40B4-BE49-F238E27FC236}">
                <a16:creationId xmlns:a16="http://schemas.microsoft.com/office/drawing/2014/main" id="{40D8A5CD-17B2-4EED-9EC4-BE701E8C5BE0}"/>
              </a:ext>
            </a:extLst>
          </p:cNvPr>
          <p:cNvSpPr>
            <a:spLocks noGrp="1"/>
          </p:cNvSpPr>
          <p:nvPr>
            <p:ph type="pic" sz="quarter" idx="19"/>
          </p:nvPr>
        </p:nvSpPr>
        <p:spPr>
          <a:xfrm>
            <a:off x="6192838" y="1581053"/>
            <a:ext cx="3676650" cy="2404919"/>
          </a:xfrm>
        </p:spPr>
        <p:txBody>
          <a:bodyPr anchor="ctr">
            <a:noAutofit/>
          </a:bodyPr>
          <a:lstStyle>
            <a:lvl1pPr algn="ctr">
              <a:defRPr/>
            </a:lvl1pPr>
          </a:lstStyle>
          <a:p>
            <a:r>
              <a:rPr lang="en-US"/>
              <a:t>Click icon to add picture</a:t>
            </a:r>
            <a:endParaRPr lang="en-GB"/>
          </a:p>
        </p:txBody>
      </p:sp>
      <p:sp>
        <p:nvSpPr>
          <p:cNvPr id="22" name="Text Placeholder 11">
            <a:extLst>
              <a:ext uri="{FF2B5EF4-FFF2-40B4-BE49-F238E27FC236}">
                <a16:creationId xmlns:a16="http://schemas.microsoft.com/office/drawing/2014/main" id="{B979E375-A75B-42F5-B0F6-760979F90B60}"/>
              </a:ext>
            </a:extLst>
          </p:cNvPr>
          <p:cNvSpPr>
            <a:spLocks noGrp="1"/>
          </p:cNvSpPr>
          <p:nvPr>
            <p:ph type="body" sz="quarter" idx="20"/>
          </p:nvPr>
        </p:nvSpPr>
        <p:spPr>
          <a:xfrm>
            <a:off x="6192838"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95512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210112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cxnSp>
        <p:nvCxnSpPr>
          <p:cNvPr id="7" name="Straight Connector 6">
            <a:extLst>
              <a:ext uri="{FF2B5EF4-FFF2-40B4-BE49-F238E27FC236}">
                <a16:creationId xmlns:a16="http://schemas.microsoft.com/office/drawing/2014/main" id="{D4F6CDB5-BC0A-4E4C-A80D-92F3DF182B3D}"/>
              </a:ext>
            </a:extLst>
          </p:cNvPr>
          <p:cNvCxnSpPr/>
          <p:nvPr userDrawn="1"/>
        </p:nvCxnSpPr>
        <p:spPr>
          <a:xfrm>
            <a:off x="2320925"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290FFE-CED4-4D82-A880-9D0CE9D0EA5B}"/>
              </a:ext>
            </a:extLst>
          </p:cNvPr>
          <p:cNvCxnSpPr/>
          <p:nvPr userDrawn="1"/>
        </p:nvCxnSpPr>
        <p:spPr>
          <a:xfrm>
            <a:off x="4901944"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0F567-DBA3-4E2D-9154-4A0BF260FCB3}"/>
              </a:ext>
            </a:extLst>
          </p:cNvPr>
          <p:cNvCxnSpPr/>
          <p:nvPr userDrawn="1"/>
        </p:nvCxnSpPr>
        <p:spPr>
          <a:xfrm>
            <a:off x="7480213"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83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572000"/>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854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F1B13B"/>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US" sz="3300" b="1" spc="0" baseline="0">
                <a:latin typeface="+mj-lt"/>
                <a:cs typeface="Arial"/>
              </a:rPr>
              <a:t>Primary</a:t>
            </a:r>
            <a:r>
              <a:rPr sz="3300" b="1" spc="0" baseline="0">
                <a:solidFill>
                  <a:srgbClr val="EE2A24"/>
                </a:solidFill>
                <a:latin typeface="+mj-lt"/>
                <a:cs typeface="Arial"/>
              </a:rPr>
              <a:t>.</a:t>
            </a:r>
            <a:endParaRPr sz="3300" spc="0" baseline="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E48C7B36-9ACC-4488-99B1-D57DFD1DF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30420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Thank you.</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140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0" name="Graphic 9">
            <a:extLst>
              <a:ext uri="{FF2B5EF4-FFF2-40B4-BE49-F238E27FC236}">
                <a16:creationId xmlns:a16="http://schemas.microsoft.com/office/drawing/2014/main" id="{8B259A5E-AB20-44CB-B07C-4598ADE563D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123727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2" name="Graphic 11">
            <a:extLst>
              <a:ext uri="{FF2B5EF4-FFF2-40B4-BE49-F238E27FC236}">
                <a16:creationId xmlns:a16="http://schemas.microsoft.com/office/drawing/2014/main" id="{7FA888B1-BCEF-40C4-90D5-A7BD74B85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3" name="Straight Connector 12">
            <a:extLst>
              <a:ext uri="{FF2B5EF4-FFF2-40B4-BE49-F238E27FC236}">
                <a16:creationId xmlns:a16="http://schemas.microsoft.com/office/drawing/2014/main" id="{AF881A22-8FBC-49C5-916F-49606800B6C9}"/>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object 53">
            <a:extLst>
              <a:ext uri="{FF2B5EF4-FFF2-40B4-BE49-F238E27FC236}">
                <a16:creationId xmlns:a16="http://schemas.microsoft.com/office/drawing/2014/main" id="{EBA0370B-C286-4037-84B1-DFA69079127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7" name="Graphic 6">
            <a:extLst>
              <a:ext uri="{FF2B5EF4-FFF2-40B4-BE49-F238E27FC236}">
                <a16:creationId xmlns:a16="http://schemas.microsoft.com/office/drawing/2014/main" id="{F9D913F4-A157-4D09-8F2E-1B787AD287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20001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87C321F-FBB6-42E9-8664-F54F5E12755F}"/>
              </a:ext>
            </a:extLst>
          </p:cNvPr>
          <p:cNvSpPr>
            <a:spLocks noGrp="1"/>
          </p:cNvSpPr>
          <p:nvPr>
            <p:ph type="title"/>
          </p:nvPr>
        </p:nvSpPr>
        <p:spPr/>
        <p:txBody>
          <a:bodyPr/>
          <a:lstStyle/>
          <a:p>
            <a:r>
              <a:rPr lang="en-US"/>
              <a:t>Click to edit Master title style</a:t>
            </a:r>
            <a:endParaRPr lang="en-GB"/>
          </a:p>
        </p:txBody>
      </p:sp>
      <p:sp>
        <p:nvSpPr>
          <p:cNvPr id="19" name="Date Placeholder 18">
            <a:extLst>
              <a:ext uri="{FF2B5EF4-FFF2-40B4-BE49-F238E27FC236}">
                <a16:creationId xmlns:a16="http://schemas.microsoft.com/office/drawing/2014/main" id="{43B823B2-E7E8-4020-982B-09237B6038DE}"/>
              </a:ext>
            </a:extLst>
          </p:cNvPr>
          <p:cNvSpPr>
            <a:spLocks noGrp="1"/>
          </p:cNvSpPr>
          <p:nvPr>
            <p:ph type="dt" sz="half" idx="10"/>
          </p:nvPr>
        </p:nvSpPr>
        <p:spPr/>
        <p:txBody>
          <a:bodyPr/>
          <a:lstStyle/>
          <a:p>
            <a:endParaRPr lang="en-GB"/>
          </a:p>
        </p:txBody>
      </p:sp>
      <p:sp>
        <p:nvSpPr>
          <p:cNvPr id="20" name="Footer Placeholder 19">
            <a:extLst>
              <a:ext uri="{FF2B5EF4-FFF2-40B4-BE49-F238E27FC236}">
                <a16:creationId xmlns:a16="http://schemas.microsoft.com/office/drawing/2014/main" id="{133E9DF7-E566-4EDE-A439-55D40FBCF939}"/>
              </a:ext>
            </a:extLst>
          </p:cNvPr>
          <p:cNvSpPr>
            <a:spLocks noGrp="1"/>
          </p:cNvSpPr>
          <p:nvPr>
            <p:ph type="ftr" sz="quarter" idx="11"/>
          </p:nvPr>
        </p:nvSpPr>
        <p:spPr/>
        <p:txBody>
          <a:bodyPr/>
          <a:lstStyle/>
          <a:p>
            <a:r>
              <a:rPr lang="en-GB"/>
              <a:t>Footer text</a:t>
            </a:r>
          </a:p>
        </p:txBody>
      </p:sp>
      <p:sp>
        <p:nvSpPr>
          <p:cNvPr id="21" name="Slide Number Placeholder 20">
            <a:extLst>
              <a:ext uri="{FF2B5EF4-FFF2-40B4-BE49-F238E27FC236}">
                <a16:creationId xmlns:a16="http://schemas.microsoft.com/office/drawing/2014/main" id="{EC704E8A-65C4-4B4F-BB59-DC16385D4467}"/>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23" name="Media Placeholder 22">
            <a:extLst>
              <a:ext uri="{FF2B5EF4-FFF2-40B4-BE49-F238E27FC236}">
                <a16:creationId xmlns:a16="http://schemas.microsoft.com/office/drawing/2014/main" id="{2795416A-107D-42E6-9D2D-E6CEDF8F58A7}"/>
              </a:ext>
            </a:extLst>
          </p:cNvPr>
          <p:cNvSpPr>
            <a:spLocks noGrp="1"/>
          </p:cNvSpPr>
          <p:nvPr>
            <p:ph type="media" sz="quarter" idx="13"/>
          </p:nvPr>
        </p:nvSpPr>
        <p:spPr>
          <a:xfrm>
            <a:off x="2332014" y="1794046"/>
            <a:ext cx="7542239" cy="4236707"/>
          </a:xfrm>
        </p:spPr>
        <p:txBody>
          <a:bodyPr>
            <a:noAutofit/>
          </a:bodyPr>
          <a:lstStyle>
            <a:lvl1pPr algn="ctr">
              <a:defRPr/>
            </a:lvl1pPr>
          </a:lstStyle>
          <a:p>
            <a:r>
              <a:rPr lang="en-US"/>
              <a:t>Click icon to add media</a:t>
            </a:r>
            <a:endParaRPr lang="en-GB"/>
          </a:p>
        </p:txBody>
      </p:sp>
    </p:spTree>
    <p:extLst>
      <p:ext uri="{BB962C8B-B14F-4D97-AF65-F5344CB8AC3E}">
        <p14:creationId xmlns:p14="http://schemas.microsoft.com/office/powerpoint/2010/main" val="366835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21441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4">
            <a:extLst>
              <a:ext uri="{FF2B5EF4-FFF2-40B4-BE49-F238E27FC236}">
                <a16:creationId xmlns:a16="http://schemas.microsoft.com/office/drawing/2014/main" id="{309BE967-8952-480B-BF46-8148DCD1B728}"/>
              </a:ext>
            </a:extLst>
          </p:cNvPr>
          <p:cNvSpPr/>
          <p:nvPr userDrawn="1"/>
        </p:nvSpPr>
        <p:spPr>
          <a:xfrm>
            <a:off x="9241125" y="0"/>
            <a:ext cx="2951321" cy="3498533"/>
          </a:xfrm>
          <a:custGeom>
            <a:avLst/>
            <a:gdLst/>
            <a:ahLst/>
            <a:cxnLst/>
            <a:rect l="l" t="t" r="r" b="b"/>
            <a:pathLst>
              <a:path w="3935094" h="4664710">
                <a:moveTo>
                  <a:pt x="3934500" y="0"/>
                </a:moveTo>
                <a:lnTo>
                  <a:pt x="457805" y="0"/>
                </a:lnTo>
                <a:lnTo>
                  <a:pt x="458489" y="7019"/>
                </a:lnTo>
                <a:lnTo>
                  <a:pt x="465156" y="55216"/>
                </a:lnTo>
                <a:lnTo>
                  <a:pt x="472886" y="103634"/>
                </a:lnTo>
                <a:lnTo>
                  <a:pt x="481519" y="152255"/>
                </a:lnTo>
                <a:lnTo>
                  <a:pt x="490897" y="201061"/>
                </a:lnTo>
                <a:lnTo>
                  <a:pt x="500860" y="250035"/>
                </a:lnTo>
                <a:lnTo>
                  <a:pt x="511247" y="299159"/>
                </a:lnTo>
                <a:lnTo>
                  <a:pt x="521899" y="348415"/>
                </a:lnTo>
                <a:lnTo>
                  <a:pt x="532655" y="397785"/>
                </a:lnTo>
                <a:lnTo>
                  <a:pt x="543358" y="447253"/>
                </a:lnTo>
                <a:lnTo>
                  <a:pt x="553846" y="496799"/>
                </a:lnTo>
                <a:lnTo>
                  <a:pt x="563959" y="546407"/>
                </a:lnTo>
                <a:lnTo>
                  <a:pt x="573539" y="596058"/>
                </a:lnTo>
                <a:lnTo>
                  <a:pt x="582425" y="645735"/>
                </a:lnTo>
                <a:lnTo>
                  <a:pt x="590458" y="695421"/>
                </a:lnTo>
                <a:lnTo>
                  <a:pt x="597477" y="745096"/>
                </a:lnTo>
                <a:lnTo>
                  <a:pt x="603324" y="794745"/>
                </a:lnTo>
                <a:lnTo>
                  <a:pt x="607838" y="844349"/>
                </a:lnTo>
                <a:lnTo>
                  <a:pt x="610860" y="893889"/>
                </a:lnTo>
                <a:lnTo>
                  <a:pt x="612229" y="943350"/>
                </a:lnTo>
                <a:lnTo>
                  <a:pt x="611786" y="992712"/>
                </a:lnTo>
                <a:lnTo>
                  <a:pt x="609372" y="1041959"/>
                </a:lnTo>
                <a:lnTo>
                  <a:pt x="604826" y="1091071"/>
                </a:lnTo>
                <a:lnTo>
                  <a:pt x="597989" y="1140033"/>
                </a:lnTo>
                <a:lnTo>
                  <a:pt x="588701" y="1188826"/>
                </a:lnTo>
                <a:lnTo>
                  <a:pt x="576803" y="1237431"/>
                </a:lnTo>
                <a:lnTo>
                  <a:pt x="562134" y="1285833"/>
                </a:lnTo>
                <a:lnTo>
                  <a:pt x="544084" y="1334879"/>
                </a:lnTo>
                <a:lnTo>
                  <a:pt x="523336" y="1382676"/>
                </a:lnTo>
                <a:lnTo>
                  <a:pt x="500246" y="1429381"/>
                </a:lnTo>
                <a:lnTo>
                  <a:pt x="475165" y="1475155"/>
                </a:lnTo>
                <a:lnTo>
                  <a:pt x="448448" y="1520154"/>
                </a:lnTo>
                <a:lnTo>
                  <a:pt x="420448" y="1564537"/>
                </a:lnTo>
                <a:lnTo>
                  <a:pt x="391518" y="1608464"/>
                </a:lnTo>
                <a:lnTo>
                  <a:pt x="362013" y="1652092"/>
                </a:lnTo>
                <a:lnTo>
                  <a:pt x="302689" y="1739087"/>
                </a:lnTo>
                <a:lnTo>
                  <a:pt x="273577" y="1782771"/>
                </a:lnTo>
                <a:lnTo>
                  <a:pt x="246015" y="1825653"/>
                </a:lnTo>
                <a:lnTo>
                  <a:pt x="219244" y="1869185"/>
                </a:lnTo>
                <a:lnTo>
                  <a:pt x="193392" y="1913351"/>
                </a:lnTo>
                <a:lnTo>
                  <a:pt x="168590" y="1958134"/>
                </a:lnTo>
                <a:lnTo>
                  <a:pt x="144966" y="2003520"/>
                </a:lnTo>
                <a:lnTo>
                  <a:pt x="122649" y="2049493"/>
                </a:lnTo>
                <a:lnTo>
                  <a:pt x="101768" y="2096038"/>
                </a:lnTo>
                <a:lnTo>
                  <a:pt x="82453" y="2143138"/>
                </a:lnTo>
                <a:lnTo>
                  <a:pt x="64832" y="2190779"/>
                </a:lnTo>
                <a:lnTo>
                  <a:pt x="49035" y="2238945"/>
                </a:lnTo>
                <a:lnTo>
                  <a:pt x="35191" y="2287620"/>
                </a:lnTo>
                <a:lnTo>
                  <a:pt x="23429" y="2336788"/>
                </a:lnTo>
                <a:lnTo>
                  <a:pt x="13878" y="2386435"/>
                </a:lnTo>
                <a:lnTo>
                  <a:pt x="6666" y="2436544"/>
                </a:lnTo>
                <a:lnTo>
                  <a:pt x="1924" y="2487100"/>
                </a:lnTo>
                <a:lnTo>
                  <a:pt x="0" y="2534879"/>
                </a:lnTo>
                <a:lnTo>
                  <a:pt x="718" y="2582873"/>
                </a:lnTo>
                <a:lnTo>
                  <a:pt x="4083" y="2630870"/>
                </a:lnTo>
                <a:lnTo>
                  <a:pt x="10094" y="2678656"/>
                </a:lnTo>
                <a:lnTo>
                  <a:pt x="18756" y="2726015"/>
                </a:lnTo>
                <a:lnTo>
                  <a:pt x="30068" y="2772735"/>
                </a:lnTo>
                <a:lnTo>
                  <a:pt x="44035" y="2818600"/>
                </a:lnTo>
                <a:lnTo>
                  <a:pt x="60657" y="2863398"/>
                </a:lnTo>
                <a:lnTo>
                  <a:pt x="79936" y="2906914"/>
                </a:lnTo>
                <a:lnTo>
                  <a:pt x="101876" y="2948934"/>
                </a:lnTo>
                <a:lnTo>
                  <a:pt x="126477" y="2989243"/>
                </a:lnTo>
                <a:lnTo>
                  <a:pt x="153741" y="3027629"/>
                </a:lnTo>
                <a:lnTo>
                  <a:pt x="183672" y="3063876"/>
                </a:lnTo>
                <a:lnTo>
                  <a:pt x="216270" y="3097771"/>
                </a:lnTo>
                <a:lnTo>
                  <a:pt x="251538" y="3129099"/>
                </a:lnTo>
                <a:lnTo>
                  <a:pt x="289478" y="3157648"/>
                </a:lnTo>
                <a:lnTo>
                  <a:pt x="333264" y="3185240"/>
                </a:lnTo>
                <a:lnTo>
                  <a:pt x="378857" y="3209470"/>
                </a:lnTo>
                <a:lnTo>
                  <a:pt x="425896" y="3230998"/>
                </a:lnTo>
                <a:lnTo>
                  <a:pt x="474020" y="3250488"/>
                </a:lnTo>
                <a:lnTo>
                  <a:pt x="522866" y="3268600"/>
                </a:lnTo>
                <a:lnTo>
                  <a:pt x="621285" y="3303338"/>
                </a:lnTo>
                <a:lnTo>
                  <a:pt x="670135" y="3321287"/>
                </a:lnTo>
                <a:lnTo>
                  <a:pt x="717536" y="3340093"/>
                </a:lnTo>
                <a:lnTo>
                  <a:pt x="764387" y="3360220"/>
                </a:lnTo>
                <a:lnTo>
                  <a:pt x="810658" y="3381647"/>
                </a:lnTo>
                <a:lnTo>
                  <a:pt x="856316" y="3404350"/>
                </a:lnTo>
                <a:lnTo>
                  <a:pt x="901329" y="3428308"/>
                </a:lnTo>
                <a:lnTo>
                  <a:pt x="945665" y="3453498"/>
                </a:lnTo>
                <a:lnTo>
                  <a:pt x="989294" y="3479898"/>
                </a:lnTo>
                <a:lnTo>
                  <a:pt x="1032182" y="3507485"/>
                </a:lnTo>
                <a:lnTo>
                  <a:pt x="1074299" y="3536238"/>
                </a:lnTo>
                <a:lnTo>
                  <a:pt x="1115613" y="3566133"/>
                </a:lnTo>
                <a:lnTo>
                  <a:pt x="1156091" y="3597148"/>
                </a:lnTo>
                <a:lnTo>
                  <a:pt x="1195703" y="3629262"/>
                </a:lnTo>
                <a:lnTo>
                  <a:pt x="1234416" y="3662452"/>
                </a:lnTo>
                <a:lnTo>
                  <a:pt x="1272198" y="3696694"/>
                </a:lnTo>
                <a:lnTo>
                  <a:pt x="1309019" y="3731968"/>
                </a:lnTo>
                <a:lnTo>
                  <a:pt x="1344845" y="3768251"/>
                </a:lnTo>
                <a:lnTo>
                  <a:pt x="1379646" y="3805520"/>
                </a:lnTo>
                <a:lnTo>
                  <a:pt x="1413389" y="3843752"/>
                </a:lnTo>
                <a:lnTo>
                  <a:pt x="1444212" y="3880521"/>
                </a:lnTo>
                <a:lnTo>
                  <a:pt x="1474511" y="3918163"/>
                </a:lnTo>
                <a:lnTo>
                  <a:pt x="1504388" y="3956513"/>
                </a:lnTo>
                <a:lnTo>
                  <a:pt x="1533946" y="3995407"/>
                </a:lnTo>
                <a:lnTo>
                  <a:pt x="1563289" y="4034681"/>
                </a:lnTo>
                <a:lnTo>
                  <a:pt x="1651060" y="4153132"/>
                </a:lnTo>
                <a:lnTo>
                  <a:pt x="1680574" y="4192278"/>
                </a:lnTo>
                <a:lnTo>
                  <a:pt x="1710388" y="4230980"/>
                </a:lnTo>
                <a:lnTo>
                  <a:pt x="1740607" y="4269075"/>
                </a:lnTo>
                <a:lnTo>
                  <a:pt x="1771333" y="4306398"/>
                </a:lnTo>
                <a:lnTo>
                  <a:pt x="1802668" y="4342783"/>
                </a:lnTo>
                <a:lnTo>
                  <a:pt x="1834717" y="4378068"/>
                </a:lnTo>
                <a:lnTo>
                  <a:pt x="1867583" y="4412087"/>
                </a:lnTo>
                <a:lnTo>
                  <a:pt x="1901368" y="4444675"/>
                </a:lnTo>
                <a:lnTo>
                  <a:pt x="1936175" y="4475669"/>
                </a:lnTo>
                <a:lnTo>
                  <a:pt x="1972109" y="4504903"/>
                </a:lnTo>
                <a:lnTo>
                  <a:pt x="2009272" y="4532213"/>
                </a:lnTo>
                <a:lnTo>
                  <a:pt x="2047767" y="4557435"/>
                </a:lnTo>
                <a:lnTo>
                  <a:pt x="2087698" y="4580405"/>
                </a:lnTo>
                <a:lnTo>
                  <a:pt x="2129167" y="4600956"/>
                </a:lnTo>
                <a:lnTo>
                  <a:pt x="2172278" y="4618926"/>
                </a:lnTo>
                <a:lnTo>
                  <a:pt x="2217134" y="4634150"/>
                </a:lnTo>
                <a:lnTo>
                  <a:pt x="2264663" y="4646630"/>
                </a:lnTo>
                <a:lnTo>
                  <a:pt x="2312390" y="4655650"/>
                </a:lnTo>
                <a:lnTo>
                  <a:pt x="2360300" y="4661462"/>
                </a:lnTo>
                <a:lnTo>
                  <a:pt x="2408377" y="4664317"/>
                </a:lnTo>
                <a:lnTo>
                  <a:pt x="2456606" y="4664470"/>
                </a:lnTo>
                <a:lnTo>
                  <a:pt x="2504972" y="4662171"/>
                </a:lnTo>
                <a:lnTo>
                  <a:pt x="2553458" y="4657674"/>
                </a:lnTo>
                <a:lnTo>
                  <a:pt x="2602051" y="4651231"/>
                </a:lnTo>
                <a:lnTo>
                  <a:pt x="2650733" y="4643095"/>
                </a:lnTo>
                <a:lnTo>
                  <a:pt x="2699491" y="4633518"/>
                </a:lnTo>
                <a:lnTo>
                  <a:pt x="2748309" y="4622752"/>
                </a:lnTo>
                <a:lnTo>
                  <a:pt x="2797171" y="4611050"/>
                </a:lnTo>
                <a:lnTo>
                  <a:pt x="3041609" y="4547336"/>
                </a:lnTo>
                <a:lnTo>
                  <a:pt x="3090415" y="4535320"/>
                </a:lnTo>
                <a:lnTo>
                  <a:pt x="3139157" y="4524135"/>
                </a:lnTo>
                <a:lnTo>
                  <a:pt x="3187821" y="4514033"/>
                </a:lnTo>
                <a:lnTo>
                  <a:pt x="3234993" y="4505472"/>
                </a:lnTo>
                <a:lnTo>
                  <a:pt x="3282193" y="4498143"/>
                </a:lnTo>
                <a:lnTo>
                  <a:pt x="3329420" y="4492005"/>
                </a:lnTo>
                <a:lnTo>
                  <a:pt x="3376672" y="4487015"/>
                </a:lnTo>
                <a:lnTo>
                  <a:pt x="3423949" y="4483132"/>
                </a:lnTo>
                <a:lnTo>
                  <a:pt x="3471251" y="4480313"/>
                </a:lnTo>
                <a:lnTo>
                  <a:pt x="3518576" y="4478516"/>
                </a:lnTo>
                <a:lnTo>
                  <a:pt x="3565924" y="4477700"/>
                </a:lnTo>
                <a:lnTo>
                  <a:pt x="3934500" y="4477700"/>
                </a:lnTo>
                <a:lnTo>
                  <a:pt x="3934500" y="0"/>
                </a:lnTo>
                <a:close/>
              </a:path>
              <a:path w="3935094" h="4664710">
                <a:moveTo>
                  <a:pt x="3934500" y="4477700"/>
                </a:moveTo>
                <a:lnTo>
                  <a:pt x="3565924" y="4477700"/>
                </a:lnTo>
                <a:lnTo>
                  <a:pt x="3613295" y="4477823"/>
                </a:lnTo>
                <a:lnTo>
                  <a:pt x="3660686" y="4478843"/>
                </a:lnTo>
                <a:lnTo>
                  <a:pt x="3708099" y="4480717"/>
                </a:lnTo>
                <a:lnTo>
                  <a:pt x="3755531" y="4483404"/>
                </a:lnTo>
                <a:lnTo>
                  <a:pt x="3802982" y="4486862"/>
                </a:lnTo>
                <a:lnTo>
                  <a:pt x="3850452" y="4491049"/>
                </a:lnTo>
                <a:lnTo>
                  <a:pt x="3897940" y="4495922"/>
                </a:lnTo>
                <a:lnTo>
                  <a:pt x="3934500" y="4500170"/>
                </a:lnTo>
                <a:lnTo>
                  <a:pt x="3934500" y="4477700"/>
                </a:lnTo>
                <a:close/>
              </a:path>
            </a:pathLst>
          </a:custGeom>
          <a:solidFill>
            <a:srgbClr val="F1B13B"/>
          </a:solidFill>
        </p:spPr>
        <p:txBody>
          <a:bodyPr wrap="square" lIns="0" tIns="0" rIns="0" bIns="0" rtlCol="0"/>
          <a:lstStyle/>
          <a:p>
            <a:endParaRPr sz="1013"/>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4" name="Graphic 13">
            <a:extLst>
              <a:ext uri="{FF2B5EF4-FFF2-40B4-BE49-F238E27FC236}">
                <a16:creationId xmlns:a16="http://schemas.microsoft.com/office/drawing/2014/main" id="{71D8F884-BDE6-441A-889C-38A1A760F5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345280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No First Aid">
    <p:bg>
      <p:bgPr>
        <a:solidFill>
          <a:schemeClr val="bg2"/>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C1A6CAE0-540A-4ACA-93E6-D3E8EF4F5975}"/>
              </a:ext>
            </a:extLst>
          </p:cNvPr>
          <p:cNvSpPr/>
          <p:nvPr userDrawn="1"/>
        </p:nvSpPr>
        <p:spPr>
          <a:xfrm>
            <a:off x="9241125" y="0"/>
            <a:ext cx="2951321" cy="4241483"/>
          </a:xfrm>
          <a:custGeom>
            <a:avLst/>
            <a:gdLst/>
            <a:ahLst/>
            <a:cxnLst/>
            <a:rect l="l" t="t" r="r" b="b"/>
            <a:pathLst>
              <a:path w="3935094" h="5655310">
                <a:moveTo>
                  <a:pt x="3934500" y="0"/>
                </a:moveTo>
                <a:lnTo>
                  <a:pt x="944959" y="0"/>
                </a:lnTo>
                <a:lnTo>
                  <a:pt x="879253" y="56409"/>
                </a:lnTo>
                <a:lnTo>
                  <a:pt x="842865" y="88908"/>
                </a:lnTo>
                <a:lnTo>
                  <a:pt x="807474" y="122615"/>
                </a:lnTo>
                <a:lnTo>
                  <a:pt x="773176" y="157496"/>
                </a:lnTo>
                <a:lnTo>
                  <a:pt x="740069" y="193516"/>
                </a:lnTo>
                <a:lnTo>
                  <a:pt x="708249" y="230643"/>
                </a:lnTo>
                <a:lnTo>
                  <a:pt x="677814" y="268840"/>
                </a:lnTo>
                <a:lnTo>
                  <a:pt x="648861" y="308074"/>
                </a:lnTo>
                <a:lnTo>
                  <a:pt x="621487" y="348310"/>
                </a:lnTo>
                <a:lnTo>
                  <a:pt x="595790" y="389514"/>
                </a:lnTo>
                <a:lnTo>
                  <a:pt x="571866" y="431652"/>
                </a:lnTo>
                <a:lnTo>
                  <a:pt x="549813" y="474688"/>
                </a:lnTo>
                <a:lnTo>
                  <a:pt x="529728" y="518590"/>
                </a:lnTo>
                <a:lnTo>
                  <a:pt x="511708" y="563323"/>
                </a:lnTo>
                <a:lnTo>
                  <a:pt x="495850" y="608851"/>
                </a:lnTo>
                <a:lnTo>
                  <a:pt x="482252" y="655142"/>
                </a:lnTo>
                <a:lnTo>
                  <a:pt x="471010" y="702159"/>
                </a:lnTo>
                <a:lnTo>
                  <a:pt x="462222" y="749870"/>
                </a:lnTo>
                <a:lnTo>
                  <a:pt x="455985" y="798240"/>
                </a:lnTo>
                <a:lnTo>
                  <a:pt x="452396" y="847234"/>
                </a:lnTo>
                <a:lnTo>
                  <a:pt x="451552" y="896818"/>
                </a:lnTo>
                <a:lnTo>
                  <a:pt x="453551" y="946958"/>
                </a:lnTo>
                <a:lnTo>
                  <a:pt x="458489" y="997619"/>
                </a:lnTo>
                <a:lnTo>
                  <a:pt x="465156" y="1045816"/>
                </a:lnTo>
                <a:lnTo>
                  <a:pt x="472886" y="1094234"/>
                </a:lnTo>
                <a:lnTo>
                  <a:pt x="481519" y="1142855"/>
                </a:lnTo>
                <a:lnTo>
                  <a:pt x="490897" y="1191661"/>
                </a:lnTo>
                <a:lnTo>
                  <a:pt x="500860" y="1240635"/>
                </a:lnTo>
                <a:lnTo>
                  <a:pt x="511247" y="1289759"/>
                </a:lnTo>
                <a:lnTo>
                  <a:pt x="521899" y="1339015"/>
                </a:lnTo>
                <a:lnTo>
                  <a:pt x="532655" y="1388385"/>
                </a:lnTo>
                <a:lnTo>
                  <a:pt x="543358" y="1437853"/>
                </a:lnTo>
                <a:lnTo>
                  <a:pt x="553846" y="1487399"/>
                </a:lnTo>
                <a:lnTo>
                  <a:pt x="563959" y="1537007"/>
                </a:lnTo>
                <a:lnTo>
                  <a:pt x="573539" y="1586658"/>
                </a:lnTo>
                <a:lnTo>
                  <a:pt x="582425" y="1636335"/>
                </a:lnTo>
                <a:lnTo>
                  <a:pt x="590458" y="1686021"/>
                </a:lnTo>
                <a:lnTo>
                  <a:pt x="597477" y="1735696"/>
                </a:lnTo>
                <a:lnTo>
                  <a:pt x="603324" y="1785345"/>
                </a:lnTo>
                <a:lnTo>
                  <a:pt x="607838" y="1834949"/>
                </a:lnTo>
                <a:lnTo>
                  <a:pt x="610860" y="1884489"/>
                </a:lnTo>
                <a:lnTo>
                  <a:pt x="612229" y="1933950"/>
                </a:lnTo>
                <a:lnTo>
                  <a:pt x="611786" y="1983312"/>
                </a:lnTo>
                <a:lnTo>
                  <a:pt x="609372" y="2032559"/>
                </a:lnTo>
                <a:lnTo>
                  <a:pt x="604826" y="2081671"/>
                </a:lnTo>
                <a:lnTo>
                  <a:pt x="597989" y="2130633"/>
                </a:lnTo>
                <a:lnTo>
                  <a:pt x="588701" y="2179426"/>
                </a:lnTo>
                <a:lnTo>
                  <a:pt x="576803" y="2228031"/>
                </a:lnTo>
                <a:lnTo>
                  <a:pt x="562134" y="2276433"/>
                </a:lnTo>
                <a:lnTo>
                  <a:pt x="544084" y="2325479"/>
                </a:lnTo>
                <a:lnTo>
                  <a:pt x="523336" y="2373276"/>
                </a:lnTo>
                <a:lnTo>
                  <a:pt x="500246" y="2419981"/>
                </a:lnTo>
                <a:lnTo>
                  <a:pt x="475165" y="2465755"/>
                </a:lnTo>
                <a:lnTo>
                  <a:pt x="448448" y="2510754"/>
                </a:lnTo>
                <a:lnTo>
                  <a:pt x="420448" y="2555137"/>
                </a:lnTo>
                <a:lnTo>
                  <a:pt x="391518" y="2599064"/>
                </a:lnTo>
                <a:lnTo>
                  <a:pt x="362013" y="2642692"/>
                </a:lnTo>
                <a:lnTo>
                  <a:pt x="302689" y="2729687"/>
                </a:lnTo>
                <a:lnTo>
                  <a:pt x="273577" y="2773371"/>
                </a:lnTo>
                <a:lnTo>
                  <a:pt x="246015" y="2816253"/>
                </a:lnTo>
                <a:lnTo>
                  <a:pt x="219244" y="2859785"/>
                </a:lnTo>
                <a:lnTo>
                  <a:pt x="193392" y="2903951"/>
                </a:lnTo>
                <a:lnTo>
                  <a:pt x="168590" y="2948734"/>
                </a:lnTo>
                <a:lnTo>
                  <a:pt x="144966" y="2994120"/>
                </a:lnTo>
                <a:lnTo>
                  <a:pt x="122649" y="3040093"/>
                </a:lnTo>
                <a:lnTo>
                  <a:pt x="101768" y="3086638"/>
                </a:lnTo>
                <a:lnTo>
                  <a:pt x="82453" y="3133738"/>
                </a:lnTo>
                <a:lnTo>
                  <a:pt x="64832" y="3181379"/>
                </a:lnTo>
                <a:lnTo>
                  <a:pt x="49035" y="3229545"/>
                </a:lnTo>
                <a:lnTo>
                  <a:pt x="35191" y="3278220"/>
                </a:lnTo>
                <a:lnTo>
                  <a:pt x="23429" y="3327388"/>
                </a:lnTo>
                <a:lnTo>
                  <a:pt x="13878" y="3377035"/>
                </a:lnTo>
                <a:lnTo>
                  <a:pt x="6666" y="3427144"/>
                </a:lnTo>
                <a:lnTo>
                  <a:pt x="1924" y="3477700"/>
                </a:lnTo>
                <a:lnTo>
                  <a:pt x="0" y="3525479"/>
                </a:lnTo>
                <a:lnTo>
                  <a:pt x="718" y="3573473"/>
                </a:lnTo>
                <a:lnTo>
                  <a:pt x="4083" y="3621470"/>
                </a:lnTo>
                <a:lnTo>
                  <a:pt x="10094" y="3669256"/>
                </a:lnTo>
                <a:lnTo>
                  <a:pt x="18756" y="3716615"/>
                </a:lnTo>
                <a:lnTo>
                  <a:pt x="30068" y="3763335"/>
                </a:lnTo>
                <a:lnTo>
                  <a:pt x="44035" y="3809200"/>
                </a:lnTo>
                <a:lnTo>
                  <a:pt x="60657" y="3853998"/>
                </a:lnTo>
                <a:lnTo>
                  <a:pt x="79936" y="3897514"/>
                </a:lnTo>
                <a:lnTo>
                  <a:pt x="101876" y="3939534"/>
                </a:lnTo>
                <a:lnTo>
                  <a:pt x="126477" y="3979843"/>
                </a:lnTo>
                <a:lnTo>
                  <a:pt x="153741" y="4018229"/>
                </a:lnTo>
                <a:lnTo>
                  <a:pt x="183672" y="4054476"/>
                </a:lnTo>
                <a:lnTo>
                  <a:pt x="216270" y="4088371"/>
                </a:lnTo>
                <a:lnTo>
                  <a:pt x="251538" y="4119699"/>
                </a:lnTo>
                <a:lnTo>
                  <a:pt x="289478" y="4148248"/>
                </a:lnTo>
                <a:lnTo>
                  <a:pt x="333264" y="4175840"/>
                </a:lnTo>
                <a:lnTo>
                  <a:pt x="378857" y="4200070"/>
                </a:lnTo>
                <a:lnTo>
                  <a:pt x="425896" y="4221598"/>
                </a:lnTo>
                <a:lnTo>
                  <a:pt x="474020" y="4241088"/>
                </a:lnTo>
                <a:lnTo>
                  <a:pt x="522866" y="4259200"/>
                </a:lnTo>
                <a:lnTo>
                  <a:pt x="621285" y="4293938"/>
                </a:lnTo>
                <a:lnTo>
                  <a:pt x="670135" y="4311887"/>
                </a:lnTo>
                <a:lnTo>
                  <a:pt x="717536" y="4330693"/>
                </a:lnTo>
                <a:lnTo>
                  <a:pt x="764387" y="4350820"/>
                </a:lnTo>
                <a:lnTo>
                  <a:pt x="810658" y="4372247"/>
                </a:lnTo>
                <a:lnTo>
                  <a:pt x="856316" y="4394950"/>
                </a:lnTo>
                <a:lnTo>
                  <a:pt x="901329" y="4418908"/>
                </a:lnTo>
                <a:lnTo>
                  <a:pt x="945665" y="4444098"/>
                </a:lnTo>
                <a:lnTo>
                  <a:pt x="989294" y="4470498"/>
                </a:lnTo>
                <a:lnTo>
                  <a:pt x="1032182" y="4498085"/>
                </a:lnTo>
                <a:lnTo>
                  <a:pt x="1074299" y="4526838"/>
                </a:lnTo>
                <a:lnTo>
                  <a:pt x="1115613" y="4556733"/>
                </a:lnTo>
                <a:lnTo>
                  <a:pt x="1156091" y="4587748"/>
                </a:lnTo>
                <a:lnTo>
                  <a:pt x="1195703" y="4619862"/>
                </a:lnTo>
                <a:lnTo>
                  <a:pt x="1234416" y="4653052"/>
                </a:lnTo>
                <a:lnTo>
                  <a:pt x="1272198" y="4687294"/>
                </a:lnTo>
                <a:lnTo>
                  <a:pt x="1309019" y="4722568"/>
                </a:lnTo>
                <a:lnTo>
                  <a:pt x="1344845" y="4758851"/>
                </a:lnTo>
                <a:lnTo>
                  <a:pt x="1379646" y="4796120"/>
                </a:lnTo>
                <a:lnTo>
                  <a:pt x="1413389" y="4834352"/>
                </a:lnTo>
                <a:lnTo>
                  <a:pt x="1444212" y="4871121"/>
                </a:lnTo>
                <a:lnTo>
                  <a:pt x="1474511" y="4908763"/>
                </a:lnTo>
                <a:lnTo>
                  <a:pt x="1504388" y="4947113"/>
                </a:lnTo>
                <a:lnTo>
                  <a:pt x="1533946" y="4986007"/>
                </a:lnTo>
                <a:lnTo>
                  <a:pt x="1563289" y="5025281"/>
                </a:lnTo>
                <a:lnTo>
                  <a:pt x="1651060" y="5143732"/>
                </a:lnTo>
                <a:lnTo>
                  <a:pt x="1680574" y="5182878"/>
                </a:lnTo>
                <a:lnTo>
                  <a:pt x="1710388" y="5221580"/>
                </a:lnTo>
                <a:lnTo>
                  <a:pt x="1740607" y="5259675"/>
                </a:lnTo>
                <a:lnTo>
                  <a:pt x="1771333" y="5296998"/>
                </a:lnTo>
                <a:lnTo>
                  <a:pt x="1802668" y="5333383"/>
                </a:lnTo>
                <a:lnTo>
                  <a:pt x="1834717" y="5368668"/>
                </a:lnTo>
                <a:lnTo>
                  <a:pt x="1867583" y="5402687"/>
                </a:lnTo>
                <a:lnTo>
                  <a:pt x="1901368" y="5435275"/>
                </a:lnTo>
                <a:lnTo>
                  <a:pt x="1936175" y="5466269"/>
                </a:lnTo>
                <a:lnTo>
                  <a:pt x="1972109" y="5495503"/>
                </a:lnTo>
                <a:lnTo>
                  <a:pt x="2009272" y="5522813"/>
                </a:lnTo>
                <a:lnTo>
                  <a:pt x="2047767" y="5548035"/>
                </a:lnTo>
                <a:lnTo>
                  <a:pt x="2087698" y="5571005"/>
                </a:lnTo>
                <a:lnTo>
                  <a:pt x="2129167" y="5591556"/>
                </a:lnTo>
                <a:lnTo>
                  <a:pt x="2172278" y="5609526"/>
                </a:lnTo>
                <a:lnTo>
                  <a:pt x="2217134" y="5624750"/>
                </a:lnTo>
                <a:lnTo>
                  <a:pt x="2264663" y="5637230"/>
                </a:lnTo>
                <a:lnTo>
                  <a:pt x="2312390" y="5646250"/>
                </a:lnTo>
                <a:lnTo>
                  <a:pt x="2360300" y="5652062"/>
                </a:lnTo>
                <a:lnTo>
                  <a:pt x="2408377" y="5654917"/>
                </a:lnTo>
                <a:lnTo>
                  <a:pt x="2456606" y="5655070"/>
                </a:lnTo>
                <a:lnTo>
                  <a:pt x="2504972" y="5652771"/>
                </a:lnTo>
                <a:lnTo>
                  <a:pt x="2553458" y="5648274"/>
                </a:lnTo>
                <a:lnTo>
                  <a:pt x="2602051" y="5641831"/>
                </a:lnTo>
                <a:lnTo>
                  <a:pt x="2650733" y="5633695"/>
                </a:lnTo>
                <a:lnTo>
                  <a:pt x="2699491" y="5624118"/>
                </a:lnTo>
                <a:lnTo>
                  <a:pt x="2748309" y="5613352"/>
                </a:lnTo>
                <a:lnTo>
                  <a:pt x="2797171" y="5601650"/>
                </a:lnTo>
                <a:lnTo>
                  <a:pt x="3041609" y="5537936"/>
                </a:lnTo>
                <a:lnTo>
                  <a:pt x="3090415" y="5525920"/>
                </a:lnTo>
                <a:lnTo>
                  <a:pt x="3139157" y="5514735"/>
                </a:lnTo>
                <a:lnTo>
                  <a:pt x="3187821" y="5504633"/>
                </a:lnTo>
                <a:lnTo>
                  <a:pt x="3234993" y="5496072"/>
                </a:lnTo>
                <a:lnTo>
                  <a:pt x="3282193" y="5488743"/>
                </a:lnTo>
                <a:lnTo>
                  <a:pt x="3329420" y="5482605"/>
                </a:lnTo>
                <a:lnTo>
                  <a:pt x="3376672" y="5477615"/>
                </a:lnTo>
                <a:lnTo>
                  <a:pt x="3423949" y="5473732"/>
                </a:lnTo>
                <a:lnTo>
                  <a:pt x="3471251" y="5470913"/>
                </a:lnTo>
                <a:lnTo>
                  <a:pt x="3518576" y="5469116"/>
                </a:lnTo>
                <a:lnTo>
                  <a:pt x="3565924" y="5468300"/>
                </a:lnTo>
                <a:lnTo>
                  <a:pt x="3934500" y="5468300"/>
                </a:lnTo>
                <a:lnTo>
                  <a:pt x="3934500" y="0"/>
                </a:lnTo>
                <a:close/>
              </a:path>
              <a:path w="3935094" h="5655310">
                <a:moveTo>
                  <a:pt x="3934500" y="5468300"/>
                </a:moveTo>
                <a:lnTo>
                  <a:pt x="3565924" y="5468300"/>
                </a:lnTo>
                <a:lnTo>
                  <a:pt x="3613295" y="5468423"/>
                </a:lnTo>
                <a:lnTo>
                  <a:pt x="3660686" y="5469443"/>
                </a:lnTo>
                <a:lnTo>
                  <a:pt x="3708099" y="5471317"/>
                </a:lnTo>
                <a:lnTo>
                  <a:pt x="3755531" y="5474004"/>
                </a:lnTo>
                <a:lnTo>
                  <a:pt x="3802982" y="5477462"/>
                </a:lnTo>
                <a:lnTo>
                  <a:pt x="3850452" y="5481649"/>
                </a:lnTo>
                <a:lnTo>
                  <a:pt x="3897940" y="5486522"/>
                </a:lnTo>
                <a:lnTo>
                  <a:pt x="3934500" y="5490770"/>
                </a:lnTo>
                <a:lnTo>
                  <a:pt x="3934500" y="5468300"/>
                </a:lnTo>
                <a:close/>
              </a:path>
            </a:pathLst>
          </a:custGeom>
          <a:solidFill>
            <a:srgbClr val="F1B13B"/>
          </a:solidFill>
        </p:spPr>
        <p:txBody>
          <a:bodyPr wrap="square" lIns="0" tIns="0" rIns="0" bIns="0" rtlCol="0"/>
          <a:lstStyle/>
          <a:p>
            <a:endParaRPr sz="1013"/>
          </a:p>
        </p:txBody>
      </p:sp>
      <p:sp>
        <p:nvSpPr>
          <p:cNvPr id="10" name="object 31">
            <a:extLst>
              <a:ext uri="{FF2B5EF4-FFF2-40B4-BE49-F238E27FC236}">
                <a16:creationId xmlns:a16="http://schemas.microsoft.com/office/drawing/2014/main" id="{2FD12909-16AA-4497-930A-EC9377324004}"/>
              </a:ext>
            </a:extLst>
          </p:cNvPr>
          <p:cNvSpPr/>
          <p:nvPr userDrawn="1"/>
        </p:nvSpPr>
        <p:spPr>
          <a:xfrm>
            <a:off x="0" y="4566964"/>
            <a:ext cx="1925955" cy="2291239"/>
          </a:xfrm>
          <a:custGeom>
            <a:avLst/>
            <a:gdLst/>
            <a:ahLst/>
            <a:cxnLst/>
            <a:rect l="l" t="t" r="r" b="b"/>
            <a:pathLst>
              <a:path w="2567940" h="3054984">
                <a:moveTo>
                  <a:pt x="0" y="0"/>
                </a:moveTo>
                <a:lnTo>
                  <a:pt x="0" y="3054714"/>
                </a:lnTo>
                <a:lnTo>
                  <a:pt x="2396758" y="3054714"/>
                </a:lnTo>
                <a:lnTo>
                  <a:pt x="2428820" y="3007478"/>
                </a:lnTo>
                <a:lnTo>
                  <a:pt x="2454679" y="2964680"/>
                </a:lnTo>
                <a:lnTo>
                  <a:pt x="2478418" y="2920679"/>
                </a:lnTo>
                <a:lnTo>
                  <a:pt x="2499826" y="2875651"/>
                </a:lnTo>
                <a:lnTo>
                  <a:pt x="2518688" y="2829772"/>
                </a:lnTo>
                <a:lnTo>
                  <a:pt x="2534792" y="2783219"/>
                </a:lnTo>
                <a:lnTo>
                  <a:pt x="2547923" y="2736166"/>
                </a:lnTo>
                <a:lnTo>
                  <a:pt x="2557870" y="2688789"/>
                </a:lnTo>
                <a:lnTo>
                  <a:pt x="2564418" y="2641265"/>
                </a:lnTo>
                <a:lnTo>
                  <a:pt x="2567355" y="2593770"/>
                </a:lnTo>
                <a:lnTo>
                  <a:pt x="2566468" y="2546478"/>
                </a:lnTo>
                <a:lnTo>
                  <a:pt x="2561542" y="2499566"/>
                </a:lnTo>
                <a:lnTo>
                  <a:pt x="2552365" y="2453210"/>
                </a:lnTo>
                <a:lnTo>
                  <a:pt x="2538724" y="2407586"/>
                </a:lnTo>
                <a:lnTo>
                  <a:pt x="2520405" y="2362868"/>
                </a:lnTo>
                <a:lnTo>
                  <a:pt x="2498024" y="2320507"/>
                </a:lnTo>
                <a:lnTo>
                  <a:pt x="2472227" y="2281201"/>
                </a:lnTo>
                <a:lnTo>
                  <a:pt x="2443243" y="2244840"/>
                </a:lnTo>
                <a:lnTo>
                  <a:pt x="2411303" y="2211312"/>
                </a:lnTo>
                <a:lnTo>
                  <a:pt x="2376637" y="2180506"/>
                </a:lnTo>
                <a:lnTo>
                  <a:pt x="2339474" y="2152309"/>
                </a:lnTo>
                <a:lnTo>
                  <a:pt x="2300045" y="2126611"/>
                </a:lnTo>
                <a:lnTo>
                  <a:pt x="2258580" y="2103300"/>
                </a:lnTo>
                <a:lnTo>
                  <a:pt x="2215308" y="2082264"/>
                </a:lnTo>
                <a:lnTo>
                  <a:pt x="2170461" y="2063391"/>
                </a:lnTo>
                <a:lnTo>
                  <a:pt x="2124267" y="2046570"/>
                </a:lnTo>
                <a:lnTo>
                  <a:pt x="2076957" y="2031690"/>
                </a:lnTo>
                <a:lnTo>
                  <a:pt x="2028761" y="2018638"/>
                </a:lnTo>
                <a:lnTo>
                  <a:pt x="1979908" y="2007304"/>
                </a:lnTo>
                <a:lnTo>
                  <a:pt x="1930630" y="1997575"/>
                </a:lnTo>
                <a:lnTo>
                  <a:pt x="1881155" y="1989340"/>
                </a:lnTo>
                <a:lnTo>
                  <a:pt x="1831715" y="1982488"/>
                </a:lnTo>
                <a:lnTo>
                  <a:pt x="1782538" y="1976906"/>
                </a:lnTo>
                <a:lnTo>
                  <a:pt x="1733856" y="1972483"/>
                </a:lnTo>
                <a:lnTo>
                  <a:pt x="1537493" y="1957368"/>
                </a:lnTo>
                <a:lnTo>
                  <a:pt x="1488012" y="1952915"/>
                </a:lnTo>
                <a:lnTo>
                  <a:pt x="1438627" y="1947807"/>
                </a:lnTo>
                <a:lnTo>
                  <a:pt x="1389462" y="1941853"/>
                </a:lnTo>
                <a:lnTo>
                  <a:pt x="1340645" y="1934860"/>
                </a:lnTo>
                <a:lnTo>
                  <a:pt x="1292301" y="1926635"/>
                </a:lnTo>
                <a:lnTo>
                  <a:pt x="1244555" y="1916987"/>
                </a:lnTo>
                <a:lnTo>
                  <a:pt x="1197534" y="1905722"/>
                </a:lnTo>
                <a:lnTo>
                  <a:pt x="1151363" y="1892650"/>
                </a:lnTo>
                <a:lnTo>
                  <a:pt x="1106169" y="1877577"/>
                </a:lnTo>
                <a:lnTo>
                  <a:pt x="1062076" y="1860311"/>
                </a:lnTo>
                <a:lnTo>
                  <a:pt x="1019212" y="1840660"/>
                </a:lnTo>
                <a:lnTo>
                  <a:pt x="977700" y="1818431"/>
                </a:lnTo>
                <a:lnTo>
                  <a:pt x="937669" y="1793433"/>
                </a:lnTo>
                <a:lnTo>
                  <a:pt x="899242" y="1765473"/>
                </a:lnTo>
                <a:lnTo>
                  <a:pt x="862547" y="1734358"/>
                </a:lnTo>
                <a:lnTo>
                  <a:pt x="827203" y="1699352"/>
                </a:lnTo>
                <a:lnTo>
                  <a:pt x="795051" y="1662178"/>
                </a:lnTo>
                <a:lnTo>
                  <a:pt x="765909" y="1622997"/>
                </a:lnTo>
                <a:lnTo>
                  <a:pt x="739596" y="1581969"/>
                </a:lnTo>
                <a:lnTo>
                  <a:pt x="715927" y="1539253"/>
                </a:lnTo>
                <a:lnTo>
                  <a:pt x="694721" y="1495010"/>
                </a:lnTo>
                <a:lnTo>
                  <a:pt x="675795" y="1449400"/>
                </a:lnTo>
                <a:lnTo>
                  <a:pt x="658967" y="1402583"/>
                </a:lnTo>
                <a:lnTo>
                  <a:pt x="644054" y="1354720"/>
                </a:lnTo>
                <a:lnTo>
                  <a:pt x="630874" y="1305971"/>
                </a:lnTo>
                <a:lnTo>
                  <a:pt x="619245" y="1256495"/>
                </a:lnTo>
                <a:lnTo>
                  <a:pt x="608982" y="1206453"/>
                </a:lnTo>
                <a:lnTo>
                  <a:pt x="599906" y="1156005"/>
                </a:lnTo>
                <a:lnTo>
                  <a:pt x="591831" y="1105312"/>
                </a:lnTo>
                <a:lnTo>
                  <a:pt x="584578" y="1054532"/>
                </a:lnTo>
                <a:lnTo>
                  <a:pt x="577962" y="1003828"/>
                </a:lnTo>
                <a:lnTo>
                  <a:pt x="571801" y="953358"/>
                </a:lnTo>
                <a:lnTo>
                  <a:pt x="565913" y="903283"/>
                </a:lnTo>
                <a:lnTo>
                  <a:pt x="559809" y="853190"/>
                </a:lnTo>
                <a:lnTo>
                  <a:pt x="553023" y="802688"/>
                </a:lnTo>
                <a:lnTo>
                  <a:pt x="545396" y="751971"/>
                </a:lnTo>
                <a:lnTo>
                  <a:pt x="536770" y="701235"/>
                </a:lnTo>
                <a:lnTo>
                  <a:pt x="526989" y="650672"/>
                </a:lnTo>
                <a:lnTo>
                  <a:pt x="515896" y="600479"/>
                </a:lnTo>
                <a:lnTo>
                  <a:pt x="503331" y="550848"/>
                </a:lnTo>
                <a:lnTo>
                  <a:pt x="489139" y="501974"/>
                </a:lnTo>
                <a:lnTo>
                  <a:pt x="473162" y="454052"/>
                </a:lnTo>
                <a:lnTo>
                  <a:pt x="455241" y="407276"/>
                </a:lnTo>
                <a:lnTo>
                  <a:pt x="435220" y="361840"/>
                </a:lnTo>
                <a:lnTo>
                  <a:pt x="412942" y="317938"/>
                </a:lnTo>
                <a:lnTo>
                  <a:pt x="388248" y="275765"/>
                </a:lnTo>
                <a:lnTo>
                  <a:pt x="360982" y="235515"/>
                </a:lnTo>
                <a:lnTo>
                  <a:pt x="330985" y="197383"/>
                </a:lnTo>
                <a:lnTo>
                  <a:pt x="298100" y="161562"/>
                </a:lnTo>
                <a:lnTo>
                  <a:pt x="262171" y="128247"/>
                </a:lnTo>
                <a:lnTo>
                  <a:pt x="223038" y="97633"/>
                </a:lnTo>
                <a:lnTo>
                  <a:pt x="182544" y="71197"/>
                </a:lnTo>
                <a:lnTo>
                  <a:pt x="140311" y="48449"/>
                </a:lnTo>
                <a:lnTo>
                  <a:pt x="96537" y="29257"/>
                </a:lnTo>
                <a:lnTo>
                  <a:pt x="51416" y="13489"/>
                </a:lnTo>
                <a:lnTo>
                  <a:pt x="5145" y="1014"/>
                </a:lnTo>
                <a:lnTo>
                  <a:pt x="0" y="0"/>
                </a:lnTo>
                <a:close/>
              </a:path>
            </a:pathLst>
          </a:custGeom>
          <a:solidFill>
            <a:srgbClr val="158AC0"/>
          </a:solidFill>
        </p:spPr>
        <p:txBody>
          <a:bodyPr wrap="square" lIns="0" tIns="0" rIns="0" bIns="0" rtlCol="0"/>
          <a:lstStyle/>
          <a:p>
            <a:endParaRPr sz="1013"/>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232421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7" cy="4267200"/>
          </a:xfrm>
        </p:spPr>
        <p:txBody>
          <a:bodyPr>
            <a:noAutofit/>
          </a:bodyPr>
          <a:lstStyle>
            <a:lvl1pPr>
              <a:lnSpc>
                <a:spcPts val="2800"/>
              </a:lnSpc>
              <a:defRPr sz="2400">
                <a:latin typeface="+mj-lt"/>
              </a:defRPr>
            </a:lvl1pPr>
            <a:lvl2pPr marL="0" indent="0">
              <a:lnSpc>
                <a:spcPts val="2800"/>
              </a:lnSpc>
              <a:defRPr sz="2400"/>
            </a:lvl2pPr>
            <a:lvl3pPr marL="0" indent="0">
              <a:lnSpc>
                <a:spcPts val="1800"/>
              </a:lnSpc>
              <a:defRPr sz="1400" b="1">
                <a:latin typeface="HelveticaNeueLT Pro 65 Md" panose="020B0804020202020204" pitchFamily="34" charset="0"/>
              </a:defRPr>
            </a:lvl3pPr>
            <a:lvl4pPr marL="0" indent="0">
              <a:lnSpc>
                <a:spcPts val="1800"/>
              </a:lnSpc>
              <a:defRPr sz="1400"/>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43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1B13B"/>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6" cy="4267200"/>
          </a:xfrm>
        </p:spPr>
        <p:txBody>
          <a:bodyPr>
            <a:noAutofit/>
          </a:bodyPr>
          <a:lstStyle>
            <a:lvl1pPr>
              <a:lnSpc>
                <a:spcPts val="2800"/>
              </a:lnSpc>
              <a:defRPr sz="2400">
                <a:solidFill>
                  <a:schemeClr val="bg1"/>
                </a:solidFill>
                <a:latin typeface="+mj-lt"/>
              </a:defRPr>
            </a:lvl1pPr>
            <a:lvl2pPr marL="0" indent="0">
              <a:lnSpc>
                <a:spcPts val="2800"/>
              </a:lnSpc>
              <a:defRPr sz="2400">
                <a:solidFill>
                  <a:schemeClr val="bg1"/>
                </a:solidFill>
              </a:defRPr>
            </a:lvl2pPr>
            <a:lvl3pPr marL="0" indent="0">
              <a:lnSpc>
                <a:spcPts val="1800"/>
              </a:lnSpc>
              <a:defRPr sz="1400" b="1">
                <a:solidFill>
                  <a:schemeClr val="bg1"/>
                </a:solidFill>
                <a:latin typeface="HelveticaNeueLT Pro 65 Md" panose="020B0804020202020204" pitchFamily="34" charset="0"/>
              </a:defRPr>
            </a:lvl3pPr>
            <a:lvl4pPr marL="0" indent="0">
              <a:lnSpc>
                <a:spcPts val="1800"/>
              </a:lnSpc>
              <a:defRPr sz="1400">
                <a:solidFill>
                  <a:schemeClr val="bg1"/>
                </a:solidFill>
              </a:defRPr>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6" name="Title 5">
            <a:extLst>
              <a:ext uri="{FF2B5EF4-FFF2-40B4-BE49-F238E27FC236}">
                <a16:creationId xmlns:a16="http://schemas.microsoft.com/office/drawing/2014/main" id="{B9CA1F7D-92C3-4A55-9F70-1D45D695933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08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1259206" y="1828799"/>
            <a:ext cx="3846194" cy="4267201"/>
          </a:xfrm>
        </p:spPr>
        <p:txBody>
          <a:bodyPr>
            <a:noAutofit/>
          </a:bodyPr>
          <a:lstStyle>
            <a:lvl1pPr>
              <a:lnSpc>
                <a:spcPts val="2800"/>
              </a:lnSpc>
              <a:defRPr sz="2400">
                <a:latin typeface="+mj-lt"/>
              </a:defRPr>
            </a:lvl1pPr>
            <a:lvl2pPr marL="0" indent="0">
              <a:lnSpc>
                <a:spcPts val="2800"/>
              </a:lnSpc>
              <a:defRPr sz="2400"/>
            </a:lvl2pPr>
            <a:lvl3pPr marL="0" indent="0">
              <a:lnSpc>
                <a:spcPts val="2200"/>
              </a:lnSpc>
              <a:defRPr sz="1800" b="1">
                <a:latin typeface="HelveticaNeueLT Pro 65 Md" panose="020B0804020202020204" pitchFamily="34" charset="0"/>
              </a:defRPr>
            </a:lvl3pPr>
            <a:lvl4pPr marL="0" indent="0">
              <a:lnSpc>
                <a:spcPts val="2200"/>
              </a:lnSpc>
              <a:defRPr sz="1800"/>
            </a:lvl4pPr>
            <a:lvl5pPr marL="0" indent="0">
              <a:lnSpc>
                <a:spcPts val="1800"/>
              </a:lnSpc>
              <a:defRPr sz="1400">
                <a:latin typeface="+mj-lt"/>
              </a:defRPr>
            </a:lvl5pPr>
            <a:lvl6pPr marL="0" indent="0">
              <a:lnSpc>
                <a:spcPts val="1800"/>
              </a:lnSpc>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BF86B70E-AD9A-41AA-81FB-D22780CCE5FF}"/>
              </a:ext>
            </a:extLst>
          </p:cNvPr>
          <p:cNvSpPr>
            <a:spLocks noGrp="1"/>
          </p:cNvSpPr>
          <p:nvPr>
            <p:ph type="pic" sz="quarter" idx="15"/>
          </p:nvPr>
        </p:nvSpPr>
        <p:spPr>
          <a:xfrm>
            <a:off x="6096000" y="381000"/>
            <a:ext cx="5715000" cy="5715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0403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a:noAutofit/>
          </a:bodyPr>
          <a:lstStyle>
            <a:lvl1pPr marL="180975" indent="-180975">
              <a:lnSpc>
                <a:spcPts val="2800"/>
              </a:lnSpc>
              <a:buFont typeface="Arial" panose="020B0604020202020204" pitchFamily="34" charset="0"/>
              <a:buChar char="•"/>
              <a:defRPr sz="2600">
                <a:latin typeface="+mj-lt"/>
              </a:defRPr>
            </a:lvl1pPr>
            <a:lvl2pPr marL="180975" indent="-180975">
              <a:lnSpc>
                <a:spcPts val="2800"/>
              </a:lnSpc>
              <a:buFont typeface="Arial" panose="020B0604020202020204" pitchFamily="34" charset="0"/>
              <a:buChar char="•"/>
              <a:defRPr sz="26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58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174" y="363806"/>
            <a:ext cx="11422063" cy="514431"/>
          </a:xfrm>
          <a:prstGeom prst="rect">
            <a:avLst/>
          </a:prstGeom>
        </p:spPr>
        <p:txBody>
          <a:bodyPr wrap="square" lIns="0" tIns="0" rIns="0" bIns="0">
            <a:noAutofit/>
          </a:bodyPr>
          <a:lstStyle>
            <a:lvl1pPr>
              <a:defRPr/>
            </a:lvl1pPr>
          </a:lstStyle>
          <a:p>
            <a:endParaRPr/>
          </a:p>
        </p:txBody>
      </p:sp>
      <p:sp>
        <p:nvSpPr>
          <p:cNvPr id="3" name="Holder 3"/>
          <p:cNvSpPr>
            <a:spLocks noGrp="1"/>
          </p:cNvSpPr>
          <p:nvPr>
            <p:ph type="body" idx="1"/>
          </p:nvPr>
        </p:nvSpPr>
        <p:spPr>
          <a:xfrm>
            <a:off x="2320924" y="1577341"/>
            <a:ext cx="9485314" cy="185165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0205" y="6514200"/>
            <a:ext cx="7559358" cy="138498"/>
          </a:xfrm>
          <a:prstGeom prst="rect">
            <a:avLst/>
          </a:prstGeom>
        </p:spPr>
        <p:txBody>
          <a:bodyPr wrap="square" lIns="0" tIns="0" rIns="0" bIns="0">
            <a:spAutoFit/>
          </a:bodyPr>
          <a:lstStyle>
            <a:lvl1pPr algn="l">
              <a:defRPr lang="en-GB" sz="900" b="1" kern="1200" spc="0" baseline="0" dirty="0">
                <a:solidFill>
                  <a:schemeClr val="tx1"/>
                </a:solidFill>
                <a:latin typeface="Arial"/>
                <a:ea typeface="+mn-ea"/>
                <a:cs typeface="Arial"/>
              </a:defRPr>
            </a:lvl1pPr>
          </a:lstStyle>
          <a:p>
            <a:r>
              <a:rPr lang="en-GB"/>
              <a:t>Footer text</a:t>
            </a:r>
          </a:p>
        </p:txBody>
      </p:sp>
      <p:sp>
        <p:nvSpPr>
          <p:cNvPr id="5" name="Holder 5"/>
          <p:cNvSpPr>
            <a:spLocks noGrp="1"/>
          </p:cNvSpPr>
          <p:nvPr>
            <p:ph type="dt" sz="half" idx="6"/>
          </p:nvPr>
        </p:nvSpPr>
        <p:spPr>
          <a:xfrm>
            <a:off x="8134353" y="6514201"/>
            <a:ext cx="1731960" cy="138498"/>
          </a:xfrm>
          <a:prstGeom prst="rect">
            <a:avLst/>
          </a:prstGeom>
        </p:spPr>
        <p:txBody>
          <a:bodyPr wrap="square" lIns="0" tIns="0" rIns="0" bIns="0">
            <a:spAutoFit/>
          </a:bodyPr>
          <a:lstStyle>
            <a:lvl1pPr algn="l">
              <a:defRPr lang="en-US" sz="900" b="1" kern="1200" spc="0" baseline="0" smtClean="0">
                <a:solidFill>
                  <a:schemeClr val="tx1"/>
                </a:solidFill>
                <a:latin typeface="Arial"/>
                <a:ea typeface="+mn-ea"/>
                <a:cs typeface="Arial"/>
              </a:defRPr>
            </a:lvl1pPr>
          </a:lstStyle>
          <a:p>
            <a:endParaRPr lang="en-GB"/>
          </a:p>
        </p:txBody>
      </p:sp>
      <p:sp>
        <p:nvSpPr>
          <p:cNvPr id="15" name="Slide Number Placeholder 14">
            <a:extLst>
              <a:ext uri="{FF2B5EF4-FFF2-40B4-BE49-F238E27FC236}">
                <a16:creationId xmlns:a16="http://schemas.microsoft.com/office/drawing/2014/main" id="{6B62648B-16FF-48A6-83BA-50BC14487A7E}"/>
              </a:ext>
            </a:extLst>
          </p:cNvPr>
          <p:cNvSpPr>
            <a:spLocks noGrp="1"/>
          </p:cNvSpPr>
          <p:nvPr>
            <p:ph type="sldNum" sz="quarter" idx="4"/>
          </p:nvPr>
        </p:nvSpPr>
        <p:spPr>
          <a:xfrm>
            <a:off x="11263313" y="6514200"/>
            <a:ext cx="542925" cy="138498"/>
          </a:xfrm>
          <a:prstGeom prst="rect">
            <a:avLst/>
          </a:prstGeom>
        </p:spPr>
        <p:txBody>
          <a:bodyPr vert="horz" lIns="0" tIns="0" rIns="0" bIns="0" rtlCol="0" anchor="ctr"/>
          <a:lstStyle>
            <a:lvl1pPr algn="r">
              <a:defRPr lang="en-GB" sz="900" b="1" kern="1200" spc="0" baseline="0" smtClean="0">
                <a:solidFill>
                  <a:schemeClr val="tx1"/>
                </a:solidFill>
                <a:latin typeface="Arial"/>
                <a:ea typeface="+mn-ea"/>
                <a:cs typeface="Arial"/>
              </a:defRPr>
            </a:lvl1pPr>
          </a:lstStyle>
          <a:p>
            <a:fld id="{89C05411-F5C4-44D6-90F3-776F91935555}" type="slidenum">
              <a:rPr lang="en-GB" smtClean="0"/>
              <a:pPr/>
              <a:t>‹#›</a:t>
            </a:fld>
            <a:endParaRPr lang="en-GB"/>
          </a:p>
        </p:txBody>
      </p:sp>
    </p:spTree>
    <p:extLst>
      <p:ext uri="{BB962C8B-B14F-4D97-AF65-F5344CB8AC3E}">
        <p14:creationId xmlns:p14="http://schemas.microsoft.com/office/powerpoint/2010/main" val="3732126036"/>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678" r:id="rId3"/>
    <p:sldLayoutId id="2147483677" r:id="rId4"/>
    <p:sldLayoutId id="2147483676" r:id="rId5"/>
    <p:sldLayoutId id="2147483681" r:id="rId6"/>
    <p:sldLayoutId id="2147483682" r:id="rId7"/>
    <p:sldLayoutId id="2147483684" r:id="rId8"/>
    <p:sldLayoutId id="2147483686" r:id="rId9"/>
    <p:sldLayoutId id="2147483688" r:id="rId10"/>
    <p:sldLayoutId id="2147483689" r:id="rId11"/>
    <p:sldLayoutId id="2147483690" r:id="rId12"/>
    <p:sldLayoutId id="2147483687" r:id="rId13"/>
    <p:sldLayoutId id="2147483691" r:id="rId14"/>
    <p:sldLayoutId id="2147483692" r:id="rId15"/>
    <p:sldLayoutId id="2147483693" r:id="rId16"/>
    <p:sldLayoutId id="2147483694" r:id="rId17"/>
    <p:sldLayoutId id="2147483685" r:id="rId18"/>
    <p:sldLayoutId id="2147483703" r:id="rId19"/>
    <p:sldLayoutId id="2147483699" r:id="rId20"/>
    <p:sldLayoutId id="2147483671" r:id="rId21"/>
  </p:sldLayoutIdLst>
  <p:hf hdr="0" dt="0"/>
  <p:txStyles>
    <p:titleStyle>
      <a:lvl1pPr eaLnBrk="1" hangingPunct="1">
        <a:defRPr lang="en-GB" sz="1400" b="1" kern="1200" spc="4" dirty="0">
          <a:solidFill>
            <a:schemeClr val="tx1"/>
          </a:solidFill>
          <a:latin typeface="+mj-lt"/>
          <a:ea typeface="+mn-ea"/>
          <a:cs typeface="Arial"/>
        </a:defRPr>
      </a:lvl1pPr>
    </p:titleStyle>
    <p:body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bodyStyle>
    <p:other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2" orient="horz" pos="4077" userDrawn="1">
          <p15:clr>
            <a:srgbClr val="F26B43"/>
          </p15:clr>
        </p15:guide>
        <p15:guide id="3" pos="242" userDrawn="1">
          <p15:clr>
            <a:srgbClr val="F26B43"/>
          </p15:clr>
        </p15:guide>
        <p15:guide id="4" pos="1337" userDrawn="1">
          <p15:clr>
            <a:srgbClr val="F26B43"/>
          </p15:clr>
        </p15:guide>
        <p15:guide id="5" pos="1462" userDrawn="1">
          <p15:clr>
            <a:srgbClr val="F26B43"/>
          </p15:clr>
        </p15:guide>
        <p15:guide id="6" pos="2556" userDrawn="1">
          <p15:clr>
            <a:srgbClr val="F26B43"/>
          </p15:clr>
        </p15:guide>
        <p15:guide id="7" pos="2681" userDrawn="1">
          <p15:clr>
            <a:srgbClr val="F26B43"/>
          </p15:clr>
        </p15:guide>
        <p15:guide id="8" pos="3776" userDrawn="1">
          <p15:clr>
            <a:srgbClr val="F26B43"/>
          </p15:clr>
        </p15:guide>
        <p15:guide id="9" pos="3901" userDrawn="1">
          <p15:clr>
            <a:srgbClr val="F26B43"/>
          </p15:clr>
        </p15:guide>
        <p15:guide id="10" pos="4995" userDrawn="1">
          <p15:clr>
            <a:srgbClr val="F26B43"/>
          </p15:clr>
        </p15:guide>
        <p15:guide id="11" pos="5120" userDrawn="1">
          <p15:clr>
            <a:srgbClr val="F26B43"/>
          </p15:clr>
        </p15:guide>
        <p15:guide id="12" pos="6215" userDrawn="1">
          <p15:clr>
            <a:srgbClr val="F26B43"/>
          </p15:clr>
        </p15:guide>
        <p15:guide id="13" pos="6343" userDrawn="1">
          <p15:clr>
            <a:srgbClr val="F26B43"/>
          </p15:clr>
        </p15:guide>
        <p15:guide id="14" pos="7437" userDrawn="1">
          <p15:clr>
            <a:srgbClr val="F26B43"/>
          </p15:clr>
        </p15:guide>
        <p15:guide id="15" orient="horz" pos="2160" userDrawn="1">
          <p15:clr>
            <a:srgbClr val="5ACBF0"/>
          </p15:clr>
        </p15:guide>
        <p15:guide id="16" pos="3840" userDrawn="1">
          <p15:clr>
            <a:srgbClr val="5ACBF0"/>
          </p15:clr>
        </p15:guide>
        <p15:guide id="17" orient="horz" pos="3692"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hyperlink" Target="https://firstaidchampions.redcross.org.uk/primary/kindness-and-copi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p:txBody>
          <a:bodyPr/>
          <a:lstStyle/>
          <a:p>
            <a:r>
              <a:rPr lang="en-GB" sz="7200"/>
              <a:t>What do kindness and coping mean?</a:t>
            </a:r>
            <a:endParaRPr lang="en-GB" sz="7200">
              <a:solidFill>
                <a:schemeClr val="tx2"/>
              </a:solidFill>
            </a:endParaRP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a:xfrm>
            <a:off x="384174" y="4077072"/>
            <a:ext cx="5622925" cy="766948"/>
          </a:xfrm>
        </p:spPr>
        <p:txBody>
          <a:bodyPr/>
          <a:lstStyle/>
          <a:p>
            <a:r>
              <a:rPr lang="en-US"/>
              <a:t>Kindness and coping</a:t>
            </a:r>
          </a:p>
          <a:p>
            <a:r>
              <a:rPr lang="en-US"/>
              <a:t>Learn</a:t>
            </a:r>
            <a:br>
              <a:rPr lang="en-US"/>
            </a:br>
            <a:endParaRPr lang="en-US"/>
          </a:p>
          <a:p>
            <a:endParaRPr lang="en-GB"/>
          </a:p>
        </p:txBody>
      </p:sp>
      <p:sp>
        <p:nvSpPr>
          <p:cNvPr id="10" name="Title 9">
            <a:extLst>
              <a:ext uri="{FF2B5EF4-FFF2-40B4-BE49-F238E27FC236}">
                <a16:creationId xmlns:a16="http://schemas.microsoft.com/office/drawing/2014/main" id="{A6CE9568-7AFB-47EC-813D-88DDF1D8C2C7}"/>
              </a:ext>
            </a:extLst>
          </p:cNvPr>
          <p:cNvSpPr txBox="1">
            <a:spLocks/>
          </p:cNvSpPr>
          <p:nvPr/>
        </p:nvSpPr>
        <p:spPr>
          <a:xfrm>
            <a:off x="384174" y="363806"/>
            <a:ext cx="11422063" cy="514431"/>
          </a:xfrm>
          <a:prstGeom prst="rect">
            <a:avLst/>
          </a:prstGeom>
        </p:spPr>
        <p:txBody>
          <a:bodyPr wrap="square" lIns="0" tIns="0" rIns="0" bIns="0">
            <a:noAutofit/>
          </a:bodyPr>
          <a:lstStyle>
            <a:lvl1pPr eaLnBrk="1" hangingPunct="1">
              <a:defRPr lang="en-GB" sz="8250" b="1" kern="1200" spc="0" baseline="0" dirty="0">
                <a:solidFill>
                  <a:sysClr val="windowText" lastClr="000000"/>
                </a:solidFill>
                <a:latin typeface="HelveticaNeueLT Pro 65 Md" panose="020B0804020202020204" pitchFamily="34" charset="0"/>
                <a:ea typeface="+mj-ea"/>
                <a:cs typeface="+mj-cs"/>
              </a:defRPr>
            </a:lvl1pPr>
          </a:lstStyle>
          <a:p>
            <a:pPr defTabSz="914400"/>
            <a:r>
              <a:rPr lang="en-GB" sz="1400"/>
              <a:t>Kindness and coping</a:t>
            </a:r>
            <a:br>
              <a:rPr lang="en-GB" sz="1400"/>
            </a:br>
            <a:r>
              <a:rPr lang="en-GB" sz="1400"/>
              <a:t>Learn activity</a:t>
            </a:r>
            <a:endParaRPr lang="en-GB" sz="1400">
              <a:latin typeface="+mn-lt"/>
            </a:endParaRPr>
          </a:p>
        </p:txBody>
      </p:sp>
      <p:pic>
        <p:nvPicPr>
          <p:cNvPr id="21" name="Graphic 20">
            <a:extLst>
              <a:ext uri="{FF2B5EF4-FFF2-40B4-BE49-F238E27FC236}">
                <a16:creationId xmlns:a16="http://schemas.microsoft.com/office/drawing/2014/main" id="{C2D3CF46-E34E-42B9-859D-5F1990C09F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0256" y="3429000"/>
            <a:ext cx="2266196" cy="2273148"/>
          </a:xfrm>
          <a:prstGeom prst="rect">
            <a:avLst/>
          </a:prstGeom>
        </p:spPr>
      </p:pic>
    </p:spTree>
    <p:extLst>
      <p:ext uri="{BB962C8B-B14F-4D97-AF65-F5344CB8AC3E}">
        <p14:creationId xmlns:p14="http://schemas.microsoft.com/office/powerpoint/2010/main" val="179305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AA256484-7762-4060-850C-333BFA33F938}"/>
              </a:ext>
            </a:extLst>
          </p:cNvPr>
          <p:cNvSpPr/>
          <p:nvPr/>
        </p:nvSpPr>
        <p:spPr>
          <a:xfrm>
            <a:off x="1404310" y="1619803"/>
            <a:ext cx="8353070" cy="4392488"/>
          </a:xfrm>
          <a:prstGeom prst="roundRect">
            <a:avLst>
              <a:gd name="adj" fmla="val 8018"/>
            </a:avLst>
          </a:prstGeom>
          <a:solidFill>
            <a:srgbClr val="F1B13B"/>
          </a:solidFill>
          <a:ln>
            <a:noFill/>
          </a:ln>
        </p:spPr>
        <p:style>
          <a:lnRef idx="2">
            <a:schemeClr val="dk1"/>
          </a:lnRef>
          <a:fillRef idx="1">
            <a:schemeClr val="lt1"/>
          </a:fillRef>
          <a:effectRef idx="0">
            <a:schemeClr val="dk1"/>
          </a:effectRef>
          <a:fontRef idx="minor">
            <a:schemeClr val="dk1"/>
          </a:fontRef>
        </p:style>
        <p:txBody>
          <a:bodyPr wrap="square" lIns="108000" tIns="108000" rIns="108000" bIns="108000" rtlCol="0"/>
          <a:lstStyle/>
          <a:p>
            <a:pPr>
              <a:lnSpc>
                <a:spcPts val="1400"/>
              </a:lnSpc>
            </a:pPr>
            <a:endParaRPr lang="en-GB" sz="1100">
              <a:latin typeface="HelveticaNeueLT Pro 55 Roman" panose="020B0604020202020204" pitchFamily="34" charset="0"/>
            </a:endParaRPr>
          </a:p>
        </p:txBody>
      </p:sp>
      <p:sp>
        <p:nvSpPr>
          <p:cNvPr id="6" name="Text Placeholder 5">
            <a:extLst>
              <a:ext uri="{FF2B5EF4-FFF2-40B4-BE49-F238E27FC236}">
                <a16:creationId xmlns:a16="http://schemas.microsoft.com/office/drawing/2014/main" id="{8A027F9F-9541-487E-A54C-FA308A47A62C}"/>
              </a:ext>
            </a:extLst>
          </p:cNvPr>
          <p:cNvSpPr>
            <a:spLocks noGrp="1"/>
          </p:cNvSpPr>
          <p:nvPr>
            <p:ph type="body" sz="quarter" idx="14"/>
          </p:nvPr>
        </p:nvSpPr>
        <p:spPr>
          <a:xfrm>
            <a:off x="1919536" y="1566695"/>
            <a:ext cx="7545387" cy="4572000"/>
          </a:xfrm>
        </p:spPr>
        <p:txBody>
          <a:bodyPr/>
          <a:lstStyle/>
          <a:p>
            <a:endParaRPr lang="en-US"/>
          </a:p>
          <a:p>
            <a:endParaRPr lang="en-US"/>
          </a:p>
          <a:p>
            <a:pPr lvl="0"/>
            <a:r>
              <a:rPr lang="en-GB"/>
              <a:t>Do you think kindness can help people to cope with difficult situations? Is it important in first aid? </a:t>
            </a:r>
          </a:p>
          <a:p>
            <a:r>
              <a:rPr lang="en-GB"/>
              <a:t> </a:t>
            </a:r>
            <a:endParaRPr lang="en-US"/>
          </a:p>
          <a:p>
            <a:endParaRPr lang="en-GB"/>
          </a:p>
        </p:txBody>
      </p:sp>
      <p:sp>
        <p:nvSpPr>
          <p:cNvPr id="17" name="Slide Number Placeholder 16">
            <a:extLst>
              <a:ext uri="{FF2B5EF4-FFF2-40B4-BE49-F238E27FC236}">
                <a16:creationId xmlns:a16="http://schemas.microsoft.com/office/drawing/2014/main" id="{625FFD5D-1770-49C7-B560-C212CD9295A8}"/>
              </a:ext>
            </a:extLst>
          </p:cNvPr>
          <p:cNvSpPr>
            <a:spLocks noGrp="1"/>
          </p:cNvSpPr>
          <p:nvPr>
            <p:ph type="sldNum" sz="quarter" idx="12"/>
          </p:nvPr>
        </p:nvSpPr>
        <p:spPr/>
        <p:txBody>
          <a:bodyPr/>
          <a:lstStyle/>
          <a:p>
            <a:fld id="{89C05411-F5C4-44D6-90F3-776F91935555}" type="slidenum">
              <a:rPr lang="en-GB" smtClean="0"/>
              <a:pPr/>
              <a:t>10</a:t>
            </a:fld>
            <a:endParaRPr lang="en-GB"/>
          </a:p>
        </p:txBody>
      </p:sp>
      <p:sp>
        <p:nvSpPr>
          <p:cNvPr id="4" name="Title 9">
            <a:extLst>
              <a:ext uri="{FF2B5EF4-FFF2-40B4-BE49-F238E27FC236}">
                <a16:creationId xmlns:a16="http://schemas.microsoft.com/office/drawing/2014/main" id="{05AB399D-2AA2-4100-9A28-104DFA0F95B5}"/>
              </a:ext>
            </a:extLst>
          </p:cNvPr>
          <p:cNvSpPr>
            <a:spLocks noGrp="1"/>
          </p:cNvSpPr>
          <p:nvPr>
            <p:ph type="title"/>
          </p:nvPr>
        </p:nvSpPr>
        <p:spPr>
          <a:xfrm>
            <a:off x="384174" y="363806"/>
            <a:ext cx="11422063" cy="514431"/>
          </a:xfrm>
        </p:spPr>
        <p:txBody>
          <a:bodyPr/>
          <a:lstStyle/>
          <a:p>
            <a:r>
              <a:rPr lang="en-GB"/>
              <a:t>Kindness and coping</a:t>
            </a:r>
            <a:br>
              <a:rPr lang="en-GB"/>
            </a:br>
            <a:r>
              <a:rPr lang="en-GB"/>
              <a:t>Learn activity</a:t>
            </a:r>
            <a:endParaRPr lang="en-GB">
              <a:latin typeface="+mn-lt"/>
            </a:endParaRPr>
          </a:p>
        </p:txBody>
      </p:sp>
      <p:pic>
        <p:nvPicPr>
          <p:cNvPr id="2" name="Graphic 1">
            <a:extLst>
              <a:ext uri="{FF2B5EF4-FFF2-40B4-BE49-F238E27FC236}">
                <a16:creationId xmlns:a16="http://schemas.microsoft.com/office/drawing/2014/main" id="{76848CDB-D0A1-417B-82FD-AD3D584E2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5113">
            <a:off x="9393206" y="3735890"/>
            <a:ext cx="2146015" cy="3239017"/>
          </a:xfrm>
          <a:prstGeom prst="rect">
            <a:avLst/>
          </a:prstGeom>
        </p:spPr>
      </p:pic>
      <p:pic>
        <p:nvPicPr>
          <p:cNvPr id="9" name="Picture 8">
            <a:extLst>
              <a:ext uri="{FF2B5EF4-FFF2-40B4-BE49-F238E27FC236}">
                <a16:creationId xmlns:a16="http://schemas.microsoft.com/office/drawing/2014/main" id="{6FD10525-4036-446C-94B7-3A4C7902D7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38089">
            <a:off x="389832" y="868318"/>
            <a:ext cx="2100302" cy="1502970"/>
          </a:xfrm>
          <a:prstGeom prst="rect">
            <a:avLst/>
          </a:prstGeom>
        </p:spPr>
      </p:pic>
      <p:pic>
        <p:nvPicPr>
          <p:cNvPr id="11" name="Picture 10">
            <a:extLst>
              <a:ext uri="{FF2B5EF4-FFF2-40B4-BE49-F238E27FC236}">
                <a16:creationId xmlns:a16="http://schemas.microsoft.com/office/drawing/2014/main" id="{AE2DC170-B817-4A49-B6B4-BE46F3E8C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3330" y="31315"/>
            <a:ext cx="2416211" cy="2416211"/>
          </a:xfrm>
          <a:prstGeom prst="rect">
            <a:avLst/>
          </a:prstGeom>
        </p:spPr>
      </p:pic>
    </p:spTree>
    <p:extLst>
      <p:ext uri="{BB962C8B-B14F-4D97-AF65-F5344CB8AC3E}">
        <p14:creationId xmlns:p14="http://schemas.microsoft.com/office/powerpoint/2010/main" val="37486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3C527F-D9FE-42E7-8326-8BACE6A37F7E}"/>
              </a:ext>
            </a:extLst>
          </p:cNvPr>
          <p:cNvSpPr>
            <a:spLocks noGrp="1"/>
          </p:cNvSpPr>
          <p:nvPr>
            <p:ph type="sldNum" sz="quarter" idx="12"/>
          </p:nvPr>
        </p:nvSpPr>
        <p:spPr/>
        <p:txBody>
          <a:bodyPr/>
          <a:lstStyle/>
          <a:p>
            <a:fld id="{89C05411-F5C4-44D6-90F3-776F91935555}" type="slidenum">
              <a:rPr lang="en-GB" smtClean="0"/>
              <a:pPr/>
              <a:t>11</a:t>
            </a:fld>
            <a:endParaRPr lang="en-GB"/>
          </a:p>
        </p:txBody>
      </p:sp>
      <p:pic>
        <p:nvPicPr>
          <p:cNvPr id="12" name="Picture 11">
            <a:hlinkClick r:id="rId3"/>
            <a:extLst>
              <a:ext uri="{FF2B5EF4-FFF2-40B4-BE49-F238E27FC236}">
                <a16:creationId xmlns:a16="http://schemas.microsoft.com/office/drawing/2014/main" id="{0E1F342F-5195-4E84-B6F6-5BF3009846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5402" y="1155894"/>
            <a:ext cx="5677911" cy="3785274"/>
          </a:xfrm>
          <a:prstGeom prst="rect">
            <a:avLst/>
          </a:prstGeom>
        </p:spPr>
      </p:pic>
      <p:sp>
        <p:nvSpPr>
          <p:cNvPr id="13" name="Rectangle 12">
            <a:extLst>
              <a:ext uri="{FF2B5EF4-FFF2-40B4-BE49-F238E27FC236}">
                <a16:creationId xmlns:a16="http://schemas.microsoft.com/office/drawing/2014/main" id="{8F6E0084-FF8F-41B8-B759-200190CCA23B}"/>
              </a:ext>
            </a:extLst>
          </p:cNvPr>
          <p:cNvSpPr/>
          <p:nvPr/>
        </p:nvSpPr>
        <p:spPr>
          <a:xfrm>
            <a:off x="1554158" y="5733256"/>
            <a:ext cx="9980617" cy="324512"/>
          </a:xfrm>
          <a:prstGeom prst="rect">
            <a:avLst/>
          </a:prstGeom>
        </p:spPr>
        <p:txBody>
          <a:bodyPr wrap="none">
            <a:spAutoFit/>
          </a:bodyPr>
          <a:lstStyle/>
          <a:p>
            <a:pPr lvl="0">
              <a:lnSpc>
                <a:spcPts val="1200"/>
              </a:lnSpc>
              <a:spcAft>
                <a:spcPts val="1400"/>
              </a:spcAft>
              <a:buClr>
                <a:srgbClr val="EE2A24"/>
              </a:buClr>
              <a:buSzPts val="1200"/>
              <a:tabLst>
                <a:tab pos="228600" algn="l"/>
                <a:tab pos="457200" algn="l"/>
              </a:tabLst>
            </a:pPr>
            <a:r>
              <a:rPr lang="en-GB" sz="4000" b="1">
                <a:solidFill>
                  <a:schemeClr val="bg1"/>
                </a:solidFill>
                <a:ea typeface="HelveticaNeueLT Pro 45 Lt"/>
                <a:cs typeface="HelveticaNeueLT Pro 45 Lt"/>
              </a:rPr>
              <a:t>What could you do to be kind to others?</a:t>
            </a:r>
          </a:p>
        </p:txBody>
      </p:sp>
      <p:sp>
        <p:nvSpPr>
          <p:cNvPr id="14" name="Title 9">
            <a:extLst>
              <a:ext uri="{FF2B5EF4-FFF2-40B4-BE49-F238E27FC236}">
                <a16:creationId xmlns:a16="http://schemas.microsoft.com/office/drawing/2014/main" id="{8CDD3E35-5319-4335-8E01-AA2CA72474E1}"/>
              </a:ext>
            </a:extLst>
          </p:cNvPr>
          <p:cNvSpPr>
            <a:spLocks noGrp="1"/>
          </p:cNvSpPr>
          <p:nvPr>
            <p:ph type="title"/>
          </p:nvPr>
        </p:nvSpPr>
        <p:spPr>
          <a:xfrm>
            <a:off x="384174" y="363806"/>
            <a:ext cx="11422063" cy="514431"/>
          </a:xfrm>
        </p:spPr>
        <p:txBody>
          <a:bodyPr/>
          <a:lstStyle/>
          <a:p>
            <a:r>
              <a:rPr lang="en-GB"/>
              <a:t>Kindness and coping</a:t>
            </a:r>
            <a:br>
              <a:rPr lang="en-GB"/>
            </a:br>
            <a:r>
              <a:rPr lang="en-GB"/>
              <a:t>Learn activity</a:t>
            </a:r>
            <a:endParaRPr lang="en-GB">
              <a:latin typeface="+mn-lt"/>
            </a:endParaRPr>
          </a:p>
        </p:txBody>
      </p:sp>
      <p:sp>
        <p:nvSpPr>
          <p:cNvPr id="6" name="Text Placeholder 1">
            <a:extLst>
              <a:ext uri="{FF2B5EF4-FFF2-40B4-BE49-F238E27FC236}">
                <a16:creationId xmlns:a16="http://schemas.microsoft.com/office/drawing/2014/main" id="{E3DC2D7E-A489-46D1-B335-A8A06F7A14FD}"/>
              </a:ext>
            </a:extLst>
          </p:cNvPr>
          <p:cNvSpPr txBox="1">
            <a:spLocks/>
          </p:cNvSpPr>
          <p:nvPr/>
        </p:nvSpPr>
        <p:spPr>
          <a:xfrm>
            <a:off x="748614" y="673967"/>
            <a:ext cx="4824536" cy="4267201"/>
          </a:xfrm>
          <a:prstGeom prst="rect">
            <a:avLst/>
          </a:prstGeom>
        </p:spPr>
        <p:txBody>
          <a:bodyPr/>
          <a:lst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a:lstStyle>
          <a:p>
            <a:pPr algn="ctr" defTabSz="914400">
              <a:lnSpc>
                <a:spcPct val="107000"/>
              </a:lnSpc>
              <a:spcAft>
                <a:spcPts val="800"/>
              </a:spcAft>
            </a:pPr>
            <a:r>
              <a:rPr lang="en-US" sz="2400" b="1" kern="0">
                <a:solidFill>
                  <a:srgbClr val="FF0000"/>
                </a:solidFill>
                <a:ea typeface="Calibri" panose="020F0502020204030204" pitchFamily="34" charset="0"/>
                <a:cs typeface="Times New Roman" panose="02020603050405020304" pitchFamily="18" charset="0"/>
              </a:rPr>
              <a:t>Being Kind</a:t>
            </a:r>
            <a:endParaRPr lang="en-GB" sz="2400" kern="0">
              <a:solidFill>
                <a:sysClr val="windowText" lastClr="000000"/>
              </a:solidFill>
              <a:ea typeface="Calibri" panose="020F0502020204030204" pitchFamily="34" charset="0"/>
              <a:cs typeface="Times New Roman" panose="02020603050405020304" pitchFamily="18" charset="0"/>
            </a:endParaRPr>
          </a:p>
          <a:p>
            <a:r>
              <a:rPr lang="en-GB" sz="2400"/>
              <a:t>“Hi, I’m Georgia, it’s very easy to get lost in our own thoughts and feelings and forget how others might be feeling. Kindness doesn’t cost anything and does so much good! By encouraging and supporting others to try something new or to get through difficult times, we can feel safer and happier together. Be kind and stay safe!”</a:t>
            </a:r>
          </a:p>
          <a:p>
            <a:r>
              <a:rPr lang="en-GB" sz="1800" i="1"/>
              <a:t>Click on Georgia’s photo to watch the film</a:t>
            </a:r>
          </a:p>
          <a:p>
            <a:endParaRPr lang="en-GB" sz="1800" i="1"/>
          </a:p>
          <a:p>
            <a:pPr defTabSz="914400"/>
            <a:endParaRPr lang="en-GB" sz="2400" kern="0">
              <a:solidFill>
                <a:sysClr val="windowText" lastClr="000000"/>
              </a:solidFill>
            </a:endParaRPr>
          </a:p>
          <a:p>
            <a:pPr defTabSz="914400"/>
            <a:endParaRPr lang="en-GB" sz="2400" kern="0">
              <a:solidFill>
                <a:sysClr val="windowText" lastClr="000000"/>
              </a:solidFill>
            </a:endParaRPr>
          </a:p>
          <a:p>
            <a:pPr defTabSz="914400"/>
            <a:endParaRPr lang="en-GB" sz="2400" kern="0">
              <a:solidFill>
                <a:sysClr val="windowText" lastClr="000000"/>
              </a:solidFill>
            </a:endParaRPr>
          </a:p>
        </p:txBody>
      </p:sp>
    </p:spTree>
    <p:extLst>
      <p:ext uri="{BB962C8B-B14F-4D97-AF65-F5344CB8AC3E}">
        <p14:creationId xmlns:p14="http://schemas.microsoft.com/office/powerpoint/2010/main" val="351879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8AC0"/>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a:xfrm>
            <a:off x="370205" y="1905000"/>
            <a:ext cx="11436033" cy="4267200"/>
          </a:xfrm>
        </p:spPr>
        <p:txBody>
          <a:bodyPr/>
          <a:lstStyle/>
          <a:p>
            <a:pPr algn="ctr"/>
            <a:r>
              <a:rPr lang="en-US" sz="3200" b="1"/>
              <a:t>Consider the words:</a:t>
            </a:r>
          </a:p>
          <a:p>
            <a:endParaRPr lang="en-US" sz="3200"/>
          </a:p>
          <a:p>
            <a:r>
              <a:rPr lang="en-US" sz="3200" b="1"/>
              <a:t>Kindness</a:t>
            </a:r>
            <a:r>
              <a:rPr lang="en-US" sz="3200"/>
              <a:t>                                                              </a:t>
            </a:r>
            <a:r>
              <a:rPr lang="en-US" sz="3200" b="1"/>
              <a:t>Coping</a:t>
            </a:r>
          </a:p>
          <a:p>
            <a:endParaRPr lang="en-US" sz="3200"/>
          </a:p>
          <a:p>
            <a:pPr algn="ctr"/>
            <a:endParaRPr lang="en-US" sz="3200"/>
          </a:p>
          <a:p>
            <a:pPr algn="ctr"/>
            <a:endParaRPr lang="en-US" sz="3200"/>
          </a:p>
          <a:p>
            <a:pPr algn="ctr"/>
            <a:endParaRPr lang="en-US" sz="3200"/>
          </a:p>
          <a:p>
            <a:pPr algn="ctr"/>
            <a:endParaRPr lang="en-US" sz="3200"/>
          </a:p>
          <a:p>
            <a:pPr algn="ctr"/>
            <a:endParaRPr lang="en-US" sz="3200"/>
          </a:p>
          <a:p>
            <a:pPr algn="ctr"/>
            <a:r>
              <a:rPr lang="en-US" sz="3200"/>
              <a:t>Acrostic poem ideas</a:t>
            </a:r>
            <a:endParaRPr lang="en-GB" sz="3200"/>
          </a:p>
          <a:p>
            <a:endParaRPr lang="en-GB" sz="3200"/>
          </a:p>
        </p:txBody>
      </p:sp>
      <p:sp>
        <p:nvSpPr>
          <p:cNvPr id="5" name="Slide Number Placeholder 4">
            <a:extLst>
              <a:ext uri="{FF2B5EF4-FFF2-40B4-BE49-F238E27FC236}">
                <a16:creationId xmlns:a16="http://schemas.microsoft.com/office/drawing/2014/main" id="{8BC76151-7DDC-4801-ADCE-8CE4034C4841}"/>
              </a:ext>
            </a:extLst>
          </p:cNvPr>
          <p:cNvSpPr>
            <a:spLocks noGrp="1"/>
          </p:cNvSpPr>
          <p:nvPr>
            <p:ph type="sldNum" sz="quarter" idx="12"/>
          </p:nvPr>
        </p:nvSpPr>
        <p:spPr/>
        <p:txBody>
          <a:bodyPr/>
          <a:lstStyle/>
          <a:p>
            <a:fld id="{89C05411-F5C4-44D6-90F3-776F91935555}" type="slidenum">
              <a:rPr lang="en-GB" smtClean="0"/>
              <a:pPr/>
              <a:t>12</a:t>
            </a:fld>
            <a:endParaRPr lang="en-GB"/>
          </a:p>
        </p:txBody>
      </p:sp>
      <p:pic>
        <p:nvPicPr>
          <p:cNvPr id="7" name="Graphic 6">
            <a:extLst>
              <a:ext uri="{FF2B5EF4-FFF2-40B4-BE49-F238E27FC236}">
                <a16:creationId xmlns:a16="http://schemas.microsoft.com/office/drawing/2014/main" id="{1BD56B20-C35A-4652-B88A-436BCADCA4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6031" y="533400"/>
            <a:ext cx="1079938" cy="1079938"/>
          </a:xfrm>
          <a:prstGeom prst="rect">
            <a:avLst/>
          </a:prstGeom>
        </p:spPr>
      </p:pic>
      <p:sp>
        <p:nvSpPr>
          <p:cNvPr id="9" name="Title 9">
            <a:extLst>
              <a:ext uri="{FF2B5EF4-FFF2-40B4-BE49-F238E27FC236}">
                <a16:creationId xmlns:a16="http://schemas.microsoft.com/office/drawing/2014/main" id="{29FED1C9-0381-4EED-A4B5-7D57A16EF861}"/>
              </a:ext>
            </a:extLst>
          </p:cNvPr>
          <p:cNvSpPr>
            <a:spLocks noGrp="1"/>
          </p:cNvSpPr>
          <p:nvPr>
            <p:ph type="title"/>
          </p:nvPr>
        </p:nvSpPr>
        <p:spPr>
          <a:xfrm>
            <a:off x="384174" y="363806"/>
            <a:ext cx="11422063" cy="514431"/>
          </a:xfrm>
        </p:spPr>
        <p:txBody>
          <a:bodyPr/>
          <a:lstStyle/>
          <a:p>
            <a:r>
              <a:rPr lang="en-GB"/>
              <a:t>Kindness and Coping</a:t>
            </a:r>
            <a:br>
              <a:rPr lang="en-GB"/>
            </a:br>
            <a:r>
              <a:rPr lang="en-GB"/>
              <a:t>Learn Activity</a:t>
            </a:r>
            <a:endParaRPr lang="en-GB">
              <a:latin typeface="+mn-lt"/>
            </a:endParaRPr>
          </a:p>
        </p:txBody>
      </p:sp>
    </p:spTree>
    <p:extLst>
      <p:ext uri="{BB962C8B-B14F-4D97-AF65-F5344CB8AC3E}">
        <p14:creationId xmlns:p14="http://schemas.microsoft.com/office/powerpoint/2010/main" val="212332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027F9F-9541-487E-A54C-FA308A47A62C}"/>
              </a:ext>
            </a:extLst>
          </p:cNvPr>
          <p:cNvSpPr>
            <a:spLocks noGrp="1"/>
          </p:cNvSpPr>
          <p:nvPr>
            <p:ph type="body" sz="quarter" idx="14"/>
          </p:nvPr>
        </p:nvSpPr>
        <p:spPr>
          <a:xfrm>
            <a:off x="2207568" y="205988"/>
            <a:ext cx="9001000" cy="827584"/>
          </a:xfrm>
        </p:spPr>
        <p:txBody>
          <a:bodyPr/>
          <a:lstStyle/>
          <a:p>
            <a:endParaRPr lang="en-US">
              <a:solidFill>
                <a:srgbClr val="FF0000"/>
              </a:solidFill>
            </a:endParaRPr>
          </a:p>
          <a:p>
            <a:endParaRPr lang="en-US">
              <a:solidFill>
                <a:srgbClr val="FF0000"/>
              </a:solidFill>
            </a:endParaRPr>
          </a:p>
          <a:p>
            <a:pPr lvl="0"/>
            <a:r>
              <a:rPr lang="en-GB" b="1">
                <a:solidFill>
                  <a:srgbClr val="FF0000"/>
                </a:solidFill>
              </a:rPr>
              <a:t>Acrostic poem example</a:t>
            </a:r>
          </a:p>
          <a:p>
            <a:r>
              <a:rPr lang="en-GB">
                <a:solidFill>
                  <a:srgbClr val="FF0000"/>
                </a:solidFill>
              </a:rPr>
              <a:t> </a:t>
            </a:r>
            <a:endParaRPr lang="en-US">
              <a:solidFill>
                <a:srgbClr val="FF0000"/>
              </a:solidFill>
            </a:endParaRPr>
          </a:p>
          <a:p>
            <a:endParaRPr lang="en-GB">
              <a:solidFill>
                <a:srgbClr val="FF0000"/>
              </a:solidFill>
            </a:endParaRPr>
          </a:p>
        </p:txBody>
      </p:sp>
      <p:sp>
        <p:nvSpPr>
          <p:cNvPr id="17" name="Slide Number Placeholder 16">
            <a:extLst>
              <a:ext uri="{FF2B5EF4-FFF2-40B4-BE49-F238E27FC236}">
                <a16:creationId xmlns:a16="http://schemas.microsoft.com/office/drawing/2014/main" id="{625FFD5D-1770-49C7-B560-C212CD9295A8}"/>
              </a:ext>
            </a:extLst>
          </p:cNvPr>
          <p:cNvSpPr>
            <a:spLocks noGrp="1"/>
          </p:cNvSpPr>
          <p:nvPr>
            <p:ph type="sldNum" sz="quarter" idx="12"/>
          </p:nvPr>
        </p:nvSpPr>
        <p:spPr/>
        <p:txBody>
          <a:bodyPr/>
          <a:lstStyle/>
          <a:p>
            <a:fld id="{89C05411-F5C4-44D6-90F3-776F91935555}" type="slidenum">
              <a:rPr lang="en-GB" smtClean="0"/>
              <a:pPr/>
              <a:t>13</a:t>
            </a:fld>
            <a:endParaRPr lang="en-GB"/>
          </a:p>
        </p:txBody>
      </p:sp>
      <p:sp>
        <p:nvSpPr>
          <p:cNvPr id="2" name="Rectangle 1">
            <a:extLst>
              <a:ext uri="{FF2B5EF4-FFF2-40B4-BE49-F238E27FC236}">
                <a16:creationId xmlns:a16="http://schemas.microsoft.com/office/drawing/2014/main" id="{09B0B6B7-5FE1-4D85-8493-F96D9FF53209}"/>
              </a:ext>
            </a:extLst>
          </p:cNvPr>
          <p:cNvSpPr/>
          <p:nvPr/>
        </p:nvSpPr>
        <p:spPr>
          <a:xfrm>
            <a:off x="1415480" y="1029669"/>
            <a:ext cx="12000656" cy="5801588"/>
          </a:xfrm>
          <a:prstGeom prst="rect">
            <a:avLst/>
          </a:prstGeom>
        </p:spPr>
        <p:txBody>
          <a:bodyPr wrap="square">
            <a:spAutoFit/>
          </a:bodyPr>
          <a:lstStyle/>
          <a:p>
            <a:pPr marR="539750">
              <a:lnSpc>
                <a:spcPct val="150000"/>
              </a:lnSpc>
              <a:spcAft>
                <a:spcPts val="600"/>
              </a:spcAft>
            </a:pPr>
            <a:r>
              <a:rPr lang="en-GB" sz="2800" b="1">
                <a:solidFill>
                  <a:srgbClr val="FF0000"/>
                </a:solidFill>
                <a:cs typeface="HelveticaNeueLT Pro 55 Roman"/>
              </a:rPr>
              <a:t>R</a:t>
            </a:r>
            <a:r>
              <a:rPr lang="en-GB" sz="2800">
                <a:solidFill>
                  <a:srgbClr val="000000"/>
                </a:solidFill>
                <a:cs typeface="HelveticaNeueLT Pro 55 Roman"/>
              </a:rPr>
              <a:t>ed Cross helps those in need</a:t>
            </a:r>
            <a:endParaRPr lang="en-GB" sz="4800">
              <a:solidFill>
                <a:srgbClr val="EE2A24"/>
              </a:solidFill>
              <a:cs typeface="HelveticaNeueLT Pro 65 Md" panose="020B0804020202020204"/>
            </a:endParaRPr>
          </a:p>
          <a:p>
            <a:pPr marR="539750">
              <a:lnSpc>
                <a:spcPct val="150000"/>
              </a:lnSpc>
              <a:spcAft>
                <a:spcPts val="600"/>
              </a:spcAft>
            </a:pPr>
            <a:r>
              <a:rPr lang="en-GB" sz="2800" b="1">
                <a:solidFill>
                  <a:srgbClr val="FF0000"/>
                </a:solidFill>
                <a:cs typeface="HelveticaNeueLT Pro 55 Roman"/>
              </a:rPr>
              <a:t>E</a:t>
            </a:r>
            <a:r>
              <a:rPr lang="en-GB" sz="2800">
                <a:solidFill>
                  <a:srgbClr val="000000"/>
                </a:solidFill>
                <a:cs typeface="HelveticaNeueLT Pro 55 Roman"/>
              </a:rPr>
              <a:t>very day, lives are saved and minds are changed</a:t>
            </a:r>
            <a:endParaRPr lang="en-GB" sz="4800">
              <a:solidFill>
                <a:srgbClr val="EE2A24"/>
              </a:solidFill>
              <a:cs typeface="HelveticaNeueLT Pro 65 Md" panose="020B0804020202020204"/>
            </a:endParaRPr>
          </a:p>
          <a:p>
            <a:pPr marR="539750">
              <a:lnSpc>
                <a:spcPct val="150000"/>
              </a:lnSpc>
              <a:spcAft>
                <a:spcPts val="600"/>
              </a:spcAft>
            </a:pPr>
            <a:r>
              <a:rPr lang="en-GB" sz="2800" b="1">
                <a:solidFill>
                  <a:srgbClr val="FF0000"/>
                </a:solidFill>
                <a:cs typeface="HelveticaNeueLT Pro 55 Roman"/>
              </a:rPr>
              <a:t>D</a:t>
            </a:r>
            <a:r>
              <a:rPr lang="en-GB" sz="2800">
                <a:solidFill>
                  <a:srgbClr val="000000"/>
                </a:solidFill>
                <a:cs typeface="HelveticaNeueLT Pro 55 Roman"/>
              </a:rPr>
              <a:t>aily, we think about being kind and helping others</a:t>
            </a:r>
            <a:endParaRPr lang="en-GB" sz="4800">
              <a:solidFill>
                <a:srgbClr val="EE2A24"/>
              </a:solidFill>
              <a:cs typeface="HelveticaNeueLT Pro 65 Md" panose="020B0804020202020204"/>
            </a:endParaRPr>
          </a:p>
          <a:p>
            <a:pPr marR="539750">
              <a:lnSpc>
                <a:spcPct val="150000"/>
              </a:lnSpc>
              <a:spcAft>
                <a:spcPts val="600"/>
              </a:spcAft>
            </a:pPr>
            <a:r>
              <a:rPr lang="en-GB" sz="2800" b="1">
                <a:solidFill>
                  <a:srgbClr val="FF0000"/>
                </a:solidFill>
                <a:cs typeface="HelveticaNeueLT Pro 55 Roman"/>
              </a:rPr>
              <a:t>C</a:t>
            </a:r>
            <a:r>
              <a:rPr lang="en-GB" sz="2800">
                <a:solidFill>
                  <a:srgbClr val="000000"/>
                </a:solidFill>
                <a:cs typeface="HelveticaNeueLT Pro 55 Roman"/>
              </a:rPr>
              <a:t>an you think of how you could help?</a:t>
            </a:r>
            <a:endParaRPr lang="en-GB" sz="4800">
              <a:solidFill>
                <a:srgbClr val="EE2A24"/>
              </a:solidFill>
              <a:cs typeface="HelveticaNeueLT Pro 65 Md" panose="020B0804020202020204"/>
            </a:endParaRPr>
          </a:p>
          <a:p>
            <a:pPr marR="539750">
              <a:lnSpc>
                <a:spcPct val="150000"/>
              </a:lnSpc>
              <a:spcAft>
                <a:spcPts val="600"/>
              </a:spcAft>
            </a:pPr>
            <a:r>
              <a:rPr lang="en-GB" sz="2800" b="1">
                <a:solidFill>
                  <a:srgbClr val="FF0000"/>
                </a:solidFill>
                <a:cs typeface="HelveticaNeueLT Pro 55 Roman"/>
              </a:rPr>
              <a:t>R</a:t>
            </a:r>
            <a:r>
              <a:rPr lang="en-GB" sz="2800">
                <a:solidFill>
                  <a:srgbClr val="000000"/>
                </a:solidFill>
                <a:cs typeface="HelveticaNeueLT Pro 55 Roman"/>
              </a:rPr>
              <a:t>ed Cross needs volunteers who can help others</a:t>
            </a:r>
            <a:endParaRPr lang="en-GB" sz="4800">
              <a:solidFill>
                <a:srgbClr val="EE2A24"/>
              </a:solidFill>
              <a:cs typeface="HelveticaNeueLT Pro 65 Md" panose="020B0804020202020204"/>
            </a:endParaRPr>
          </a:p>
          <a:p>
            <a:pPr marR="539750">
              <a:lnSpc>
                <a:spcPct val="150000"/>
              </a:lnSpc>
              <a:spcAft>
                <a:spcPts val="600"/>
              </a:spcAft>
            </a:pPr>
            <a:r>
              <a:rPr lang="en-GB" sz="2800" b="1">
                <a:solidFill>
                  <a:srgbClr val="FF0000"/>
                </a:solidFill>
                <a:cs typeface="HelveticaNeueLT Pro 55 Roman"/>
              </a:rPr>
              <a:t>O</a:t>
            </a:r>
            <a:r>
              <a:rPr lang="en-GB" sz="2800">
                <a:solidFill>
                  <a:srgbClr val="000000"/>
                </a:solidFill>
                <a:cs typeface="HelveticaNeueLT Pro 55 Roman"/>
              </a:rPr>
              <a:t>ne kind act can make all the difference</a:t>
            </a:r>
            <a:endParaRPr lang="en-GB" sz="4800">
              <a:solidFill>
                <a:srgbClr val="EE2A24"/>
              </a:solidFill>
              <a:cs typeface="HelveticaNeueLT Pro 65 Md" panose="020B0804020202020204"/>
            </a:endParaRPr>
          </a:p>
          <a:p>
            <a:pPr marR="539750">
              <a:lnSpc>
                <a:spcPct val="150000"/>
              </a:lnSpc>
              <a:spcAft>
                <a:spcPts val="600"/>
              </a:spcAft>
            </a:pPr>
            <a:r>
              <a:rPr lang="en-GB" sz="2800" b="1">
                <a:solidFill>
                  <a:srgbClr val="FF0000"/>
                </a:solidFill>
                <a:cs typeface="HelveticaNeueLT Pro 55 Roman"/>
              </a:rPr>
              <a:t>S</a:t>
            </a:r>
            <a:r>
              <a:rPr lang="en-GB" sz="2800">
                <a:solidFill>
                  <a:srgbClr val="000000"/>
                </a:solidFill>
                <a:cs typeface="HelveticaNeueLT Pro 55 Roman"/>
              </a:rPr>
              <a:t>hare your kindness with people around you</a:t>
            </a:r>
            <a:endParaRPr lang="en-GB" sz="4800">
              <a:solidFill>
                <a:srgbClr val="EE2A24"/>
              </a:solidFill>
              <a:cs typeface="HelveticaNeueLT Pro 65 Md" panose="020B0804020202020204"/>
            </a:endParaRPr>
          </a:p>
          <a:p>
            <a:pPr marR="539750">
              <a:lnSpc>
                <a:spcPct val="150000"/>
              </a:lnSpc>
              <a:spcAft>
                <a:spcPts val="600"/>
              </a:spcAft>
            </a:pPr>
            <a:r>
              <a:rPr lang="en-GB" sz="2800" b="1">
                <a:solidFill>
                  <a:srgbClr val="FF0000"/>
                </a:solidFill>
                <a:cs typeface="HelveticaNeueLT Pro 55 Roman"/>
              </a:rPr>
              <a:t>S</a:t>
            </a:r>
            <a:r>
              <a:rPr lang="en-GB" sz="2800">
                <a:solidFill>
                  <a:srgbClr val="000000"/>
                </a:solidFill>
                <a:cs typeface="HelveticaNeueLT Pro 55 Roman"/>
              </a:rPr>
              <a:t>o that you too can help others.</a:t>
            </a:r>
            <a:r>
              <a:rPr lang="en-GB" sz="2000">
                <a:solidFill>
                  <a:srgbClr val="EE2A24"/>
                </a:solidFill>
                <a:ea typeface="HelveticaNeueLT Pro 45 Lt"/>
                <a:cs typeface="HelveticaNeueLT Pro 45 Lt"/>
              </a:rPr>
              <a:t> </a:t>
            </a:r>
            <a:endParaRPr lang="en-GB" sz="4800">
              <a:solidFill>
                <a:srgbClr val="EE2A24"/>
              </a:solidFill>
              <a:cs typeface="HelveticaNeueLT Pro 65 Md" panose="020B0804020202020204"/>
            </a:endParaRPr>
          </a:p>
        </p:txBody>
      </p:sp>
      <p:sp>
        <p:nvSpPr>
          <p:cNvPr id="5" name="Title 9">
            <a:extLst>
              <a:ext uri="{FF2B5EF4-FFF2-40B4-BE49-F238E27FC236}">
                <a16:creationId xmlns:a16="http://schemas.microsoft.com/office/drawing/2014/main" id="{DEDAFC2D-A1E5-4D09-A1F5-207AA1F22BCB}"/>
              </a:ext>
            </a:extLst>
          </p:cNvPr>
          <p:cNvSpPr>
            <a:spLocks noGrp="1"/>
          </p:cNvSpPr>
          <p:nvPr>
            <p:ph type="title"/>
          </p:nvPr>
        </p:nvSpPr>
        <p:spPr>
          <a:xfrm>
            <a:off x="312960" y="205988"/>
            <a:ext cx="11422063" cy="514431"/>
          </a:xfrm>
        </p:spPr>
        <p:txBody>
          <a:bodyPr/>
          <a:lstStyle/>
          <a:p>
            <a:r>
              <a:rPr lang="en-GB"/>
              <a:t>Kindness and coping</a:t>
            </a:r>
            <a:br>
              <a:rPr lang="en-GB"/>
            </a:br>
            <a:r>
              <a:rPr lang="en-GB"/>
              <a:t>Learn activity</a:t>
            </a:r>
            <a:endParaRPr lang="en-GB">
              <a:latin typeface="+mn-lt"/>
            </a:endParaRPr>
          </a:p>
        </p:txBody>
      </p:sp>
    </p:spTree>
    <p:extLst>
      <p:ext uri="{BB962C8B-B14F-4D97-AF65-F5344CB8AC3E}">
        <p14:creationId xmlns:p14="http://schemas.microsoft.com/office/powerpoint/2010/main" val="72868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a:xfrm>
            <a:off x="418394" y="1361830"/>
            <a:ext cx="9561138" cy="1279196"/>
          </a:xfrm>
        </p:spPr>
        <p:txBody>
          <a:bodyPr/>
          <a:lstStyle/>
          <a:p>
            <a:r>
              <a:rPr lang="en-GB"/>
              <a:t>Kindness</a:t>
            </a:r>
            <a:r>
              <a:rPr lang="en-GB">
                <a:solidFill>
                  <a:schemeClr val="tx2"/>
                </a:solidFill>
              </a:rPr>
              <a:t>.</a:t>
            </a: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a:xfrm>
            <a:off x="3967650" y="5013176"/>
            <a:ext cx="5622925" cy="766948"/>
          </a:xfrm>
        </p:spPr>
        <p:txBody>
          <a:bodyPr/>
          <a:lstStyle/>
          <a:p>
            <a:pPr lvl="0"/>
            <a:r>
              <a:rPr lang="en-GB"/>
              <a:t>Kindness means: thinking about others and their feelings, and being generous and helpful.</a:t>
            </a:r>
          </a:p>
          <a:p>
            <a:endParaRPr lang="en-GB"/>
          </a:p>
        </p:txBody>
      </p:sp>
      <p:sp>
        <p:nvSpPr>
          <p:cNvPr id="12" name="Title 9">
            <a:extLst>
              <a:ext uri="{FF2B5EF4-FFF2-40B4-BE49-F238E27FC236}">
                <a16:creationId xmlns:a16="http://schemas.microsoft.com/office/drawing/2014/main" id="{96A115A6-0BBF-4710-B6BF-30AA9D734336}"/>
              </a:ext>
            </a:extLst>
          </p:cNvPr>
          <p:cNvSpPr txBox="1">
            <a:spLocks/>
          </p:cNvSpPr>
          <p:nvPr/>
        </p:nvSpPr>
        <p:spPr>
          <a:xfrm>
            <a:off x="384174" y="363806"/>
            <a:ext cx="11422063" cy="514431"/>
          </a:xfrm>
          <a:prstGeom prst="rect">
            <a:avLst/>
          </a:prstGeom>
        </p:spPr>
        <p:txBody>
          <a:bodyPr wrap="square" lIns="0" tIns="0" rIns="0" bIns="0">
            <a:noAutofit/>
          </a:bodyPr>
          <a:lstStyle>
            <a:lvl1pPr eaLnBrk="1" hangingPunct="1">
              <a:defRPr lang="en-GB" sz="8250" b="1" kern="1200" spc="0" baseline="0" dirty="0">
                <a:solidFill>
                  <a:sysClr val="windowText" lastClr="000000"/>
                </a:solidFill>
                <a:latin typeface="HelveticaNeueLT Pro 65 Md" panose="020B0804020202020204" pitchFamily="34" charset="0"/>
                <a:ea typeface="+mj-ea"/>
                <a:cs typeface="+mj-cs"/>
              </a:defRPr>
            </a:lvl1pPr>
          </a:lstStyle>
          <a:p>
            <a:pPr defTabSz="914400"/>
            <a:r>
              <a:rPr lang="en-GB" sz="1400"/>
              <a:t>Kindness and coping</a:t>
            </a:r>
            <a:br>
              <a:rPr lang="en-GB" sz="1400"/>
            </a:br>
            <a:r>
              <a:rPr lang="en-GB" sz="1400"/>
              <a:t>Learn activity</a:t>
            </a:r>
            <a:endParaRPr lang="en-GB" sz="1400">
              <a:latin typeface="+mn-lt"/>
            </a:endParaRPr>
          </a:p>
        </p:txBody>
      </p:sp>
      <p:pic>
        <p:nvPicPr>
          <p:cNvPr id="35" name="Graphic 34">
            <a:extLst>
              <a:ext uri="{FF2B5EF4-FFF2-40B4-BE49-F238E27FC236}">
                <a16:creationId xmlns:a16="http://schemas.microsoft.com/office/drawing/2014/main" id="{38706D88-99C5-4174-B528-ABD3E456958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0862"/>
          <a:stretch/>
        </p:blipFill>
        <p:spPr>
          <a:xfrm>
            <a:off x="4223792" y="3106371"/>
            <a:ext cx="2022350" cy="1580015"/>
          </a:xfrm>
          <a:prstGeom prst="rect">
            <a:avLst/>
          </a:prstGeom>
          <a:effectLst>
            <a:outerShdw blurRad="38100" dist="12700" dir="2700000" algn="t" rotWithShape="0">
              <a:prstClr val="black">
                <a:alpha val="30000"/>
              </a:prstClr>
            </a:outerShdw>
          </a:effectLst>
        </p:spPr>
      </p:pic>
      <p:sp>
        <p:nvSpPr>
          <p:cNvPr id="15" name="object 5">
            <a:extLst>
              <a:ext uri="{FF2B5EF4-FFF2-40B4-BE49-F238E27FC236}">
                <a16:creationId xmlns:a16="http://schemas.microsoft.com/office/drawing/2014/main" id="{07F2FCE4-0BF1-4242-9F57-9FC38C64028D}"/>
              </a:ext>
            </a:extLst>
          </p:cNvPr>
          <p:cNvSpPr/>
          <p:nvPr/>
        </p:nvSpPr>
        <p:spPr>
          <a:xfrm>
            <a:off x="3863752" y="4869160"/>
            <a:ext cx="6253741" cy="1440160"/>
          </a:xfrm>
          <a:prstGeom prst="roundRect">
            <a:avLst>
              <a:gd name="adj" fmla="val 8018"/>
            </a:avLst>
          </a:prstGeom>
          <a:solidFill>
            <a:srgbClr val="F1B13B"/>
          </a:solidFill>
          <a:ln>
            <a:noFill/>
          </a:ln>
        </p:spPr>
        <p:style>
          <a:lnRef idx="2">
            <a:schemeClr val="dk1"/>
          </a:lnRef>
          <a:fillRef idx="1">
            <a:schemeClr val="lt1"/>
          </a:fillRef>
          <a:effectRef idx="0">
            <a:schemeClr val="dk1"/>
          </a:effectRef>
          <a:fontRef idx="minor">
            <a:schemeClr val="dk1"/>
          </a:fontRef>
        </p:style>
        <p:txBody>
          <a:bodyPr wrap="square" lIns="108000" tIns="108000" rIns="108000" bIns="108000" rtlCol="0"/>
          <a:lstStyle/>
          <a:p>
            <a:pPr>
              <a:lnSpc>
                <a:spcPts val="1400"/>
              </a:lnSpc>
            </a:pPr>
            <a:endParaRPr lang="en-GB" sz="1100">
              <a:latin typeface="HelveticaNeueLT Pro 55 Roman" panose="020B0604020202020204" pitchFamily="34" charset="0"/>
            </a:endParaRPr>
          </a:p>
        </p:txBody>
      </p:sp>
    </p:spTree>
    <p:extLst>
      <p:ext uri="{BB962C8B-B14F-4D97-AF65-F5344CB8AC3E}">
        <p14:creationId xmlns:p14="http://schemas.microsoft.com/office/powerpoint/2010/main" val="25630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p:txBody>
          <a:bodyPr/>
          <a:lstStyle/>
          <a:p>
            <a:r>
              <a:rPr lang="en-GB"/>
              <a:t>Coping</a:t>
            </a:r>
            <a:r>
              <a:rPr lang="en-GB">
                <a:solidFill>
                  <a:schemeClr val="tx2"/>
                </a:solidFill>
              </a:rPr>
              <a:t>.</a:t>
            </a: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a:xfrm>
            <a:off x="4274296" y="4149080"/>
            <a:ext cx="5622925" cy="766948"/>
          </a:xfrm>
        </p:spPr>
        <p:txBody>
          <a:bodyPr/>
          <a:lstStyle/>
          <a:p>
            <a:pPr lvl="0"/>
            <a:r>
              <a:rPr lang="en-GB"/>
              <a:t>Coping means: when something difficult happens, we can make the best of things.</a:t>
            </a:r>
          </a:p>
          <a:p>
            <a:endParaRPr lang="en-GB"/>
          </a:p>
        </p:txBody>
      </p:sp>
      <p:sp>
        <p:nvSpPr>
          <p:cNvPr id="5" name="Title 9">
            <a:extLst>
              <a:ext uri="{FF2B5EF4-FFF2-40B4-BE49-F238E27FC236}">
                <a16:creationId xmlns:a16="http://schemas.microsoft.com/office/drawing/2014/main" id="{2C2095B2-832B-4905-AE38-A16E1889D177}"/>
              </a:ext>
            </a:extLst>
          </p:cNvPr>
          <p:cNvSpPr txBox="1">
            <a:spLocks/>
          </p:cNvSpPr>
          <p:nvPr/>
        </p:nvSpPr>
        <p:spPr>
          <a:xfrm>
            <a:off x="384174" y="363806"/>
            <a:ext cx="11422063" cy="514431"/>
          </a:xfrm>
          <a:prstGeom prst="rect">
            <a:avLst/>
          </a:prstGeom>
        </p:spPr>
        <p:txBody>
          <a:bodyPr wrap="square" lIns="0" tIns="0" rIns="0" bIns="0">
            <a:noAutofit/>
          </a:bodyPr>
          <a:lstStyle>
            <a:lvl1pPr eaLnBrk="1" hangingPunct="1">
              <a:defRPr lang="en-GB" sz="8250" b="1" kern="1200" spc="0" baseline="0" dirty="0">
                <a:solidFill>
                  <a:sysClr val="windowText" lastClr="000000"/>
                </a:solidFill>
                <a:latin typeface="HelveticaNeueLT Pro 65 Md" panose="020B0804020202020204" pitchFamily="34" charset="0"/>
                <a:ea typeface="+mj-ea"/>
                <a:cs typeface="+mj-cs"/>
              </a:defRPr>
            </a:lvl1pPr>
          </a:lstStyle>
          <a:p>
            <a:pPr defTabSz="914400"/>
            <a:r>
              <a:rPr lang="en-GB" sz="1400"/>
              <a:t>Kindness and coping</a:t>
            </a:r>
            <a:br>
              <a:rPr lang="en-GB" sz="1400"/>
            </a:br>
            <a:r>
              <a:rPr lang="en-GB" sz="1400"/>
              <a:t>Learn activity</a:t>
            </a:r>
            <a:endParaRPr lang="en-GB" sz="1400">
              <a:latin typeface="+mn-lt"/>
            </a:endParaRPr>
          </a:p>
        </p:txBody>
      </p:sp>
      <p:pic>
        <p:nvPicPr>
          <p:cNvPr id="6" name="Picture 5">
            <a:extLst>
              <a:ext uri="{FF2B5EF4-FFF2-40B4-BE49-F238E27FC236}">
                <a16:creationId xmlns:a16="http://schemas.microsoft.com/office/drawing/2014/main" id="{8DC7ED91-47C2-4E5C-BEEE-3AC1BD8D4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144332">
            <a:off x="2340659" y="2886043"/>
            <a:ext cx="1288547" cy="2006563"/>
          </a:xfrm>
          <a:prstGeom prst="rect">
            <a:avLst/>
          </a:prstGeom>
        </p:spPr>
      </p:pic>
      <p:sp>
        <p:nvSpPr>
          <p:cNvPr id="8" name="object 5">
            <a:extLst>
              <a:ext uri="{FF2B5EF4-FFF2-40B4-BE49-F238E27FC236}">
                <a16:creationId xmlns:a16="http://schemas.microsoft.com/office/drawing/2014/main" id="{C502347A-D55B-4F88-AA13-4F891FBA8357}"/>
              </a:ext>
            </a:extLst>
          </p:cNvPr>
          <p:cNvSpPr/>
          <p:nvPr/>
        </p:nvSpPr>
        <p:spPr>
          <a:xfrm>
            <a:off x="3958887" y="4045128"/>
            <a:ext cx="6253741" cy="1440160"/>
          </a:xfrm>
          <a:prstGeom prst="roundRect">
            <a:avLst>
              <a:gd name="adj" fmla="val 8018"/>
            </a:avLst>
          </a:prstGeom>
          <a:solidFill>
            <a:srgbClr val="F1B13B"/>
          </a:solidFill>
          <a:ln>
            <a:noFill/>
          </a:ln>
        </p:spPr>
        <p:style>
          <a:lnRef idx="2">
            <a:schemeClr val="dk1"/>
          </a:lnRef>
          <a:fillRef idx="1">
            <a:schemeClr val="lt1"/>
          </a:fillRef>
          <a:effectRef idx="0">
            <a:schemeClr val="dk1"/>
          </a:effectRef>
          <a:fontRef idx="minor">
            <a:schemeClr val="dk1"/>
          </a:fontRef>
        </p:style>
        <p:txBody>
          <a:bodyPr wrap="square" lIns="108000" tIns="108000" rIns="108000" bIns="108000" rtlCol="0"/>
          <a:lstStyle/>
          <a:p>
            <a:pPr>
              <a:lnSpc>
                <a:spcPts val="1400"/>
              </a:lnSpc>
            </a:pPr>
            <a:endParaRPr lang="en-GB" sz="1100">
              <a:latin typeface="HelveticaNeueLT Pro 55 Roman" panose="020B0604020202020204" pitchFamily="34" charset="0"/>
            </a:endParaRPr>
          </a:p>
        </p:txBody>
      </p:sp>
    </p:spTree>
    <p:extLst>
      <p:ext uri="{BB962C8B-B14F-4D97-AF65-F5344CB8AC3E}">
        <p14:creationId xmlns:p14="http://schemas.microsoft.com/office/powerpoint/2010/main" val="30050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a:xfrm>
            <a:off x="2207568" y="1845555"/>
            <a:ext cx="7545387" cy="4267200"/>
          </a:xfrm>
        </p:spPr>
        <p:txBody>
          <a:bodyPr/>
          <a:lstStyle/>
          <a:p>
            <a:pPr algn="ctr"/>
            <a:r>
              <a:rPr lang="en-GB" sz="2800" b="1">
                <a:solidFill>
                  <a:srgbClr val="FF0000"/>
                </a:solidFill>
              </a:rPr>
              <a:t>Does coping mean…?</a:t>
            </a:r>
          </a:p>
          <a:p>
            <a:pPr algn="ctr"/>
            <a:endParaRPr lang="en-GB" sz="2800">
              <a:solidFill>
                <a:srgbClr val="FF0000"/>
              </a:solidFill>
            </a:endParaRPr>
          </a:p>
          <a:p>
            <a:pPr marL="514350" lvl="0" indent="-514350" algn="ctr">
              <a:buAutoNum type="alphaLcParenR"/>
            </a:pPr>
            <a:r>
              <a:rPr lang="en-GB" sz="2800"/>
              <a:t>Dealing well with a difficult situation</a:t>
            </a:r>
          </a:p>
          <a:p>
            <a:pPr marL="514350" lvl="0" indent="-514350" algn="ctr">
              <a:buAutoNum type="alphaLcParenR"/>
            </a:pPr>
            <a:endParaRPr lang="en-GB" sz="2800"/>
          </a:p>
          <a:p>
            <a:pPr lvl="0" algn="ctr"/>
            <a:r>
              <a:rPr lang="en-GB" sz="2800"/>
              <a:t>b) Not knowing what to do</a:t>
            </a:r>
          </a:p>
          <a:p>
            <a:pPr lvl="0" algn="ctr"/>
            <a:endParaRPr lang="en-GB" sz="2800"/>
          </a:p>
          <a:p>
            <a:pPr lvl="0" algn="ctr"/>
            <a:r>
              <a:rPr lang="en-GB" sz="2800"/>
              <a:t>c) Not helping</a:t>
            </a:r>
          </a:p>
          <a:p>
            <a:pPr algn="ctr"/>
            <a:endParaRPr lang="en-GB" sz="2800"/>
          </a:p>
          <a:p>
            <a:pPr algn="ctr"/>
            <a:endParaRPr lang="en-GB" sz="2800"/>
          </a:p>
          <a:p>
            <a:pPr algn="ctr"/>
            <a:r>
              <a:rPr lang="en-GB" sz="2800"/>
              <a:t>The correct answer is…</a:t>
            </a:r>
          </a:p>
          <a:p>
            <a:pPr algn="ctr"/>
            <a:br>
              <a:rPr lang="en-GB" sz="2800"/>
            </a:br>
            <a:r>
              <a:rPr lang="en-GB" sz="2800" b="1"/>
              <a:t>a) Dealing well with a difficult situation</a:t>
            </a:r>
          </a:p>
          <a:p>
            <a:pPr algn="ctr"/>
            <a:endParaRPr lang="en-GB" sz="2800"/>
          </a:p>
          <a:p>
            <a:pPr algn="ctr"/>
            <a:endParaRPr lang="en-GB" sz="280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p:txBody>
          <a:bodyPr/>
          <a:lstStyle/>
          <a:p>
            <a:r>
              <a:rPr lang="en-GB"/>
              <a:t>Kindness and coping</a:t>
            </a:r>
            <a:br>
              <a:rPr lang="en-GB"/>
            </a:br>
            <a:r>
              <a:rPr lang="en-GB"/>
              <a:t>Learn activity</a:t>
            </a:r>
            <a:endParaRPr lang="en-GB">
              <a:latin typeface="+mn-lt"/>
            </a:endParaRP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4</a:t>
            </a:fld>
            <a:endParaRPr lang="en-GB"/>
          </a:p>
        </p:txBody>
      </p:sp>
      <p:pic>
        <p:nvPicPr>
          <p:cNvPr id="8" name="Graphic 7">
            <a:extLst>
              <a:ext uri="{FF2B5EF4-FFF2-40B4-BE49-F238E27FC236}">
                <a16:creationId xmlns:a16="http://schemas.microsoft.com/office/drawing/2014/main" id="{70B9132E-F76C-41ED-94A9-9E22B07FF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3648" y="366474"/>
            <a:ext cx="1079938" cy="1079938"/>
          </a:xfrm>
          <a:prstGeom prst="rect">
            <a:avLst/>
          </a:prstGeom>
        </p:spPr>
      </p:pic>
      <p:pic>
        <p:nvPicPr>
          <p:cNvPr id="4" name="Graphic 3">
            <a:extLst>
              <a:ext uri="{FF2B5EF4-FFF2-40B4-BE49-F238E27FC236}">
                <a16:creationId xmlns:a16="http://schemas.microsoft.com/office/drawing/2014/main" id="{4F9334D9-1D77-4531-87A5-EAEC3B1607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9992" y="363806"/>
            <a:ext cx="2671704" cy="4032448"/>
          </a:xfrm>
          <a:prstGeom prst="rect">
            <a:avLst/>
          </a:prstGeom>
        </p:spPr>
      </p:pic>
      <p:sp>
        <p:nvSpPr>
          <p:cNvPr id="9" name="Graphic 29">
            <a:extLst>
              <a:ext uri="{FF2B5EF4-FFF2-40B4-BE49-F238E27FC236}">
                <a16:creationId xmlns:a16="http://schemas.microsoft.com/office/drawing/2014/main" id="{592E9D5D-0F65-4C01-A893-213B18AAAE6D}"/>
              </a:ext>
            </a:extLst>
          </p:cNvPr>
          <p:cNvSpPr/>
          <p:nvPr/>
        </p:nvSpPr>
        <p:spPr>
          <a:xfrm>
            <a:off x="2207568" y="4399813"/>
            <a:ext cx="8208912" cy="2252885"/>
          </a:xfrm>
          <a:custGeom>
            <a:avLst/>
            <a:gdLst>
              <a:gd name="connsiteX0" fmla="*/ 1251611 w 3656449"/>
              <a:gd name="connsiteY0" fmla="*/ 2572366 h 2590800"/>
              <a:gd name="connsiteX1" fmla="*/ 75974 w 3656449"/>
              <a:gd name="connsiteY1" fmla="*/ 2073760 h 2590800"/>
              <a:gd name="connsiteX2" fmla="*/ 107748 w 3656449"/>
              <a:gd name="connsiteY2" fmla="*/ 790580 h 2590800"/>
              <a:gd name="connsiteX3" fmla="*/ 1236946 w 3656449"/>
              <a:gd name="connsiteY3" fmla="*/ 50003 h 2590800"/>
              <a:gd name="connsiteX4" fmla="*/ 3575998 w 3656449"/>
              <a:gd name="connsiteY4" fmla="*/ 695258 h 2590800"/>
              <a:gd name="connsiteX5" fmla="*/ 3233817 w 3656449"/>
              <a:gd name="connsiteY5" fmla="*/ 2285912 h 2590800"/>
              <a:gd name="connsiteX6" fmla="*/ 1251611 w 3656449"/>
              <a:gd name="connsiteY6" fmla="*/ 2572366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6449" h="2590800">
                <a:moveTo>
                  <a:pt x="1251611" y="2572366"/>
                </a:moveTo>
                <a:cubicBezTo>
                  <a:pt x="1251611" y="2572366"/>
                  <a:pt x="288616" y="2741404"/>
                  <a:pt x="75974" y="2073760"/>
                </a:cubicBezTo>
                <a:cubicBezTo>
                  <a:pt x="-136667" y="1406115"/>
                  <a:pt x="171296" y="1377177"/>
                  <a:pt x="107748" y="790580"/>
                </a:cubicBezTo>
                <a:cubicBezTo>
                  <a:pt x="44200" y="203984"/>
                  <a:pt x="371717" y="-133309"/>
                  <a:pt x="1236946" y="50003"/>
                </a:cubicBezTo>
                <a:cubicBezTo>
                  <a:pt x="2102175" y="233314"/>
                  <a:pt x="3488009" y="35338"/>
                  <a:pt x="3575998" y="695258"/>
                </a:cubicBezTo>
                <a:cubicBezTo>
                  <a:pt x="3674742" y="1435641"/>
                  <a:pt x="3812201" y="2031720"/>
                  <a:pt x="3233817" y="2285912"/>
                </a:cubicBezTo>
                <a:cubicBezTo>
                  <a:pt x="2849304" y="2455047"/>
                  <a:pt x="2849304" y="2425717"/>
                  <a:pt x="1251611" y="2572366"/>
                </a:cubicBezTo>
              </a:path>
            </a:pathLst>
          </a:custGeom>
          <a:solidFill>
            <a:srgbClr val="158AC0"/>
          </a:solidFill>
          <a:ln w="9754" cap="flat">
            <a:noFill/>
            <a:prstDash val="solid"/>
            <a:miter/>
          </a:ln>
        </p:spPr>
        <p:txBody>
          <a:bodyPr lIns="432000" rtlCol="0" anchor="ctr"/>
          <a:lstStyle/>
          <a:p>
            <a:pPr marR="430054">
              <a:lnSpc>
                <a:spcPts val="1800"/>
              </a:lnSpc>
            </a:pPr>
            <a:endParaRPr lang="en-GB" sz="1400">
              <a:latin typeface="+mj-lt"/>
              <a:cs typeface="Arial"/>
            </a:endParaRPr>
          </a:p>
        </p:txBody>
      </p:sp>
    </p:spTree>
    <p:extLst>
      <p:ext uri="{BB962C8B-B14F-4D97-AF65-F5344CB8AC3E}">
        <p14:creationId xmlns:p14="http://schemas.microsoft.com/office/powerpoint/2010/main" val="16006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a:xfrm>
            <a:off x="1666713" y="1562618"/>
            <a:ext cx="8856984" cy="4267200"/>
          </a:xfrm>
        </p:spPr>
        <p:txBody>
          <a:bodyPr/>
          <a:lstStyle/>
          <a:p>
            <a:pPr algn="ctr"/>
            <a:r>
              <a:rPr lang="en-GB" sz="2800" b="1"/>
              <a:t>Coping well with a difficult situation means…</a:t>
            </a:r>
          </a:p>
          <a:p>
            <a:pPr algn="ctr"/>
            <a:endParaRPr lang="en-GB" sz="2800" b="1"/>
          </a:p>
          <a:p>
            <a:pPr marL="514350" lvl="0" indent="-514350" algn="ctr">
              <a:buAutoNum type="alphaLcParenR"/>
            </a:pPr>
            <a:r>
              <a:rPr lang="en-GB" sz="2800"/>
              <a:t>Running around and shouting</a:t>
            </a:r>
          </a:p>
          <a:p>
            <a:pPr marL="514350" lvl="0" indent="-514350" algn="ctr">
              <a:buAutoNum type="alphaLcParenR"/>
            </a:pPr>
            <a:endParaRPr lang="en-GB" sz="2800"/>
          </a:p>
          <a:p>
            <a:pPr lvl="0" algn="ctr"/>
            <a:r>
              <a:rPr lang="en-GB" sz="2800"/>
              <a:t>b) Breathing deeply and doing what we can to help</a:t>
            </a:r>
          </a:p>
          <a:p>
            <a:pPr lvl="0" algn="ctr"/>
            <a:endParaRPr lang="en-GB" sz="2800"/>
          </a:p>
          <a:p>
            <a:pPr lvl="0" algn="ctr"/>
            <a:r>
              <a:rPr lang="en-GB" sz="2800"/>
              <a:t>c) Leaving quickly</a:t>
            </a:r>
          </a:p>
          <a:p>
            <a:pPr lvl="0" algn="ctr"/>
            <a:endParaRPr lang="en-US" sz="2800"/>
          </a:p>
          <a:p>
            <a:pPr lvl="0" algn="ctr"/>
            <a:endParaRPr lang="en-GB" sz="2800"/>
          </a:p>
          <a:p>
            <a:pPr algn="ctr"/>
            <a:r>
              <a:rPr lang="en-GB" sz="2800"/>
              <a:t>The correct answer is…</a:t>
            </a:r>
            <a:br>
              <a:rPr lang="en-GB" sz="2800"/>
            </a:br>
            <a:endParaRPr lang="en-GB" sz="2800"/>
          </a:p>
          <a:p>
            <a:pPr algn="ctr"/>
            <a:r>
              <a:rPr lang="en-GB" sz="2800"/>
              <a:t> b</a:t>
            </a:r>
            <a:r>
              <a:rPr lang="en-GB" sz="2800" b="1"/>
              <a:t>) Breathing deeply and doing what we can to help</a:t>
            </a:r>
          </a:p>
          <a:p>
            <a:pPr algn="ctr"/>
            <a:endParaRPr lang="en-GB" sz="2800"/>
          </a:p>
          <a:p>
            <a:pPr algn="ctr"/>
            <a:endParaRPr lang="en-GB" sz="280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p:txBody>
          <a:bodyPr/>
          <a:lstStyle/>
          <a:p>
            <a:r>
              <a:rPr lang="en-GB"/>
              <a:t>Kindness and coping</a:t>
            </a:r>
            <a:br>
              <a:rPr lang="en-GB"/>
            </a:br>
            <a:r>
              <a:rPr lang="en-GB"/>
              <a:t>Learn activity</a:t>
            </a:r>
            <a:endParaRPr lang="en-GB">
              <a:latin typeface="+mn-lt"/>
            </a:endParaRP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5</a:t>
            </a:fld>
            <a:endParaRPr lang="en-GB"/>
          </a:p>
        </p:txBody>
      </p:sp>
      <p:pic>
        <p:nvPicPr>
          <p:cNvPr id="8" name="Graphic 7">
            <a:extLst>
              <a:ext uri="{FF2B5EF4-FFF2-40B4-BE49-F238E27FC236}">
                <a16:creationId xmlns:a16="http://schemas.microsoft.com/office/drawing/2014/main" id="{70B9132E-F76C-41ED-94A9-9E22B07FF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5236" y="245589"/>
            <a:ext cx="1079938" cy="1079938"/>
          </a:xfrm>
          <a:prstGeom prst="rect">
            <a:avLst/>
          </a:prstGeom>
        </p:spPr>
      </p:pic>
      <p:pic>
        <p:nvPicPr>
          <p:cNvPr id="7" name="Graphic 6">
            <a:extLst>
              <a:ext uri="{FF2B5EF4-FFF2-40B4-BE49-F238E27FC236}">
                <a16:creationId xmlns:a16="http://schemas.microsoft.com/office/drawing/2014/main" id="{E9D834A3-60C7-4CF2-B817-1E15516714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678" y="1835462"/>
            <a:ext cx="1308781" cy="1975366"/>
          </a:xfrm>
          <a:prstGeom prst="rect">
            <a:avLst/>
          </a:prstGeom>
        </p:spPr>
      </p:pic>
      <p:sp>
        <p:nvSpPr>
          <p:cNvPr id="6" name="Graphic 29">
            <a:extLst>
              <a:ext uri="{FF2B5EF4-FFF2-40B4-BE49-F238E27FC236}">
                <a16:creationId xmlns:a16="http://schemas.microsoft.com/office/drawing/2014/main" id="{E875AA2C-360A-411B-984D-533A2D710E36}"/>
              </a:ext>
            </a:extLst>
          </p:cNvPr>
          <p:cNvSpPr/>
          <p:nvPr/>
        </p:nvSpPr>
        <p:spPr>
          <a:xfrm>
            <a:off x="755678" y="4176277"/>
            <a:ext cx="11182845" cy="2590800"/>
          </a:xfrm>
          <a:custGeom>
            <a:avLst/>
            <a:gdLst>
              <a:gd name="connsiteX0" fmla="*/ 1251611 w 3656449"/>
              <a:gd name="connsiteY0" fmla="*/ 2572366 h 2590800"/>
              <a:gd name="connsiteX1" fmla="*/ 75974 w 3656449"/>
              <a:gd name="connsiteY1" fmla="*/ 2073760 h 2590800"/>
              <a:gd name="connsiteX2" fmla="*/ 107748 w 3656449"/>
              <a:gd name="connsiteY2" fmla="*/ 790580 h 2590800"/>
              <a:gd name="connsiteX3" fmla="*/ 1236946 w 3656449"/>
              <a:gd name="connsiteY3" fmla="*/ 50003 h 2590800"/>
              <a:gd name="connsiteX4" fmla="*/ 3575998 w 3656449"/>
              <a:gd name="connsiteY4" fmla="*/ 695258 h 2590800"/>
              <a:gd name="connsiteX5" fmla="*/ 3233817 w 3656449"/>
              <a:gd name="connsiteY5" fmla="*/ 2285912 h 2590800"/>
              <a:gd name="connsiteX6" fmla="*/ 1251611 w 3656449"/>
              <a:gd name="connsiteY6" fmla="*/ 2572366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6449" h="2590800">
                <a:moveTo>
                  <a:pt x="1251611" y="2572366"/>
                </a:moveTo>
                <a:cubicBezTo>
                  <a:pt x="1251611" y="2572366"/>
                  <a:pt x="288616" y="2741404"/>
                  <a:pt x="75974" y="2073760"/>
                </a:cubicBezTo>
                <a:cubicBezTo>
                  <a:pt x="-136667" y="1406115"/>
                  <a:pt x="171296" y="1377177"/>
                  <a:pt x="107748" y="790580"/>
                </a:cubicBezTo>
                <a:cubicBezTo>
                  <a:pt x="44200" y="203984"/>
                  <a:pt x="371717" y="-133309"/>
                  <a:pt x="1236946" y="50003"/>
                </a:cubicBezTo>
                <a:cubicBezTo>
                  <a:pt x="2102175" y="233314"/>
                  <a:pt x="3488009" y="35338"/>
                  <a:pt x="3575998" y="695258"/>
                </a:cubicBezTo>
                <a:cubicBezTo>
                  <a:pt x="3674742" y="1435641"/>
                  <a:pt x="3812201" y="2031720"/>
                  <a:pt x="3233817" y="2285912"/>
                </a:cubicBezTo>
                <a:cubicBezTo>
                  <a:pt x="2849304" y="2455047"/>
                  <a:pt x="2849304" y="2425717"/>
                  <a:pt x="1251611" y="2572366"/>
                </a:cubicBezTo>
              </a:path>
            </a:pathLst>
          </a:custGeom>
          <a:solidFill>
            <a:srgbClr val="158AC0"/>
          </a:solidFill>
          <a:ln w="9754" cap="flat">
            <a:noFill/>
            <a:prstDash val="solid"/>
            <a:miter/>
          </a:ln>
        </p:spPr>
        <p:txBody>
          <a:bodyPr lIns="432000" rtlCol="0" anchor="ctr"/>
          <a:lstStyle/>
          <a:p>
            <a:pPr marR="430054">
              <a:lnSpc>
                <a:spcPts val="1800"/>
              </a:lnSpc>
            </a:pPr>
            <a:endParaRPr lang="en-GB" sz="1400">
              <a:latin typeface="+mj-lt"/>
              <a:cs typeface="Arial"/>
            </a:endParaRPr>
          </a:p>
        </p:txBody>
      </p:sp>
    </p:spTree>
    <p:extLst>
      <p:ext uri="{BB962C8B-B14F-4D97-AF65-F5344CB8AC3E}">
        <p14:creationId xmlns:p14="http://schemas.microsoft.com/office/powerpoint/2010/main" val="29579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a:xfrm>
            <a:off x="1666713" y="1562618"/>
            <a:ext cx="8856984" cy="4267200"/>
          </a:xfrm>
        </p:spPr>
        <p:txBody>
          <a:bodyPr/>
          <a:lstStyle/>
          <a:p>
            <a:pPr algn="ctr"/>
            <a:r>
              <a:rPr lang="en-GB" sz="2800" b="1"/>
              <a:t>Being kind to someone might make them feel…</a:t>
            </a:r>
          </a:p>
          <a:p>
            <a:pPr algn="ctr"/>
            <a:endParaRPr lang="en-GB" sz="2800" b="1"/>
          </a:p>
          <a:p>
            <a:pPr marL="514350" lvl="0" indent="-514350" algn="ctr">
              <a:buAutoNum type="alphaLcParenR"/>
            </a:pPr>
            <a:r>
              <a:rPr lang="en-GB" sz="2800"/>
              <a:t>Happy</a:t>
            </a:r>
          </a:p>
          <a:p>
            <a:pPr marL="514350" lvl="0" indent="-514350" algn="ctr">
              <a:buAutoNum type="alphaLcParenR"/>
            </a:pPr>
            <a:endParaRPr lang="en-GB" sz="2800"/>
          </a:p>
          <a:p>
            <a:pPr lvl="0" algn="ctr"/>
            <a:r>
              <a:rPr lang="en-GB" sz="2800"/>
              <a:t>b) Sad</a:t>
            </a:r>
          </a:p>
          <a:p>
            <a:pPr lvl="0" algn="ctr"/>
            <a:endParaRPr lang="en-GB" sz="2800"/>
          </a:p>
          <a:p>
            <a:pPr lvl="0" algn="ctr"/>
            <a:r>
              <a:rPr lang="en-GB" sz="2800"/>
              <a:t>c) Bored</a:t>
            </a:r>
          </a:p>
          <a:p>
            <a:pPr lvl="0" algn="ctr"/>
            <a:endParaRPr lang="en-US" sz="2800"/>
          </a:p>
          <a:p>
            <a:pPr lvl="0" algn="ctr"/>
            <a:endParaRPr lang="en-GB" sz="2800"/>
          </a:p>
          <a:p>
            <a:pPr algn="ctr"/>
            <a:r>
              <a:rPr lang="en-GB" sz="2800"/>
              <a:t>The correct answer is…</a:t>
            </a:r>
            <a:br>
              <a:rPr lang="en-GB" sz="2800"/>
            </a:br>
            <a:endParaRPr lang="en-GB" sz="2800"/>
          </a:p>
          <a:p>
            <a:pPr algn="ctr"/>
            <a:r>
              <a:rPr lang="en-GB" sz="2800"/>
              <a:t> a</a:t>
            </a:r>
            <a:r>
              <a:rPr lang="en-GB" sz="2800" b="1"/>
              <a:t>) Happy</a:t>
            </a:r>
          </a:p>
          <a:p>
            <a:pPr algn="ctr"/>
            <a:endParaRPr lang="en-GB" sz="2800"/>
          </a:p>
          <a:p>
            <a:pPr algn="ctr"/>
            <a:endParaRPr lang="en-GB" sz="280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p:txBody>
          <a:bodyPr/>
          <a:lstStyle/>
          <a:p>
            <a:r>
              <a:rPr lang="en-GB"/>
              <a:t>Kindness and coping</a:t>
            </a:r>
            <a:br>
              <a:rPr lang="en-GB"/>
            </a:br>
            <a:r>
              <a:rPr lang="en-GB"/>
              <a:t>Learn activity</a:t>
            </a:r>
            <a:endParaRPr lang="en-GB">
              <a:latin typeface="+mn-lt"/>
            </a:endParaRP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6</a:t>
            </a:fld>
            <a:endParaRPr lang="en-GB"/>
          </a:p>
        </p:txBody>
      </p:sp>
      <p:pic>
        <p:nvPicPr>
          <p:cNvPr id="8" name="Graphic 7">
            <a:extLst>
              <a:ext uri="{FF2B5EF4-FFF2-40B4-BE49-F238E27FC236}">
                <a16:creationId xmlns:a16="http://schemas.microsoft.com/office/drawing/2014/main" id="{70B9132E-F76C-41ED-94A9-9E22B07FF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5236" y="245589"/>
            <a:ext cx="1079938" cy="1079938"/>
          </a:xfrm>
          <a:prstGeom prst="rect">
            <a:avLst/>
          </a:prstGeom>
        </p:spPr>
      </p:pic>
      <p:pic>
        <p:nvPicPr>
          <p:cNvPr id="7" name="Graphic 6">
            <a:extLst>
              <a:ext uri="{FF2B5EF4-FFF2-40B4-BE49-F238E27FC236}">
                <a16:creationId xmlns:a16="http://schemas.microsoft.com/office/drawing/2014/main" id="{E9D834A3-60C7-4CF2-B817-1E15516714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678" y="1835462"/>
            <a:ext cx="1308781" cy="1975366"/>
          </a:xfrm>
          <a:prstGeom prst="rect">
            <a:avLst/>
          </a:prstGeom>
        </p:spPr>
      </p:pic>
      <p:sp>
        <p:nvSpPr>
          <p:cNvPr id="6" name="Graphic 29">
            <a:extLst>
              <a:ext uri="{FF2B5EF4-FFF2-40B4-BE49-F238E27FC236}">
                <a16:creationId xmlns:a16="http://schemas.microsoft.com/office/drawing/2014/main" id="{E875AA2C-360A-411B-984D-533A2D710E36}"/>
              </a:ext>
            </a:extLst>
          </p:cNvPr>
          <p:cNvSpPr/>
          <p:nvPr/>
        </p:nvSpPr>
        <p:spPr>
          <a:xfrm>
            <a:off x="755678" y="4176277"/>
            <a:ext cx="11182845" cy="2590800"/>
          </a:xfrm>
          <a:custGeom>
            <a:avLst/>
            <a:gdLst>
              <a:gd name="connsiteX0" fmla="*/ 1251611 w 3656449"/>
              <a:gd name="connsiteY0" fmla="*/ 2572366 h 2590800"/>
              <a:gd name="connsiteX1" fmla="*/ 75974 w 3656449"/>
              <a:gd name="connsiteY1" fmla="*/ 2073760 h 2590800"/>
              <a:gd name="connsiteX2" fmla="*/ 107748 w 3656449"/>
              <a:gd name="connsiteY2" fmla="*/ 790580 h 2590800"/>
              <a:gd name="connsiteX3" fmla="*/ 1236946 w 3656449"/>
              <a:gd name="connsiteY3" fmla="*/ 50003 h 2590800"/>
              <a:gd name="connsiteX4" fmla="*/ 3575998 w 3656449"/>
              <a:gd name="connsiteY4" fmla="*/ 695258 h 2590800"/>
              <a:gd name="connsiteX5" fmla="*/ 3233817 w 3656449"/>
              <a:gd name="connsiteY5" fmla="*/ 2285912 h 2590800"/>
              <a:gd name="connsiteX6" fmla="*/ 1251611 w 3656449"/>
              <a:gd name="connsiteY6" fmla="*/ 2572366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6449" h="2590800">
                <a:moveTo>
                  <a:pt x="1251611" y="2572366"/>
                </a:moveTo>
                <a:cubicBezTo>
                  <a:pt x="1251611" y="2572366"/>
                  <a:pt x="288616" y="2741404"/>
                  <a:pt x="75974" y="2073760"/>
                </a:cubicBezTo>
                <a:cubicBezTo>
                  <a:pt x="-136667" y="1406115"/>
                  <a:pt x="171296" y="1377177"/>
                  <a:pt x="107748" y="790580"/>
                </a:cubicBezTo>
                <a:cubicBezTo>
                  <a:pt x="44200" y="203984"/>
                  <a:pt x="371717" y="-133309"/>
                  <a:pt x="1236946" y="50003"/>
                </a:cubicBezTo>
                <a:cubicBezTo>
                  <a:pt x="2102175" y="233314"/>
                  <a:pt x="3488009" y="35338"/>
                  <a:pt x="3575998" y="695258"/>
                </a:cubicBezTo>
                <a:cubicBezTo>
                  <a:pt x="3674742" y="1435641"/>
                  <a:pt x="3812201" y="2031720"/>
                  <a:pt x="3233817" y="2285912"/>
                </a:cubicBezTo>
                <a:cubicBezTo>
                  <a:pt x="2849304" y="2455047"/>
                  <a:pt x="2849304" y="2425717"/>
                  <a:pt x="1251611" y="2572366"/>
                </a:cubicBezTo>
              </a:path>
            </a:pathLst>
          </a:custGeom>
          <a:solidFill>
            <a:srgbClr val="158AC0"/>
          </a:solidFill>
          <a:ln w="9754" cap="flat">
            <a:noFill/>
            <a:prstDash val="solid"/>
            <a:miter/>
          </a:ln>
        </p:spPr>
        <p:txBody>
          <a:bodyPr lIns="432000" rtlCol="0" anchor="ctr"/>
          <a:lstStyle/>
          <a:p>
            <a:pPr marR="430054">
              <a:lnSpc>
                <a:spcPts val="1800"/>
              </a:lnSpc>
            </a:pPr>
            <a:endParaRPr lang="en-GB" sz="1400">
              <a:latin typeface="+mj-lt"/>
              <a:cs typeface="Arial"/>
            </a:endParaRPr>
          </a:p>
        </p:txBody>
      </p:sp>
    </p:spTree>
    <p:extLst>
      <p:ext uri="{BB962C8B-B14F-4D97-AF65-F5344CB8AC3E}">
        <p14:creationId xmlns:p14="http://schemas.microsoft.com/office/powerpoint/2010/main" val="17998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a:xfrm>
            <a:off x="1666713" y="1562618"/>
            <a:ext cx="8856984" cy="4267200"/>
          </a:xfrm>
        </p:spPr>
        <p:txBody>
          <a:bodyPr/>
          <a:lstStyle/>
          <a:p>
            <a:pPr algn="ctr"/>
            <a:r>
              <a:rPr lang="en-GB" sz="2800" b="1"/>
              <a:t>If someone had a problem, they could help themselves cope by…</a:t>
            </a:r>
          </a:p>
          <a:p>
            <a:pPr algn="ctr"/>
            <a:endParaRPr lang="en-GB" sz="2800" b="1"/>
          </a:p>
          <a:p>
            <a:pPr marL="514350" lvl="0" indent="-514350" algn="ctr">
              <a:buAutoNum type="alphaLcParenR"/>
            </a:pPr>
            <a:r>
              <a:rPr lang="en-GB" sz="2800"/>
              <a:t>Not telling anyone</a:t>
            </a:r>
          </a:p>
          <a:p>
            <a:pPr marL="514350" lvl="0" indent="-514350" algn="ctr">
              <a:buAutoNum type="alphaLcParenR"/>
            </a:pPr>
            <a:endParaRPr lang="en-GB" sz="2800"/>
          </a:p>
          <a:p>
            <a:pPr lvl="0" algn="ctr"/>
            <a:r>
              <a:rPr lang="en-GB" sz="2800"/>
              <a:t>b) Telling a trusted adult</a:t>
            </a:r>
          </a:p>
          <a:p>
            <a:pPr lvl="0" algn="ctr"/>
            <a:endParaRPr lang="en-GB" sz="2800"/>
          </a:p>
          <a:p>
            <a:pPr lvl="0" algn="ctr"/>
            <a:r>
              <a:rPr lang="en-GB" sz="2800"/>
              <a:t>c) Ignoring the problem until it goes away</a:t>
            </a:r>
          </a:p>
          <a:p>
            <a:pPr lvl="0" algn="ctr"/>
            <a:endParaRPr lang="en-US" sz="2800"/>
          </a:p>
          <a:p>
            <a:pPr lvl="0" algn="ctr"/>
            <a:endParaRPr lang="en-GB" sz="2800"/>
          </a:p>
          <a:p>
            <a:pPr algn="ctr"/>
            <a:r>
              <a:rPr lang="en-GB" sz="2800"/>
              <a:t>The correct answer is…</a:t>
            </a:r>
            <a:br>
              <a:rPr lang="en-GB" sz="2800"/>
            </a:br>
            <a:endParaRPr lang="en-GB" sz="2800"/>
          </a:p>
          <a:p>
            <a:pPr algn="ctr"/>
            <a:r>
              <a:rPr lang="en-GB" sz="2800"/>
              <a:t> b</a:t>
            </a:r>
            <a:r>
              <a:rPr lang="en-GB" sz="2800" b="1"/>
              <a:t>) Telling a trust adult</a:t>
            </a:r>
          </a:p>
          <a:p>
            <a:pPr algn="ctr"/>
            <a:endParaRPr lang="en-GB" sz="2800"/>
          </a:p>
          <a:p>
            <a:pPr algn="ctr"/>
            <a:endParaRPr lang="en-GB" sz="2800"/>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p:txBody>
          <a:bodyPr/>
          <a:lstStyle/>
          <a:p>
            <a:r>
              <a:rPr lang="en-GB"/>
              <a:t>Kindness and coping</a:t>
            </a:r>
            <a:br>
              <a:rPr lang="en-GB"/>
            </a:br>
            <a:r>
              <a:rPr lang="en-GB"/>
              <a:t>Learn activity</a:t>
            </a:r>
            <a:endParaRPr lang="en-GB">
              <a:latin typeface="+mn-lt"/>
            </a:endParaRP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7</a:t>
            </a:fld>
            <a:endParaRPr lang="en-GB"/>
          </a:p>
        </p:txBody>
      </p:sp>
      <p:pic>
        <p:nvPicPr>
          <p:cNvPr id="8" name="Graphic 7">
            <a:extLst>
              <a:ext uri="{FF2B5EF4-FFF2-40B4-BE49-F238E27FC236}">
                <a16:creationId xmlns:a16="http://schemas.microsoft.com/office/drawing/2014/main" id="{70B9132E-F76C-41ED-94A9-9E22B07FF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5236" y="245589"/>
            <a:ext cx="1079938" cy="1079938"/>
          </a:xfrm>
          <a:prstGeom prst="rect">
            <a:avLst/>
          </a:prstGeom>
        </p:spPr>
      </p:pic>
      <p:pic>
        <p:nvPicPr>
          <p:cNvPr id="7" name="Graphic 6">
            <a:extLst>
              <a:ext uri="{FF2B5EF4-FFF2-40B4-BE49-F238E27FC236}">
                <a16:creationId xmlns:a16="http://schemas.microsoft.com/office/drawing/2014/main" id="{E9D834A3-60C7-4CF2-B817-1E15516714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678" y="1835462"/>
            <a:ext cx="1308781" cy="1975366"/>
          </a:xfrm>
          <a:prstGeom prst="rect">
            <a:avLst/>
          </a:prstGeom>
        </p:spPr>
      </p:pic>
      <p:sp>
        <p:nvSpPr>
          <p:cNvPr id="6" name="Graphic 29">
            <a:extLst>
              <a:ext uri="{FF2B5EF4-FFF2-40B4-BE49-F238E27FC236}">
                <a16:creationId xmlns:a16="http://schemas.microsoft.com/office/drawing/2014/main" id="{E875AA2C-360A-411B-984D-533A2D710E36}"/>
              </a:ext>
            </a:extLst>
          </p:cNvPr>
          <p:cNvSpPr/>
          <p:nvPr/>
        </p:nvSpPr>
        <p:spPr>
          <a:xfrm>
            <a:off x="755678" y="4581127"/>
            <a:ext cx="11182845" cy="2185949"/>
          </a:xfrm>
          <a:custGeom>
            <a:avLst/>
            <a:gdLst>
              <a:gd name="connsiteX0" fmla="*/ 1251611 w 3656449"/>
              <a:gd name="connsiteY0" fmla="*/ 2572366 h 2590800"/>
              <a:gd name="connsiteX1" fmla="*/ 75974 w 3656449"/>
              <a:gd name="connsiteY1" fmla="*/ 2073760 h 2590800"/>
              <a:gd name="connsiteX2" fmla="*/ 107748 w 3656449"/>
              <a:gd name="connsiteY2" fmla="*/ 790580 h 2590800"/>
              <a:gd name="connsiteX3" fmla="*/ 1236946 w 3656449"/>
              <a:gd name="connsiteY3" fmla="*/ 50003 h 2590800"/>
              <a:gd name="connsiteX4" fmla="*/ 3575998 w 3656449"/>
              <a:gd name="connsiteY4" fmla="*/ 695258 h 2590800"/>
              <a:gd name="connsiteX5" fmla="*/ 3233817 w 3656449"/>
              <a:gd name="connsiteY5" fmla="*/ 2285912 h 2590800"/>
              <a:gd name="connsiteX6" fmla="*/ 1251611 w 3656449"/>
              <a:gd name="connsiteY6" fmla="*/ 2572366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6449" h="2590800">
                <a:moveTo>
                  <a:pt x="1251611" y="2572366"/>
                </a:moveTo>
                <a:cubicBezTo>
                  <a:pt x="1251611" y="2572366"/>
                  <a:pt x="288616" y="2741404"/>
                  <a:pt x="75974" y="2073760"/>
                </a:cubicBezTo>
                <a:cubicBezTo>
                  <a:pt x="-136667" y="1406115"/>
                  <a:pt x="171296" y="1377177"/>
                  <a:pt x="107748" y="790580"/>
                </a:cubicBezTo>
                <a:cubicBezTo>
                  <a:pt x="44200" y="203984"/>
                  <a:pt x="371717" y="-133309"/>
                  <a:pt x="1236946" y="50003"/>
                </a:cubicBezTo>
                <a:cubicBezTo>
                  <a:pt x="2102175" y="233314"/>
                  <a:pt x="3488009" y="35338"/>
                  <a:pt x="3575998" y="695258"/>
                </a:cubicBezTo>
                <a:cubicBezTo>
                  <a:pt x="3674742" y="1435641"/>
                  <a:pt x="3812201" y="2031720"/>
                  <a:pt x="3233817" y="2285912"/>
                </a:cubicBezTo>
                <a:cubicBezTo>
                  <a:pt x="2849304" y="2455047"/>
                  <a:pt x="2849304" y="2425717"/>
                  <a:pt x="1251611" y="2572366"/>
                </a:cubicBezTo>
              </a:path>
            </a:pathLst>
          </a:custGeom>
          <a:solidFill>
            <a:srgbClr val="158AC0"/>
          </a:solidFill>
          <a:ln w="9754" cap="flat">
            <a:noFill/>
            <a:prstDash val="solid"/>
            <a:miter/>
          </a:ln>
        </p:spPr>
        <p:txBody>
          <a:bodyPr lIns="432000" rtlCol="0" anchor="ctr"/>
          <a:lstStyle/>
          <a:p>
            <a:pPr marR="430054">
              <a:lnSpc>
                <a:spcPts val="1800"/>
              </a:lnSpc>
            </a:pPr>
            <a:endParaRPr lang="en-GB" sz="1400">
              <a:latin typeface="+mj-lt"/>
              <a:cs typeface="Arial"/>
            </a:endParaRPr>
          </a:p>
        </p:txBody>
      </p:sp>
    </p:spTree>
    <p:extLst>
      <p:ext uri="{BB962C8B-B14F-4D97-AF65-F5344CB8AC3E}">
        <p14:creationId xmlns:p14="http://schemas.microsoft.com/office/powerpoint/2010/main" val="119184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
            <a:extLst>
              <a:ext uri="{FF2B5EF4-FFF2-40B4-BE49-F238E27FC236}">
                <a16:creationId xmlns:a16="http://schemas.microsoft.com/office/drawing/2014/main" id="{355F0980-087E-4D86-8851-E6670EC9B274}"/>
              </a:ext>
            </a:extLst>
          </p:cNvPr>
          <p:cNvSpPr/>
          <p:nvPr/>
        </p:nvSpPr>
        <p:spPr>
          <a:xfrm>
            <a:off x="1862160" y="1907014"/>
            <a:ext cx="8005738" cy="4030339"/>
          </a:xfrm>
          <a:prstGeom prst="roundRect">
            <a:avLst>
              <a:gd name="adj" fmla="val 8018"/>
            </a:avLst>
          </a:prstGeom>
          <a:solidFill>
            <a:srgbClr val="F1B13B"/>
          </a:solidFill>
          <a:ln>
            <a:noFill/>
          </a:ln>
        </p:spPr>
        <p:style>
          <a:lnRef idx="2">
            <a:schemeClr val="dk1"/>
          </a:lnRef>
          <a:fillRef idx="1">
            <a:schemeClr val="lt1"/>
          </a:fillRef>
          <a:effectRef idx="0">
            <a:schemeClr val="dk1"/>
          </a:effectRef>
          <a:fontRef idx="minor">
            <a:schemeClr val="dk1"/>
          </a:fontRef>
        </p:style>
        <p:txBody>
          <a:bodyPr wrap="square" lIns="108000" tIns="108000" rIns="108000" bIns="108000" rtlCol="0"/>
          <a:lstStyle/>
          <a:p>
            <a:pPr>
              <a:lnSpc>
                <a:spcPts val="1400"/>
              </a:lnSpc>
            </a:pPr>
            <a:endParaRPr lang="en-GB" sz="1100">
              <a:latin typeface="HelveticaNeueLT Pro 55 Roman" panose="020B0604020202020204" pitchFamily="34" charset="0"/>
            </a:endParaRPr>
          </a:p>
        </p:txBody>
      </p:sp>
      <p:sp>
        <p:nvSpPr>
          <p:cNvPr id="6" name="Text Placeholder 5">
            <a:extLst>
              <a:ext uri="{FF2B5EF4-FFF2-40B4-BE49-F238E27FC236}">
                <a16:creationId xmlns:a16="http://schemas.microsoft.com/office/drawing/2014/main" id="{8A027F9F-9541-487E-A54C-FA308A47A62C}"/>
              </a:ext>
            </a:extLst>
          </p:cNvPr>
          <p:cNvSpPr>
            <a:spLocks noGrp="1"/>
          </p:cNvSpPr>
          <p:nvPr>
            <p:ph type="body" sz="quarter" idx="14"/>
          </p:nvPr>
        </p:nvSpPr>
        <p:spPr>
          <a:xfrm>
            <a:off x="2092335" y="1540250"/>
            <a:ext cx="7545387" cy="4572000"/>
          </a:xfrm>
        </p:spPr>
        <p:txBody>
          <a:bodyPr/>
          <a:lstStyle/>
          <a:p>
            <a:endParaRPr lang="en-US"/>
          </a:p>
          <a:p>
            <a:endParaRPr lang="en-US"/>
          </a:p>
          <a:p>
            <a:pPr lvl="0"/>
            <a:r>
              <a:rPr lang="en-GB"/>
              <a:t>Can you think of things that might help someone to cope/ stay calm in a difficult situation?</a:t>
            </a:r>
          </a:p>
          <a:p>
            <a:endParaRPr lang="en-US"/>
          </a:p>
          <a:p>
            <a:endParaRPr lang="en-GB"/>
          </a:p>
        </p:txBody>
      </p:sp>
      <p:sp>
        <p:nvSpPr>
          <p:cNvPr id="17" name="Slide Number Placeholder 16">
            <a:extLst>
              <a:ext uri="{FF2B5EF4-FFF2-40B4-BE49-F238E27FC236}">
                <a16:creationId xmlns:a16="http://schemas.microsoft.com/office/drawing/2014/main" id="{625FFD5D-1770-49C7-B560-C212CD9295A8}"/>
              </a:ext>
            </a:extLst>
          </p:cNvPr>
          <p:cNvSpPr>
            <a:spLocks noGrp="1"/>
          </p:cNvSpPr>
          <p:nvPr>
            <p:ph type="sldNum" sz="quarter" idx="12"/>
          </p:nvPr>
        </p:nvSpPr>
        <p:spPr/>
        <p:txBody>
          <a:bodyPr/>
          <a:lstStyle/>
          <a:p>
            <a:fld id="{89C05411-F5C4-44D6-90F3-776F91935555}" type="slidenum">
              <a:rPr lang="en-GB" smtClean="0"/>
              <a:pPr/>
              <a:t>8</a:t>
            </a:fld>
            <a:endParaRPr lang="en-GB"/>
          </a:p>
        </p:txBody>
      </p:sp>
      <p:sp>
        <p:nvSpPr>
          <p:cNvPr id="10" name="Title 9">
            <a:extLst>
              <a:ext uri="{FF2B5EF4-FFF2-40B4-BE49-F238E27FC236}">
                <a16:creationId xmlns:a16="http://schemas.microsoft.com/office/drawing/2014/main" id="{FEFE3FC4-0C27-41E7-A4F8-329C5B762B90}"/>
              </a:ext>
            </a:extLst>
          </p:cNvPr>
          <p:cNvSpPr>
            <a:spLocks noGrp="1"/>
          </p:cNvSpPr>
          <p:nvPr>
            <p:ph type="title"/>
          </p:nvPr>
        </p:nvSpPr>
        <p:spPr>
          <a:xfrm>
            <a:off x="384174" y="363806"/>
            <a:ext cx="11422063" cy="514431"/>
          </a:xfrm>
        </p:spPr>
        <p:txBody>
          <a:bodyPr/>
          <a:lstStyle/>
          <a:p>
            <a:r>
              <a:rPr lang="en-GB"/>
              <a:t>Kindness and coping</a:t>
            </a:r>
            <a:br>
              <a:rPr lang="en-GB"/>
            </a:br>
            <a:r>
              <a:rPr lang="en-GB"/>
              <a:t>Learn activity</a:t>
            </a:r>
            <a:endParaRPr lang="en-GB">
              <a:latin typeface="+mn-lt"/>
            </a:endParaRPr>
          </a:p>
        </p:txBody>
      </p:sp>
      <p:pic>
        <p:nvPicPr>
          <p:cNvPr id="12" name="Graphic 11">
            <a:extLst>
              <a:ext uri="{FF2B5EF4-FFF2-40B4-BE49-F238E27FC236}">
                <a16:creationId xmlns:a16="http://schemas.microsoft.com/office/drawing/2014/main" id="{1825FCA6-7CB1-46D4-BD2E-6378C2A282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4741" y="3313604"/>
            <a:ext cx="1857375" cy="2705100"/>
          </a:xfrm>
          <a:prstGeom prst="rect">
            <a:avLst/>
          </a:prstGeom>
          <a:effectLst>
            <a:outerShdw blurRad="25400" dist="38100" dir="2700000" algn="tl" rotWithShape="0">
              <a:prstClr val="black">
                <a:alpha val="30000"/>
              </a:prstClr>
            </a:outerShdw>
          </a:effectLst>
        </p:spPr>
      </p:pic>
      <p:pic>
        <p:nvPicPr>
          <p:cNvPr id="19" name="Picture 18">
            <a:extLst>
              <a:ext uri="{FF2B5EF4-FFF2-40B4-BE49-F238E27FC236}">
                <a16:creationId xmlns:a16="http://schemas.microsoft.com/office/drawing/2014/main" id="{3E303CC5-AD6E-4C41-8270-05A5DFCC3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25540">
            <a:off x="493491" y="879712"/>
            <a:ext cx="2261530" cy="1784288"/>
          </a:xfrm>
          <a:prstGeom prst="rect">
            <a:avLst/>
          </a:prstGeom>
        </p:spPr>
      </p:pic>
      <p:pic>
        <p:nvPicPr>
          <p:cNvPr id="20" name="Picture 19">
            <a:extLst>
              <a:ext uri="{FF2B5EF4-FFF2-40B4-BE49-F238E27FC236}">
                <a16:creationId xmlns:a16="http://schemas.microsoft.com/office/drawing/2014/main" id="{59110C20-9046-44A7-A7D3-A934D5EFD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3330" y="31315"/>
            <a:ext cx="2416211" cy="2416211"/>
          </a:xfrm>
          <a:prstGeom prst="rect">
            <a:avLst/>
          </a:prstGeom>
        </p:spPr>
      </p:pic>
    </p:spTree>
    <p:extLst>
      <p:ext uri="{BB962C8B-B14F-4D97-AF65-F5344CB8AC3E}">
        <p14:creationId xmlns:p14="http://schemas.microsoft.com/office/powerpoint/2010/main" val="307271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D189DE6B-E724-4EA8-953F-3D2769E3BDEF}"/>
              </a:ext>
            </a:extLst>
          </p:cNvPr>
          <p:cNvSpPr/>
          <p:nvPr/>
        </p:nvSpPr>
        <p:spPr>
          <a:xfrm>
            <a:off x="1559496" y="1680741"/>
            <a:ext cx="8353070" cy="4165498"/>
          </a:xfrm>
          <a:prstGeom prst="roundRect">
            <a:avLst>
              <a:gd name="adj" fmla="val 8018"/>
            </a:avLst>
          </a:prstGeom>
          <a:solidFill>
            <a:srgbClr val="F1B13B"/>
          </a:solidFill>
          <a:ln>
            <a:noFill/>
          </a:ln>
        </p:spPr>
        <p:style>
          <a:lnRef idx="2">
            <a:schemeClr val="dk1"/>
          </a:lnRef>
          <a:fillRef idx="1">
            <a:schemeClr val="lt1"/>
          </a:fillRef>
          <a:effectRef idx="0">
            <a:schemeClr val="dk1"/>
          </a:effectRef>
          <a:fontRef idx="minor">
            <a:schemeClr val="dk1"/>
          </a:fontRef>
        </p:style>
        <p:txBody>
          <a:bodyPr wrap="square" lIns="108000" tIns="108000" rIns="108000" bIns="108000" rtlCol="0"/>
          <a:lstStyle/>
          <a:p>
            <a:pPr>
              <a:lnSpc>
                <a:spcPts val="1400"/>
              </a:lnSpc>
            </a:pPr>
            <a:endParaRPr lang="en-GB" sz="1100">
              <a:latin typeface="HelveticaNeueLT Pro 55 Roman" panose="020B0604020202020204" pitchFamily="34" charset="0"/>
            </a:endParaRPr>
          </a:p>
        </p:txBody>
      </p:sp>
      <p:sp>
        <p:nvSpPr>
          <p:cNvPr id="6" name="Text Placeholder 5">
            <a:extLst>
              <a:ext uri="{FF2B5EF4-FFF2-40B4-BE49-F238E27FC236}">
                <a16:creationId xmlns:a16="http://schemas.microsoft.com/office/drawing/2014/main" id="{8A027F9F-9541-487E-A54C-FA308A47A62C}"/>
              </a:ext>
            </a:extLst>
          </p:cNvPr>
          <p:cNvSpPr>
            <a:spLocks noGrp="1"/>
          </p:cNvSpPr>
          <p:nvPr>
            <p:ph type="body" sz="quarter" idx="14"/>
          </p:nvPr>
        </p:nvSpPr>
        <p:spPr>
          <a:xfrm>
            <a:off x="1775520" y="1477490"/>
            <a:ext cx="7545387" cy="4572000"/>
          </a:xfrm>
        </p:spPr>
        <p:txBody>
          <a:bodyPr/>
          <a:lstStyle/>
          <a:p>
            <a:endParaRPr lang="en-US"/>
          </a:p>
          <a:p>
            <a:endParaRPr lang="en-US"/>
          </a:p>
          <a:p>
            <a:pPr lvl="0"/>
            <a:r>
              <a:rPr lang="en-GB"/>
              <a:t>Can you think of an example when someone did something kind?</a:t>
            </a:r>
          </a:p>
          <a:p>
            <a:endParaRPr lang="en-US"/>
          </a:p>
          <a:p>
            <a:endParaRPr lang="en-GB"/>
          </a:p>
        </p:txBody>
      </p:sp>
      <p:sp>
        <p:nvSpPr>
          <p:cNvPr id="17" name="Slide Number Placeholder 16">
            <a:extLst>
              <a:ext uri="{FF2B5EF4-FFF2-40B4-BE49-F238E27FC236}">
                <a16:creationId xmlns:a16="http://schemas.microsoft.com/office/drawing/2014/main" id="{625FFD5D-1770-49C7-B560-C212CD9295A8}"/>
              </a:ext>
            </a:extLst>
          </p:cNvPr>
          <p:cNvSpPr>
            <a:spLocks noGrp="1"/>
          </p:cNvSpPr>
          <p:nvPr>
            <p:ph type="sldNum" sz="quarter" idx="12"/>
          </p:nvPr>
        </p:nvSpPr>
        <p:spPr/>
        <p:txBody>
          <a:bodyPr/>
          <a:lstStyle/>
          <a:p>
            <a:fld id="{89C05411-F5C4-44D6-90F3-776F91935555}" type="slidenum">
              <a:rPr lang="en-GB" smtClean="0"/>
              <a:pPr/>
              <a:t>9</a:t>
            </a:fld>
            <a:endParaRPr lang="en-GB"/>
          </a:p>
        </p:txBody>
      </p:sp>
      <p:sp>
        <p:nvSpPr>
          <p:cNvPr id="4" name="Title 9">
            <a:extLst>
              <a:ext uri="{FF2B5EF4-FFF2-40B4-BE49-F238E27FC236}">
                <a16:creationId xmlns:a16="http://schemas.microsoft.com/office/drawing/2014/main" id="{B3BD0FD1-6FBC-4B8F-8923-8958D7033B96}"/>
              </a:ext>
            </a:extLst>
          </p:cNvPr>
          <p:cNvSpPr>
            <a:spLocks noGrp="1"/>
          </p:cNvSpPr>
          <p:nvPr>
            <p:ph type="title"/>
          </p:nvPr>
        </p:nvSpPr>
        <p:spPr>
          <a:xfrm>
            <a:off x="384174" y="363806"/>
            <a:ext cx="11422063" cy="514431"/>
          </a:xfrm>
        </p:spPr>
        <p:txBody>
          <a:bodyPr/>
          <a:lstStyle/>
          <a:p>
            <a:r>
              <a:rPr lang="en-GB"/>
              <a:t>Kindness and coping</a:t>
            </a:r>
            <a:br>
              <a:rPr lang="en-GB"/>
            </a:br>
            <a:r>
              <a:rPr lang="en-GB"/>
              <a:t>Learn activity</a:t>
            </a:r>
            <a:endParaRPr lang="en-GB">
              <a:latin typeface="+mn-lt"/>
            </a:endParaRPr>
          </a:p>
        </p:txBody>
      </p:sp>
      <p:pic>
        <p:nvPicPr>
          <p:cNvPr id="8" name="Picture Placeholder 35">
            <a:extLst>
              <a:ext uri="{FF2B5EF4-FFF2-40B4-BE49-F238E27FC236}">
                <a16:creationId xmlns:a16="http://schemas.microsoft.com/office/drawing/2014/main" id="{4D55AAC1-8DB8-46A1-A54B-AB8F628AE5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65" t="13636" r="10583" b="18244"/>
          <a:stretch/>
        </p:blipFill>
        <p:spPr>
          <a:xfrm rot="20446969">
            <a:off x="457904" y="770431"/>
            <a:ext cx="1941725" cy="1820621"/>
          </a:xfrm>
          <a:prstGeom prst="rect">
            <a:avLst/>
          </a:prstGeom>
        </p:spPr>
      </p:pic>
      <p:pic>
        <p:nvPicPr>
          <p:cNvPr id="2" name="Graphic 1">
            <a:extLst>
              <a:ext uri="{FF2B5EF4-FFF2-40B4-BE49-F238E27FC236}">
                <a16:creationId xmlns:a16="http://schemas.microsoft.com/office/drawing/2014/main" id="{B890F321-C064-4498-BBA7-245868DF39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79515">
            <a:off x="9084160" y="3552806"/>
            <a:ext cx="2152566" cy="3248904"/>
          </a:xfrm>
          <a:prstGeom prst="rect">
            <a:avLst/>
          </a:prstGeom>
        </p:spPr>
      </p:pic>
      <p:pic>
        <p:nvPicPr>
          <p:cNvPr id="9" name="Picture 8">
            <a:extLst>
              <a:ext uri="{FF2B5EF4-FFF2-40B4-BE49-F238E27FC236}">
                <a16:creationId xmlns:a16="http://schemas.microsoft.com/office/drawing/2014/main" id="{3DCE9E4F-766F-4AA3-90CF-46473CA439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3992" y="-74775"/>
            <a:ext cx="2416211" cy="2416211"/>
          </a:xfrm>
          <a:prstGeom prst="rect">
            <a:avLst/>
          </a:prstGeom>
        </p:spPr>
      </p:pic>
    </p:spTree>
    <p:extLst>
      <p:ext uri="{BB962C8B-B14F-4D97-AF65-F5344CB8AC3E}">
        <p14:creationId xmlns:p14="http://schemas.microsoft.com/office/powerpoint/2010/main" val="802694957"/>
      </p:ext>
    </p:extLst>
  </p:cSld>
  <p:clrMapOvr>
    <a:masterClrMapping/>
  </p:clrMapOvr>
</p:sld>
</file>

<file path=ppt/theme/theme1.xml><?xml version="1.0" encoding="utf-8"?>
<a:theme xmlns:a="http://schemas.openxmlformats.org/drawingml/2006/main" name="Red Cross FA V1">
  <a:themeElements>
    <a:clrScheme name="Office">
      <a:dk1>
        <a:srgbClr val="000000"/>
      </a:dk1>
      <a:lt1>
        <a:srgbClr val="FFFFFF"/>
      </a:lt1>
      <a:dk2>
        <a:srgbClr val="EE2A24"/>
      </a:dk2>
      <a:lt2>
        <a:srgbClr val="F6F6F6"/>
      </a:lt2>
      <a:accent1>
        <a:srgbClr val="D0011B"/>
      </a:accent1>
      <a:accent2>
        <a:srgbClr val="AFA48F"/>
      </a:accent2>
      <a:accent3>
        <a:srgbClr val="E95153"/>
      </a:accent3>
      <a:accent4>
        <a:srgbClr val="9D1F21"/>
      </a:accent4>
      <a:accent5>
        <a:srgbClr val="D7D8D7"/>
      </a:accent5>
      <a:accent6>
        <a:srgbClr val="65181B"/>
      </a:accent6>
      <a:hlink>
        <a:srgbClr val="EE2A24"/>
      </a:hlink>
      <a:folHlink>
        <a:srgbClr val="AFA48F"/>
      </a:folHlink>
    </a:clrScheme>
    <a:fontScheme name="Red Cross FA">
      <a:majorFont>
        <a:latin typeface="HelveticaNeueLT Pro 65 Md"/>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100" dirty="0" smtClean="0"/>
        </a:defPPr>
      </a:lstStyle>
    </a:txDef>
  </a:objectDefaults>
  <a:extraClrSchemeLst/>
  <a:custClrLst>
    <a:custClr name="Teacher Sand">
      <a:srgbClr val="E4D7AC"/>
    </a:custClr>
    <a:custClr name="Secondary Duck">
      <a:srgbClr val="BADDEA"/>
    </a:custClr>
    <a:custClr name="Primary Mustard">
      <a:srgbClr val="F1B13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Blue">
      <a:srgbClr val="193351"/>
    </a:custClr>
    <a:custClr name="Secondary Grey">
      <a:srgbClr val="5C747A"/>
    </a:custClr>
    <a:custClr name="Primary Sky">
      <a:srgbClr val="158A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Teal">
      <a:srgbClr val="2B7586"/>
    </a:custClr>
    <a:custClr name="Secondary Steel">
      <a:srgbClr val="5A98C0"/>
    </a:custClr>
    <a:custClr name="Primary Green">
      <a:srgbClr val="40A2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Claret">
      <a:srgbClr val="7D1C23"/>
    </a:custClr>
    <a:custClr name="Secondary Dark Green">
      <a:srgbClr val="05853A"/>
    </a:custClr>
  </a:custClrLst>
  <a:extLst>
    <a:ext uri="{05A4C25C-085E-4340-85A3-A5531E510DB2}">
      <thm15:themeFamily xmlns:thm15="http://schemas.microsoft.com/office/thememl/2012/main" name="BRC_FirstAid_PowerPoint V2-1-nc-Primary.pptx" id="{0036F32F-BF86-441A-88AE-BEE03C56CB0A}" vid="{E8494D48-662F-44E1-8171-456CBDE4C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What do kindness and coping mean_PowerPoint</Template>
  <TotalTime>0</TotalTime>
  <Words>516</Words>
  <Application>Microsoft Office PowerPoint</Application>
  <PresentationFormat>Widescreen</PresentationFormat>
  <Paragraphs>125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HelveticaNeueLT Pro 45 Lt</vt:lpstr>
      <vt:lpstr>HelveticaNeueLT Pro 55 Roman</vt:lpstr>
      <vt:lpstr>HelveticaNeueLT Pro 65 Md</vt:lpstr>
      <vt:lpstr>Red Cross FA V1</vt:lpstr>
      <vt:lpstr>What do kindness and coping mean?</vt:lpstr>
      <vt:lpstr>Kindness.</vt:lpstr>
      <vt:lpstr>Coping.</vt:lpstr>
      <vt:lpstr>Kindness and coping Learn activity</vt:lpstr>
      <vt:lpstr>Kindness and coping Learn activity</vt:lpstr>
      <vt:lpstr>Kindness and coping Learn activity</vt:lpstr>
      <vt:lpstr>Kindness and coping Learn activity</vt:lpstr>
      <vt:lpstr>Kindness and coping Learn activity</vt:lpstr>
      <vt:lpstr>Kindness and coping Learn activity</vt:lpstr>
      <vt:lpstr>Kindness and coping Learn activity</vt:lpstr>
      <vt:lpstr>Kindness and coping Learn activity</vt:lpstr>
      <vt:lpstr>Kindness and Coping Learn Activity</vt:lpstr>
      <vt:lpstr>Kindness and coping Learn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dc:title>
  <dc:creator>Pippa Ward</dc:creator>
  <cp:lastModifiedBy>Chloe Bruce</cp:lastModifiedBy>
  <cp:revision>1</cp:revision>
  <dcterms:created xsi:type="dcterms:W3CDTF">2019-11-13T09:12:26Z</dcterms:created>
  <dcterms:modified xsi:type="dcterms:W3CDTF">2021-06-25T10:48:48Z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InDesign 14.0 (Windows)</vt:lpwstr>
  </property>
  <property fmtid="{D5CDD505-2E9C-101B-9397-08002B2CF9AE}" pid="4" name="LastSaved">
    <vt:filetime>2019-08-12T00:00:00Z</vt:filetime>
  </property>
</Properties>
</file>