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commentAuthors.xml" ContentType="application/vnd.openxmlformats-officedocument.presentationml.commentAuthors+xml"/>
  <Override PartName="/ppt/comments/comment2.xml" ContentType="application/vnd.openxmlformats-officedocument.presentationml.comments+xml"/>
  <Override PartName="/ppt/comments/comment1.xml" ContentType="application/vnd.openxmlformats-officedocument.presentationml.comment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ppt/changesInfos/changesInfo1.xml" ContentType="application/vnd.ms-powerpoint.changes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5"/>
  </p:notesMasterIdLst>
  <p:sldIdLst>
    <p:sldId id="327" r:id="rId2"/>
    <p:sldId id="328" r:id="rId3"/>
    <p:sldId id="297" r:id="rId4"/>
  </p:sldIdLst>
  <p:sldSz cx="12192000" cy="6858000"/>
  <p:notesSz cx="16256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ette Ryan" initials="JR" lastIdx="4" clrIdx="0">
    <p:extLst>
      <p:ext uri="{19B8F6BF-5375-455C-9EA6-DF929625EA0E}">
        <p15:presenceInfo xmlns:p15="http://schemas.microsoft.com/office/powerpoint/2012/main" userId="S::julietteryan@redcross.org.uk::7c8d663d-d99a-4e7c-b234-5628db6ba437" providerId="AD"/>
      </p:ext>
    </p:extLst>
  </p:cmAuthor>
  <p:cmAuthor id="2" name="Chloe Bruce" initials="CB" lastIdx="1" clrIdx="1">
    <p:extLst>
      <p:ext uri="{19B8F6BF-5375-455C-9EA6-DF929625EA0E}">
        <p15:presenceInfo xmlns:p15="http://schemas.microsoft.com/office/powerpoint/2012/main" userId="S::chloebruce@redcross.org.uk::cd14b7cc-a47c-4568-a7e1-17940fbf5a9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D1B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AB3717-9E0D-413F-85D2-AD4649CEB903}" v="1" dt="2023-06-30T06:27:49.83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5" Type="http://schemas.openxmlformats.org/officeDocument/2006/relationships/customXml" Target="../customXml/item3.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14"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tte Ryan" userId="S::julietteryan@redcross.org.uk::7c8d663d-d99a-4e7c-b234-5628db6ba437" providerId="AD" clId="Web-{AED277AB-9E23-0E1E-C599-91B2B6567957}"/>
    <pc:docChg chg="modSld">
      <pc:chgData name="Juliette Ryan" userId="S::julietteryan@redcross.org.uk::7c8d663d-d99a-4e7c-b234-5628db6ba437" providerId="AD" clId="Web-{AED277AB-9E23-0E1E-C599-91B2B6567957}" dt="2021-06-28T10:08:46.748" v="3"/>
      <pc:docMkLst>
        <pc:docMk/>
      </pc:docMkLst>
      <pc:sldChg chg="modSp addCm">
        <pc:chgData name="Juliette Ryan" userId="S::julietteryan@redcross.org.uk::7c8d663d-d99a-4e7c-b234-5628db6ba437" providerId="AD" clId="Web-{AED277AB-9E23-0E1E-C599-91B2B6567957}" dt="2021-06-28T10:08:46.748" v="3"/>
        <pc:sldMkLst>
          <pc:docMk/>
          <pc:sldMk cId="1793053565" sldId="297"/>
        </pc:sldMkLst>
        <pc:spChg chg="mod">
          <ac:chgData name="Juliette Ryan" userId="S::julietteryan@redcross.org.uk::7c8d663d-d99a-4e7c-b234-5628db6ba437" providerId="AD" clId="Web-{AED277AB-9E23-0E1E-C599-91B2B6567957}" dt="2021-06-28T10:08:17.090" v="2" actId="14100"/>
          <ac:spMkLst>
            <pc:docMk/>
            <pc:sldMk cId="1793053565" sldId="297"/>
            <ac:spMk id="15" creationId="{3E482547-C679-42FE-B8EC-2A52A124B493}"/>
          </ac:spMkLst>
        </pc:spChg>
      </pc:sldChg>
      <pc:sldChg chg="addCm">
        <pc:chgData name="Juliette Ryan" userId="S::julietteryan@redcross.org.uk::7c8d663d-d99a-4e7c-b234-5628db6ba437" providerId="AD" clId="Web-{AED277AB-9E23-0E1E-C599-91B2B6567957}" dt="2021-06-28T10:07:30.008" v="0"/>
        <pc:sldMkLst>
          <pc:docMk/>
          <pc:sldMk cId="3902039362" sldId="328"/>
        </pc:sldMkLst>
      </pc:sldChg>
    </pc:docChg>
  </pc:docChgLst>
  <pc:docChgLst>
    <pc:chgData name="Juliette Ryan" userId="S::julietteryan@redcross.org.uk::7c8d663d-d99a-4e7c-b234-5628db6ba437" providerId="AD" clId="Web-{6C348051-DFE8-AA90-477D-FFDBAEB13990}"/>
    <pc:docChg chg="">
      <pc:chgData name="Juliette Ryan" userId="S::julietteryan@redcross.org.uk::7c8d663d-d99a-4e7c-b234-5628db6ba437" providerId="AD" clId="Web-{6C348051-DFE8-AA90-477D-FFDBAEB13990}" dt="2021-06-28T11:26:40.720" v="0"/>
      <pc:docMkLst>
        <pc:docMk/>
      </pc:docMkLst>
      <pc:sldChg chg="addCm">
        <pc:chgData name="Juliette Ryan" userId="S::julietteryan@redcross.org.uk::7c8d663d-d99a-4e7c-b234-5628db6ba437" providerId="AD" clId="Web-{6C348051-DFE8-AA90-477D-FFDBAEB13990}" dt="2021-06-28T11:26:40.720" v="0"/>
        <pc:sldMkLst>
          <pc:docMk/>
          <pc:sldMk cId="1793053565" sldId="297"/>
        </pc:sldMkLst>
      </pc:sldChg>
    </pc:docChg>
  </pc:docChgLst>
  <pc:docChgLst>
    <pc:chgData name="Chloe Bruce" userId="S::chloebruce@redcross.org.uk::cd14b7cc-a47c-4568-a7e1-17940fbf5a9f" providerId="AD" clId="Web-{6D168E08-9EAE-3124-EA2E-C258E0E35C19}"/>
    <pc:docChg chg="modSld">
      <pc:chgData name="Chloe Bruce" userId="S::chloebruce@redcross.org.uk::cd14b7cc-a47c-4568-a7e1-17940fbf5a9f" providerId="AD" clId="Web-{6D168E08-9EAE-3124-EA2E-C258E0E35C19}" dt="2021-06-28T11:13:12.467" v="124" actId="20577"/>
      <pc:docMkLst>
        <pc:docMk/>
      </pc:docMkLst>
      <pc:sldChg chg="modSp addCm">
        <pc:chgData name="Chloe Bruce" userId="S::chloebruce@redcross.org.uk::cd14b7cc-a47c-4568-a7e1-17940fbf5a9f" providerId="AD" clId="Web-{6D168E08-9EAE-3124-EA2E-C258E0E35C19}" dt="2021-06-28T11:13:12.467" v="124" actId="20577"/>
        <pc:sldMkLst>
          <pc:docMk/>
          <pc:sldMk cId="1793053565" sldId="297"/>
        </pc:sldMkLst>
        <pc:spChg chg="mod">
          <ac:chgData name="Chloe Bruce" userId="S::chloebruce@redcross.org.uk::cd14b7cc-a47c-4568-a7e1-17940fbf5a9f" providerId="AD" clId="Web-{6D168E08-9EAE-3124-EA2E-C258E0E35C19}" dt="2021-06-28T11:13:12.467" v="124" actId="20577"/>
          <ac:spMkLst>
            <pc:docMk/>
            <pc:sldMk cId="1793053565" sldId="297"/>
            <ac:spMk id="15" creationId="{3E482547-C679-42FE-B8EC-2A52A124B493}"/>
          </ac:spMkLst>
        </pc:spChg>
      </pc:sldChg>
    </pc:docChg>
  </pc:docChgLst>
  <pc:docChgLst>
    <pc:chgData name="Ioan Davies" userId="06a03e2e24420ad6" providerId="LiveId" clId="{B0AB3717-9E0D-413F-85D2-AD4649CEB903}"/>
    <pc:docChg chg="modSld">
      <pc:chgData name="Ioan Davies" userId="06a03e2e24420ad6" providerId="LiveId" clId="{B0AB3717-9E0D-413F-85D2-AD4649CEB903}" dt="2023-06-30T06:27:49.839" v="3"/>
      <pc:docMkLst>
        <pc:docMk/>
      </pc:docMkLst>
      <pc:sldChg chg="modSp mod modCm">
        <pc:chgData name="Ioan Davies" userId="06a03e2e24420ad6" providerId="LiveId" clId="{B0AB3717-9E0D-413F-85D2-AD4649CEB903}" dt="2023-06-30T06:27:49.839" v="3"/>
        <pc:sldMkLst>
          <pc:docMk/>
          <pc:sldMk cId="3902039362" sldId="328"/>
        </pc:sldMkLst>
        <pc:spChg chg="mod">
          <ac:chgData name="Ioan Davies" userId="06a03e2e24420ad6" providerId="LiveId" clId="{B0AB3717-9E0D-413F-85D2-AD4649CEB903}" dt="2023-06-30T06:27:46.668" v="2" actId="14100"/>
          <ac:spMkLst>
            <pc:docMk/>
            <pc:sldMk cId="3902039362" sldId="328"/>
            <ac:spMk id="4" creationId="{7FB5235D-B918-47EC-B2A4-0FA5604C1D3A}"/>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6-28T03:07:30.008" idx="1">
    <p:pos x="6720" y="844"/>
    <p:text>The pic link just goes to the FAC homepage rather than the 'thinking about helping page'.</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6-28T03:08:07.073" idx="2">
    <p:pos x="7601" y="1561"/>
    <p:text>I feel like all of these need to change to match the ones in the teaching guidance doc.
</p:text>
    <p:extLst>
      <p:ext uri="{C676402C-5697-4E1C-873F-D02D1690AC5C}">
        <p15:threadingInfo xmlns:p15="http://schemas.microsoft.com/office/powerpoint/2012/main" timeZoneBias="420"/>
      </p:ext>
    </p:extLst>
  </p:cm>
  <p:cm authorId="1" dt="2021-06-28T03:08:46.748" idx="3">
    <p:pos x="7601" y="1697"/>
    <p:text>When might we need to help someone? What kind of situations can you think of? 
What ways can we help people? 
What might stop people from helping others? 
What inspires people to help? 
</p:text>
    <p:extLst>
      <p:ext uri="{C676402C-5697-4E1C-873F-D02D1690AC5C}">
        <p15:threadingInfo xmlns:p15="http://schemas.microsoft.com/office/powerpoint/2012/main" timeZoneBias="420">
          <p15:parentCm authorId="1" idx="2"/>
        </p15:threadingInfo>
      </p:ext>
    </p:extLst>
  </p:cm>
  <p:cm authorId="2" dt="2021-06-28T04:12:04.684" idx="1">
    <p:pos x="7601" y="1833"/>
    <p:text>Oh yeah missed these
</p:text>
    <p:extLst>
      <p:ext uri="{C676402C-5697-4E1C-873F-D02D1690AC5C}">
        <p15:threadingInfo xmlns:p15="http://schemas.microsoft.com/office/powerpoint/2012/main" timeZoneBias="420">
          <p15:parentCm authorId="1" idx="2"/>
        </p15:threadingInfo>
      </p:ext>
    </p:extLst>
  </p:cm>
  <p:cm authorId="1" dt="2021-06-28T04:26:40.720" idx="4">
    <p:pos x="7601" y="1969"/>
    <p:text>I just go with 'intentional error to check you were proof-reading fully' :P
</p:text>
    <p:extLst>
      <p:ext uri="{C676402C-5697-4E1C-873F-D02D1690AC5C}">
        <p15:threadingInfo xmlns:p15="http://schemas.microsoft.com/office/powerpoint/2012/main" timeZoneBias="420">
          <p15:parentCm authorId="1" idx="2"/>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9207500" y="0"/>
            <a:ext cx="7045325" cy="458788"/>
          </a:xfrm>
          <a:prstGeom prst="rect">
            <a:avLst/>
          </a:prstGeom>
        </p:spPr>
        <p:txBody>
          <a:bodyPr vert="horz" lIns="91440" tIns="45720" rIns="91440" bIns="45720" rtlCol="0"/>
          <a:lstStyle>
            <a:lvl1pPr algn="r">
              <a:defRPr sz="1200"/>
            </a:lvl1pPr>
          </a:lstStyle>
          <a:p>
            <a:fld id="{4E092205-E3CE-4B42-907A-C3BB5D21EF03}" type="datetimeFigureOut">
              <a:rPr lang="en-GB" smtClean="0"/>
              <a:t>28/07/2023</a:t>
            </a:fld>
            <a:endParaRPr lang="en-GB"/>
          </a:p>
        </p:txBody>
      </p:sp>
      <p:sp>
        <p:nvSpPr>
          <p:cNvPr id="4" name="Slide Image Placeholder 3"/>
          <p:cNvSpPr>
            <a:spLocks noGrp="1" noRot="1" noChangeAspect="1"/>
          </p:cNvSpPr>
          <p:nvPr>
            <p:ph type="sldImg" idx="2"/>
          </p:nvPr>
        </p:nvSpPr>
        <p:spPr>
          <a:xfrm>
            <a:off x="5384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625600" y="4400550"/>
            <a:ext cx="130048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7043738"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9207500" y="8685213"/>
            <a:ext cx="7045325" cy="458787"/>
          </a:xfrm>
          <a:prstGeom prst="rect">
            <a:avLst/>
          </a:prstGeom>
        </p:spPr>
        <p:txBody>
          <a:bodyPr vert="horz" lIns="91440" tIns="45720" rIns="91440" bIns="45720" rtlCol="0" anchor="b"/>
          <a:lstStyle>
            <a:lvl1pPr algn="r">
              <a:defRPr sz="1200"/>
            </a:lvl1pPr>
          </a:lstStyle>
          <a:p>
            <a:fld id="{3908070E-2810-4E5C-83CC-655FBDA01363}" type="slidenum">
              <a:rPr lang="en-GB" smtClean="0"/>
              <a:t>‹#›</a:t>
            </a:fld>
            <a:endParaRPr lang="en-GB"/>
          </a:p>
        </p:txBody>
      </p:sp>
    </p:spTree>
    <p:extLst>
      <p:ext uri="{BB962C8B-B14F-4D97-AF65-F5344CB8AC3E}">
        <p14:creationId xmlns:p14="http://schemas.microsoft.com/office/powerpoint/2010/main" val="130317253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1</a:t>
            </a:fld>
            <a:endParaRPr lang="en-GB"/>
          </a:p>
        </p:txBody>
      </p:sp>
    </p:spTree>
    <p:extLst>
      <p:ext uri="{BB962C8B-B14F-4D97-AF65-F5344CB8AC3E}">
        <p14:creationId xmlns:p14="http://schemas.microsoft.com/office/powerpoint/2010/main" val="1857630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3</a:t>
            </a:fld>
            <a:endParaRPr lang="en-GB"/>
          </a:p>
        </p:txBody>
      </p:sp>
    </p:spTree>
    <p:extLst>
      <p:ext uri="{BB962C8B-B14F-4D97-AF65-F5344CB8AC3E}">
        <p14:creationId xmlns:p14="http://schemas.microsoft.com/office/powerpoint/2010/main" val="18340904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0" y="0"/>
            <a:ext cx="11389359"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a:t>Title.</a:t>
            </a:r>
            <a:endParaRPr/>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a:t>Click to edit </a:t>
            </a:r>
            <a:br>
              <a:rPr lang="en-US"/>
            </a:br>
            <a:r>
              <a:rPr lang="en-US"/>
              <a:t>Master subtitle style</a:t>
            </a:r>
            <a:endParaRPr/>
          </a:p>
        </p:txBody>
      </p:sp>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a:t>Date</a:t>
            </a:r>
          </a:p>
        </p:txBody>
      </p:sp>
      <p:pic>
        <p:nvPicPr>
          <p:cNvPr id="4" name="Graphic 83">
            <a:extLst>
              <a:ext uri="{FF2B5EF4-FFF2-40B4-BE49-F238E27FC236}">
                <a16:creationId xmlns:a16="http://schemas.microsoft.com/office/drawing/2014/main" id="{E2223731-58D4-9503-3151-BA40EA76DF6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pic>
        <p:nvPicPr>
          <p:cNvPr id="5" name="Graphic 82">
            <a:extLst>
              <a:ext uri="{FF2B5EF4-FFF2-40B4-BE49-F238E27FC236}">
                <a16:creationId xmlns:a16="http://schemas.microsoft.com/office/drawing/2014/main" id="{14277489-727B-FB0A-0C4E-495139C9732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1399912" y="0"/>
            <a:ext cx="792088" cy="5005556"/>
          </a:xfrm>
          <a:prstGeom prst="rect">
            <a:avLst/>
          </a:prstGeom>
        </p:spPr>
      </p:pic>
      <p:sp>
        <p:nvSpPr>
          <p:cNvPr id="6" name="object 53">
            <a:extLst>
              <a:ext uri="{FF2B5EF4-FFF2-40B4-BE49-F238E27FC236}">
                <a16:creationId xmlns:a16="http://schemas.microsoft.com/office/drawing/2014/main" id="{DE6C2FA2-2CB9-F1C9-F257-E8FA71CBEF09}"/>
              </a:ext>
            </a:extLst>
          </p:cNvPr>
          <p:cNvSpPr txBox="1"/>
          <p:nvPr userDrawn="1"/>
        </p:nvSpPr>
        <p:spPr>
          <a:xfrm>
            <a:off x="1066800" y="6021288"/>
            <a:ext cx="4381128" cy="506870"/>
          </a:xfrm>
          <a:prstGeom prst="rect">
            <a:avLst/>
          </a:prstGeom>
        </p:spPr>
        <p:txBody>
          <a:bodyPr vert="horz" wrap="square" lIns="0" tIns="4763" rIns="0" bIns="0" rtlCol="0">
            <a:spAutoFit/>
          </a:bodyPr>
          <a:lstStyle/>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Pob</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llun</a:t>
            </a:r>
            <a:r>
              <a:rPr lang="en-GB" sz="750" spc="0" baseline="0" dirty="0">
                <a:solidFill>
                  <a:srgbClr val="333333"/>
                </a:solidFill>
                <a:latin typeface="HelveticaNeueLT Pro 55 Roman" panose="020B0604020202020204" pitchFamily="34" charset="0"/>
                <a:cs typeface="Arial"/>
              </a:rPr>
              <a:t> ©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oni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nodir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wahanol</a:t>
            </a:r>
            <a:r>
              <a:rPr lang="en-GB" sz="750" spc="0" baseline="0" dirty="0">
                <a:solidFill>
                  <a:srgbClr val="333333"/>
                </a:solidFill>
                <a:latin typeface="HelveticaNeueLT Pro 55 Roman" panose="020B0604020202020204" pitchFamily="34" charset="0"/>
                <a:cs typeface="Arial"/>
              </a:rPr>
              <a:t>.</a:t>
            </a:r>
          </a:p>
          <a:p>
            <a:pPr marL="0">
              <a:lnSpc>
                <a:spcPts val="1000"/>
              </a:lnSpc>
              <a:spcBef>
                <a:spcPts val="0"/>
              </a:spcBef>
            </a:pPr>
            <a:r>
              <a:rPr lang="en-GB" sz="750" spc="0" baseline="0" dirty="0" err="1">
                <a:solidFill>
                  <a:srgbClr val="333333"/>
                </a:solidFill>
                <a:latin typeface="HelveticaNeueLT Pro 55 Roman" panose="020B0604020202020204" pitchFamily="34" charset="0"/>
                <a:cs typeface="Arial"/>
              </a:rPr>
              <a:t>Mae’r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adnodd</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hwn</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deunyddiau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addysgol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eraill</a:t>
            </a:r>
            <a:r>
              <a:rPr lang="en-GB" sz="750" spc="0" baseline="0" dirty="0">
                <a:solidFill>
                  <a:srgbClr val="333333"/>
                </a:solidFill>
                <a:latin typeface="HelveticaNeueLT Pro 55 Roman" panose="020B0604020202020204" pitchFamily="34" charset="0"/>
                <a:cs typeface="Arial"/>
              </a:rPr>
              <a:t> am </a:t>
            </a:r>
            <a:r>
              <a:rPr lang="en-GB" sz="750" spc="0" baseline="0" dirty="0" err="1">
                <a:solidFill>
                  <a:srgbClr val="333333"/>
                </a:solidFill>
                <a:latin typeface="HelveticaNeueLT Pro 55 Roman" panose="020B0604020202020204" pitchFamily="34" charset="0"/>
                <a:cs typeface="Arial"/>
              </a:rPr>
              <a:t>ddim</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gael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www.redcross.org.uk</a:t>
            </a:r>
            <a:r>
              <a:rPr lang="en-GB" sz="750" spc="0" baseline="0" dirty="0">
                <a:solidFill>
                  <a:srgbClr val="333333"/>
                </a:solidFill>
                <a:latin typeface="HelveticaNeueLT Pro 55 Roman" panose="020B0604020202020204" pitchFamily="34" charset="0"/>
                <a:cs typeface="Arial"/>
              </a:rPr>
              <a:t>/education</a:t>
            </a:r>
          </a:p>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Mae </a:t>
            </a:r>
            <a:r>
              <a:rPr lang="en-GB" sz="750" spc="0" baseline="0" dirty="0" err="1">
                <a:solidFill>
                  <a:srgbClr val="333333"/>
                </a:solidFill>
                <a:latin typeface="HelveticaNeueLT Pro 55 Roman" panose="020B0604020202020204" pitchFamily="34" charset="0"/>
                <a:cs typeface="Arial"/>
              </a:rPr>
              <a:t>Cymdeithas</a:t>
            </a: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elusen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wedi’i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chofrestru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Nghymru</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Lloegr</a:t>
            </a:r>
            <a:r>
              <a:rPr lang="en-GB" sz="750" spc="0" baseline="0" dirty="0">
                <a:solidFill>
                  <a:srgbClr val="333333"/>
                </a:solidFill>
                <a:latin typeface="HelveticaNeueLT Pro 55 Roman" panose="020B0604020202020204" pitchFamily="34" charset="0"/>
                <a:cs typeface="Arial"/>
              </a:rPr>
              <a:t> (220949)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Alban (SCO37738).</a:t>
            </a:r>
            <a:endParaRPr lang="en-GB" sz="750" spc="0" baseline="0" dirty="0">
              <a:latin typeface="HelveticaNeueLT Pro 55 Roman" panose="020B0604020202020204" pitchFamily="34" charset="0"/>
              <a:cs typeface="Arial"/>
            </a:endParaRPr>
          </a:p>
        </p:txBody>
      </p:sp>
      <p:pic>
        <p:nvPicPr>
          <p:cNvPr id="7" name="Graphic 12">
            <a:extLst>
              <a:ext uri="{FF2B5EF4-FFF2-40B4-BE49-F238E27FC236}">
                <a16:creationId xmlns:a16="http://schemas.microsoft.com/office/drawing/2014/main" id="{346D1126-6EDF-A48B-A255-A3EDBD32FE4A}"/>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405255" y="5999842"/>
            <a:ext cx="506169" cy="710315"/>
          </a:xfrm>
          <a:prstGeom prst="rect">
            <a:avLst/>
          </a:prstGeom>
        </p:spPr>
      </p:pic>
    </p:spTree>
    <p:extLst>
      <p:ext uri="{BB962C8B-B14F-4D97-AF65-F5344CB8AC3E}">
        <p14:creationId xmlns:p14="http://schemas.microsoft.com/office/powerpoint/2010/main" val="2569934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22290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numCol="2" spcCol="288000">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854715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 Tex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numCol="3" spcCol="288000">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3457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799"/>
            <a:ext cx="7545387" cy="4267201"/>
          </a:xfrm>
        </p:spPr>
        <p:txBody>
          <a:bodyPr numCol="2" spcCol="288000">
            <a:noAutofit/>
          </a:bodyPr>
          <a:lstStyle>
            <a:lvl1pPr marL="449263" indent="-449263">
              <a:lnSpc>
                <a:spcPts val="2800"/>
              </a:lnSpc>
              <a:buFontTx/>
              <a:buBlip>
                <a:blip r:embed="rId2"/>
              </a:buBlip>
              <a:defRPr sz="2600">
                <a:latin typeface="+mj-lt"/>
              </a:defRPr>
            </a:lvl1pPr>
            <a:lvl2pPr marL="449263" indent="-449263">
              <a:lnSpc>
                <a:spcPts val="2800"/>
              </a:lnSpc>
              <a:buFontTx/>
              <a:buBlip>
                <a:blip r:embed="rId2"/>
              </a:buBlip>
              <a:defRPr sz="2600"/>
            </a:lvl2pPr>
            <a:lvl3pPr marL="449263" indent="-449263">
              <a:lnSpc>
                <a:spcPts val="2200"/>
              </a:lnSpc>
              <a:buFontTx/>
              <a:buBlip>
                <a:blip r:embed="rId2"/>
              </a:buBlip>
              <a:defRPr sz="1800" b="1">
                <a:latin typeface="HelveticaNeueLT Pro 65 Md" panose="020B0804020202020204" pitchFamily="34" charset="0"/>
              </a:defRPr>
            </a:lvl3pPr>
            <a:lvl4pPr marL="449263" indent="-449263">
              <a:lnSpc>
                <a:spcPts val="2200"/>
              </a:lnSpc>
              <a:buFontTx/>
              <a:buBlip>
                <a:blip r:embed="rId2"/>
              </a:buBlip>
              <a:defRPr sz="1800"/>
            </a:lvl4pPr>
            <a:lvl5pPr marL="449263" indent="-449263">
              <a:lnSpc>
                <a:spcPts val="1800"/>
              </a:lnSpc>
              <a:buFontTx/>
              <a:buBlip>
                <a:blip r:embed="rId2"/>
              </a:buBlip>
              <a:defRPr sz="1400">
                <a:latin typeface="+mj-lt"/>
              </a:defRPr>
            </a:lvl5pPr>
            <a:lvl6pPr marL="449263" indent="-449263">
              <a:lnSpc>
                <a:spcPts val="1800"/>
              </a:lnSpc>
              <a:buFontTx/>
              <a:buBlip>
                <a:blip r:embed="rId2"/>
              </a:buBlip>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54034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0" name="Text Placeholder 11">
            <a:extLst>
              <a:ext uri="{FF2B5EF4-FFF2-40B4-BE49-F238E27FC236}">
                <a16:creationId xmlns:a16="http://schemas.microsoft.com/office/drawing/2014/main" id="{87206E47-11C3-4F5E-A8CD-1AA2590C1698}"/>
              </a:ext>
            </a:extLst>
          </p:cNvPr>
          <p:cNvSpPr>
            <a:spLocks noGrp="1"/>
          </p:cNvSpPr>
          <p:nvPr>
            <p:ph type="body" sz="quarter" idx="15"/>
          </p:nvPr>
        </p:nvSpPr>
        <p:spPr>
          <a:xfrm>
            <a:off x="4256617"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1" name="Text Placeholder 11">
            <a:extLst>
              <a:ext uri="{FF2B5EF4-FFF2-40B4-BE49-F238E27FC236}">
                <a16:creationId xmlns:a16="http://schemas.microsoft.com/office/drawing/2014/main" id="{60A421C5-7388-47E2-9567-86FD03EBADAF}"/>
              </a:ext>
            </a:extLst>
          </p:cNvPr>
          <p:cNvSpPr>
            <a:spLocks noGrp="1"/>
          </p:cNvSpPr>
          <p:nvPr>
            <p:ph type="body" sz="quarter" idx="16"/>
          </p:nvPr>
        </p:nvSpPr>
        <p:spPr>
          <a:xfrm>
            <a:off x="6192309"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3" name="Text Placeholder 11">
            <a:extLst>
              <a:ext uri="{FF2B5EF4-FFF2-40B4-BE49-F238E27FC236}">
                <a16:creationId xmlns:a16="http://schemas.microsoft.com/office/drawing/2014/main" id="{F8F10E54-5F13-4F43-8409-F9BB60B0DE2F}"/>
              </a:ext>
            </a:extLst>
          </p:cNvPr>
          <p:cNvSpPr>
            <a:spLocks noGrp="1"/>
          </p:cNvSpPr>
          <p:nvPr>
            <p:ph type="body" sz="quarter" idx="17"/>
          </p:nvPr>
        </p:nvSpPr>
        <p:spPr>
          <a:xfrm>
            <a:off x="8128000"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1905000"/>
            <a:ext cx="1736725" cy="1143000"/>
          </a:xfrm>
        </p:spPr>
        <p:txBody>
          <a:bodyPr anchor="ctr">
            <a:noAutofit/>
          </a:bodyPr>
          <a:lstStyle>
            <a:lvl1pPr algn="ctr">
              <a:defRPr/>
            </a:lvl1pPr>
          </a:lstStyle>
          <a:p>
            <a:r>
              <a:rPr lang="en-US"/>
              <a:t>Click icon to add picture</a:t>
            </a:r>
            <a:endParaRPr lang="en-GB"/>
          </a:p>
        </p:txBody>
      </p:sp>
      <p:sp>
        <p:nvSpPr>
          <p:cNvPr id="16" name="Picture Placeholder 5">
            <a:extLst>
              <a:ext uri="{FF2B5EF4-FFF2-40B4-BE49-F238E27FC236}">
                <a16:creationId xmlns:a16="http://schemas.microsoft.com/office/drawing/2014/main" id="{7A38649F-9E1D-480C-9A3A-60FFB0F11FAE}"/>
              </a:ext>
            </a:extLst>
          </p:cNvPr>
          <p:cNvSpPr>
            <a:spLocks noGrp="1"/>
          </p:cNvSpPr>
          <p:nvPr>
            <p:ph type="pic" sz="quarter" idx="19"/>
          </p:nvPr>
        </p:nvSpPr>
        <p:spPr>
          <a:xfrm>
            <a:off x="4256617" y="1905000"/>
            <a:ext cx="1736725" cy="1143000"/>
          </a:xfrm>
        </p:spPr>
        <p:txBody>
          <a:bodyPr anchor="ctr">
            <a:noAutofit/>
          </a:bodyPr>
          <a:lstStyle>
            <a:lvl1pPr algn="ctr">
              <a:defRPr/>
            </a:lvl1pPr>
          </a:lstStyle>
          <a:p>
            <a:r>
              <a:rPr lang="en-US"/>
              <a:t>Click icon to add picture</a:t>
            </a:r>
            <a:endParaRPr lang="en-GB"/>
          </a:p>
        </p:txBody>
      </p:sp>
      <p:sp>
        <p:nvSpPr>
          <p:cNvPr id="17" name="Picture Placeholder 5">
            <a:extLst>
              <a:ext uri="{FF2B5EF4-FFF2-40B4-BE49-F238E27FC236}">
                <a16:creationId xmlns:a16="http://schemas.microsoft.com/office/drawing/2014/main" id="{40B9A4C1-F987-43F2-86E8-1D10E8EBC9E3}"/>
              </a:ext>
            </a:extLst>
          </p:cNvPr>
          <p:cNvSpPr>
            <a:spLocks noGrp="1"/>
          </p:cNvSpPr>
          <p:nvPr>
            <p:ph type="pic" sz="quarter" idx="20"/>
          </p:nvPr>
        </p:nvSpPr>
        <p:spPr>
          <a:xfrm>
            <a:off x="6192309" y="1905000"/>
            <a:ext cx="1736725" cy="1143000"/>
          </a:xfrm>
        </p:spPr>
        <p:txBody>
          <a:bodyPr anchor="ctr">
            <a:noAutofit/>
          </a:bodyPr>
          <a:lstStyle>
            <a:lvl1pPr algn="ctr">
              <a:defRPr/>
            </a:lvl1pPr>
          </a:lstStyle>
          <a:p>
            <a:r>
              <a:rPr lang="en-US"/>
              <a:t>Click icon to add picture</a:t>
            </a:r>
            <a:endParaRPr lang="en-GB"/>
          </a:p>
        </p:txBody>
      </p:sp>
      <p:sp>
        <p:nvSpPr>
          <p:cNvPr id="18" name="Picture Placeholder 5">
            <a:extLst>
              <a:ext uri="{FF2B5EF4-FFF2-40B4-BE49-F238E27FC236}">
                <a16:creationId xmlns:a16="http://schemas.microsoft.com/office/drawing/2014/main" id="{D67D4B6A-6E32-445D-8D04-460F35CBFE8A}"/>
              </a:ext>
            </a:extLst>
          </p:cNvPr>
          <p:cNvSpPr>
            <a:spLocks noGrp="1"/>
          </p:cNvSpPr>
          <p:nvPr>
            <p:ph type="pic" sz="quarter" idx="21"/>
          </p:nvPr>
        </p:nvSpPr>
        <p:spPr>
          <a:xfrm>
            <a:off x="8128000" y="1905000"/>
            <a:ext cx="1736725" cy="1143000"/>
          </a:xfrm>
        </p:spPr>
        <p:txBody>
          <a:bodyPr anchor="ctr">
            <a:noAutofit/>
          </a:bodyPr>
          <a:lstStyle>
            <a:lvl1pPr algn="ctr">
              <a:defRPr/>
            </a:lvl1pPr>
          </a:lstStyle>
          <a:p>
            <a:r>
              <a:rPr lang="en-US"/>
              <a:t>Click icon to add picture</a:t>
            </a:r>
            <a:endParaRPr lang="en-GB"/>
          </a:p>
        </p:txBody>
      </p:sp>
    </p:spTree>
    <p:extLst>
      <p:ext uri="{BB962C8B-B14F-4D97-AF65-F5344CB8AC3E}">
        <p14:creationId xmlns:p14="http://schemas.microsoft.com/office/powerpoint/2010/main" val="922616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1581053"/>
            <a:ext cx="3676650" cy="2404919"/>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3672417"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21" name="Picture Placeholder 5">
            <a:extLst>
              <a:ext uri="{FF2B5EF4-FFF2-40B4-BE49-F238E27FC236}">
                <a16:creationId xmlns:a16="http://schemas.microsoft.com/office/drawing/2014/main" id="{40D8A5CD-17B2-4EED-9EC4-BE701E8C5BE0}"/>
              </a:ext>
            </a:extLst>
          </p:cNvPr>
          <p:cNvSpPr>
            <a:spLocks noGrp="1"/>
          </p:cNvSpPr>
          <p:nvPr>
            <p:ph type="pic" sz="quarter" idx="19"/>
          </p:nvPr>
        </p:nvSpPr>
        <p:spPr>
          <a:xfrm>
            <a:off x="6192838" y="1581053"/>
            <a:ext cx="3676650" cy="2404919"/>
          </a:xfrm>
        </p:spPr>
        <p:txBody>
          <a:bodyPr anchor="ctr">
            <a:noAutofit/>
          </a:bodyPr>
          <a:lstStyle>
            <a:lvl1pPr algn="ctr">
              <a:defRPr/>
            </a:lvl1pPr>
          </a:lstStyle>
          <a:p>
            <a:r>
              <a:rPr lang="en-US"/>
              <a:t>Click icon to add picture</a:t>
            </a:r>
            <a:endParaRPr lang="en-GB"/>
          </a:p>
        </p:txBody>
      </p:sp>
      <p:sp>
        <p:nvSpPr>
          <p:cNvPr id="22" name="Text Placeholder 11">
            <a:extLst>
              <a:ext uri="{FF2B5EF4-FFF2-40B4-BE49-F238E27FC236}">
                <a16:creationId xmlns:a16="http://schemas.microsoft.com/office/drawing/2014/main" id="{B979E375-A75B-42F5-B0F6-760979F90B60}"/>
              </a:ext>
            </a:extLst>
          </p:cNvPr>
          <p:cNvSpPr>
            <a:spLocks noGrp="1"/>
          </p:cNvSpPr>
          <p:nvPr>
            <p:ph type="body" sz="quarter" idx="20"/>
          </p:nvPr>
        </p:nvSpPr>
        <p:spPr>
          <a:xfrm>
            <a:off x="6192838" y="4140611"/>
            <a:ext cx="3672417"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Tree>
    <p:extLst>
      <p:ext uri="{BB962C8B-B14F-4D97-AF65-F5344CB8AC3E}">
        <p14:creationId xmlns:p14="http://schemas.microsoft.com/office/powerpoint/2010/main" val="3955124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2414550"/>
            <a:ext cx="2390864" cy="1571422"/>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1" name="Picture Placeholder 5">
            <a:extLst>
              <a:ext uri="{FF2B5EF4-FFF2-40B4-BE49-F238E27FC236}">
                <a16:creationId xmlns:a16="http://schemas.microsoft.com/office/drawing/2014/main" id="{DB4CC69B-248B-436A-9F07-D111D01F6273}"/>
              </a:ext>
            </a:extLst>
          </p:cNvPr>
          <p:cNvSpPr>
            <a:spLocks noGrp="1"/>
          </p:cNvSpPr>
          <p:nvPr>
            <p:ph type="pic" sz="quarter" idx="21"/>
          </p:nvPr>
        </p:nvSpPr>
        <p:spPr>
          <a:xfrm>
            <a:off x="7480213" y="2414550"/>
            <a:ext cx="2390864" cy="1571422"/>
          </a:xfrm>
        </p:spPr>
        <p:txBody>
          <a:bodyPr anchor="ctr">
            <a:noAutofit/>
          </a:bodyPr>
          <a:lstStyle>
            <a:lvl1pPr algn="ctr">
              <a:defRPr/>
            </a:lvl1pPr>
          </a:lstStyle>
          <a:p>
            <a:r>
              <a:rPr lang="en-US"/>
              <a:t>Click icon to add picture</a:t>
            </a:r>
            <a:endParaRPr lang="en-GB"/>
          </a:p>
        </p:txBody>
      </p:sp>
      <p:sp>
        <p:nvSpPr>
          <p:cNvPr id="13" name="Text Placeholder 11">
            <a:extLst>
              <a:ext uri="{FF2B5EF4-FFF2-40B4-BE49-F238E27FC236}">
                <a16:creationId xmlns:a16="http://schemas.microsoft.com/office/drawing/2014/main" id="{427E440E-6154-4EED-B2DF-AF3FF03F1655}"/>
              </a:ext>
            </a:extLst>
          </p:cNvPr>
          <p:cNvSpPr>
            <a:spLocks noGrp="1"/>
          </p:cNvSpPr>
          <p:nvPr>
            <p:ph type="body" sz="quarter" idx="22"/>
          </p:nvPr>
        </p:nvSpPr>
        <p:spPr>
          <a:xfrm>
            <a:off x="7480213"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4" name="Picture Placeholder 5">
            <a:extLst>
              <a:ext uri="{FF2B5EF4-FFF2-40B4-BE49-F238E27FC236}">
                <a16:creationId xmlns:a16="http://schemas.microsoft.com/office/drawing/2014/main" id="{4343CCF1-8E5B-480B-AF42-E257B35651C3}"/>
              </a:ext>
            </a:extLst>
          </p:cNvPr>
          <p:cNvSpPr>
            <a:spLocks noGrp="1"/>
          </p:cNvSpPr>
          <p:nvPr>
            <p:ph type="pic" sz="quarter" idx="23"/>
          </p:nvPr>
        </p:nvSpPr>
        <p:spPr>
          <a:xfrm>
            <a:off x="4901944" y="2414550"/>
            <a:ext cx="2390864" cy="1571422"/>
          </a:xfrm>
        </p:spPr>
        <p:txBody>
          <a:bodyPr anchor="ctr">
            <a:noAutofit/>
          </a:bodyPr>
          <a:lstStyle>
            <a:lvl1pPr algn="ctr">
              <a:defRPr/>
            </a:lvl1pPr>
          </a:lstStyle>
          <a:p>
            <a:r>
              <a:rPr lang="en-US"/>
              <a:t>Click icon to add picture</a:t>
            </a:r>
            <a:endParaRPr lang="en-GB"/>
          </a:p>
        </p:txBody>
      </p:sp>
      <p:sp>
        <p:nvSpPr>
          <p:cNvPr id="16" name="Text Placeholder 11">
            <a:extLst>
              <a:ext uri="{FF2B5EF4-FFF2-40B4-BE49-F238E27FC236}">
                <a16:creationId xmlns:a16="http://schemas.microsoft.com/office/drawing/2014/main" id="{178E0343-2AB4-432F-A01F-5A070D3BDB2A}"/>
              </a:ext>
            </a:extLst>
          </p:cNvPr>
          <p:cNvSpPr>
            <a:spLocks noGrp="1"/>
          </p:cNvSpPr>
          <p:nvPr>
            <p:ph type="body" sz="quarter" idx="24"/>
          </p:nvPr>
        </p:nvSpPr>
        <p:spPr>
          <a:xfrm>
            <a:off x="4901944"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Tree>
    <p:extLst>
      <p:ext uri="{BB962C8B-B14F-4D97-AF65-F5344CB8AC3E}">
        <p14:creationId xmlns:p14="http://schemas.microsoft.com/office/powerpoint/2010/main" val="2101125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2414550"/>
            <a:ext cx="2390864" cy="1571422"/>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1" name="Picture Placeholder 5">
            <a:extLst>
              <a:ext uri="{FF2B5EF4-FFF2-40B4-BE49-F238E27FC236}">
                <a16:creationId xmlns:a16="http://schemas.microsoft.com/office/drawing/2014/main" id="{DB4CC69B-248B-436A-9F07-D111D01F6273}"/>
              </a:ext>
            </a:extLst>
          </p:cNvPr>
          <p:cNvSpPr>
            <a:spLocks noGrp="1"/>
          </p:cNvSpPr>
          <p:nvPr>
            <p:ph type="pic" sz="quarter" idx="21"/>
          </p:nvPr>
        </p:nvSpPr>
        <p:spPr>
          <a:xfrm>
            <a:off x="7480213" y="2414550"/>
            <a:ext cx="2390864" cy="1571422"/>
          </a:xfrm>
        </p:spPr>
        <p:txBody>
          <a:bodyPr anchor="ctr">
            <a:noAutofit/>
          </a:bodyPr>
          <a:lstStyle>
            <a:lvl1pPr algn="ctr">
              <a:defRPr/>
            </a:lvl1pPr>
          </a:lstStyle>
          <a:p>
            <a:r>
              <a:rPr lang="en-US"/>
              <a:t>Click icon to add picture</a:t>
            </a:r>
            <a:endParaRPr lang="en-GB"/>
          </a:p>
        </p:txBody>
      </p:sp>
      <p:sp>
        <p:nvSpPr>
          <p:cNvPr id="13" name="Text Placeholder 11">
            <a:extLst>
              <a:ext uri="{FF2B5EF4-FFF2-40B4-BE49-F238E27FC236}">
                <a16:creationId xmlns:a16="http://schemas.microsoft.com/office/drawing/2014/main" id="{427E440E-6154-4EED-B2DF-AF3FF03F1655}"/>
              </a:ext>
            </a:extLst>
          </p:cNvPr>
          <p:cNvSpPr>
            <a:spLocks noGrp="1"/>
          </p:cNvSpPr>
          <p:nvPr>
            <p:ph type="body" sz="quarter" idx="22"/>
          </p:nvPr>
        </p:nvSpPr>
        <p:spPr>
          <a:xfrm>
            <a:off x="7480213"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4" name="Picture Placeholder 5">
            <a:extLst>
              <a:ext uri="{FF2B5EF4-FFF2-40B4-BE49-F238E27FC236}">
                <a16:creationId xmlns:a16="http://schemas.microsoft.com/office/drawing/2014/main" id="{4343CCF1-8E5B-480B-AF42-E257B35651C3}"/>
              </a:ext>
            </a:extLst>
          </p:cNvPr>
          <p:cNvSpPr>
            <a:spLocks noGrp="1"/>
          </p:cNvSpPr>
          <p:nvPr>
            <p:ph type="pic" sz="quarter" idx="23"/>
          </p:nvPr>
        </p:nvSpPr>
        <p:spPr>
          <a:xfrm>
            <a:off x="4901944" y="2414550"/>
            <a:ext cx="2390864" cy="1571422"/>
          </a:xfrm>
        </p:spPr>
        <p:txBody>
          <a:bodyPr anchor="ctr">
            <a:noAutofit/>
          </a:bodyPr>
          <a:lstStyle>
            <a:lvl1pPr algn="ctr">
              <a:defRPr/>
            </a:lvl1pPr>
          </a:lstStyle>
          <a:p>
            <a:r>
              <a:rPr lang="en-US"/>
              <a:t>Click icon to add picture</a:t>
            </a:r>
            <a:endParaRPr lang="en-GB"/>
          </a:p>
        </p:txBody>
      </p:sp>
      <p:sp>
        <p:nvSpPr>
          <p:cNvPr id="16" name="Text Placeholder 11">
            <a:extLst>
              <a:ext uri="{FF2B5EF4-FFF2-40B4-BE49-F238E27FC236}">
                <a16:creationId xmlns:a16="http://schemas.microsoft.com/office/drawing/2014/main" id="{178E0343-2AB4-432F-A01F-5A070D3BDB2A}"/>
              </a:ext>
            </a:extLst>
          </p:cNvPr>
          <p:cNvSpPr>
            <a:spLocks noGrp="1"/>
          </p:cNvSpPr>
          <p:nvPr>
            <p:ph type="body" sz="quarter" idx="24"/>
          </p:nvPr>
        </p:nvSpPr>
        <p:spPr>
          <a:xfrm>
            <a:off x="4901944"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cxnSp>
        <p:nvCxnSpPr>
          <p:cNvPr id="7" name="Straight Connector 6">
            <a:extLst>
              <a:ext uri="{FF2B5EF4-FFF2-40B4-BE49-F238E27FC236}">
                <a16:creationId xmlns:a16="http://schemas.microsoft.com/office/drawing/2014/main" id="{D4F6CDB5-BC0A-4E4C-A80D-92F3DF182B3D}"/>
              </a:ext>
            </a:extLst>
          </p:cNvPr>
          <p:cNvCxnSpPr/>
          <p:nvPr userDrawn="1"/>
        </p:nvCxnSpPr>
        <p:spPr>
          <a:xfrm>
            <a:off x="2320925"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290FFE-CED4-4D82-A880-9D0CE9D0EA5B}"/>
              </a:ext>
            </a:extLst>
          </p:cNvPr>
          <p:cNvCxnSpPr/>
          <p:nvPr userDrawn="1"/>
        </p:nvCxnSpPr>
        <p:spPr>
          <a:xfrm>
            <a:off x="4901944"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700F567-DBA3-4E2D-9154-4A0BF260FCB3}"/>
              </a:ext>
            </a:extLst>
          </p:cNvPr>
          <p:cNvCxnSpPr/>
          <p:nvPr userDrawn="1"/>
        </p:nvCxnSpPr>
        <p:spPr>
          <a:xfrm>
            <a:off x="7480213"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78318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572000"/>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498544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73728DA0-6434-4449-8395-40DCFB6ECAE9}"/>
              </a:ext>
            </a:extLst>
          </p:cNvPr>
          <p:cNvSpPr/>
          <p:nvPr userDrawn="1"/>
        </p:nvSpPr>
        <p:spPr>
          <a:xfrm>
            <a:off x="0" y="5868219"/>
            <a:ext cx="12192000" cy="990124"/>
          </a:xfrm>
          <a:custGeom>
            <a:avLst/>
            <a:gdLst/>
            <a:ahLst/>
            <a:cxnLst/>
            <a:rect l="l" t="t" r="r" b="b"/>
            <a:pathLst>
              <a:path w="16256000" h="1320165">
                <a:moveTo>
                  <a:pt x="0" y="1319707"/>
                </a:moveTo>
                <a:lnTo>
                  <a:pt x="16256000" y="1319707"/>
                </a:lnTo>
                <a:lnTo>
                  <a:pt x="16256000" y="0"/>
                </a:lnTo>
                <a:lnTo>
                  <a:pt x="0" y="0"/>
                </a:lnTo>
                <a:lnTo>
                  <a:pt x="0" y="1319707"/>
                </a:lnTo>
                <a:close/>
              </a:path>
            </a:pathLst>
          </a:custGeom>
          <a:solidFill>
            <a:srgbClr val="F1B13B"/>
          </a:solidFill>
        </p:spPr>
        <p:txBody>
          <a:bodyPr wrap="square" lIns="0" tIns="0" rIns="0" bIns="0" rtlCol="0"/>
          <a:lstStyle/>
          <a:p>
            <a:endParaRPr sz="1013"/>
          </a:p>
        </p:txBody>
      </p:sp>
      <p:sp>
        <p:nvSpPr>
          <p:cNvPr id="8" name="object 3">
            <a:extLst>
              <a:ext uri="{FF2B5EF4-FFF2-40B4-BE49-F238E27FC236}">
                <a16:creationId xmlns:a16="http://schemas.microsoft.com/office/drawing/2014/main" id="{46581DE0-12BA-42B4-B32E-0C2D90035AA7}"/>
              </a:ext>
            </a:extLst>
          </p:cNvPr>
          <p:cNvSpPr txBox="1"/>
          <p:nvPr userDrawn="1"/>
        </p:nvSpPr>
        <p:spPr>
          <a:xfrm>
            <a:off x="352425" y="5868220"/>
            <a:ext cx="3705223" cy="989780"/>
          </a:xfrm>
          <a:prstGeom prst="rect">
            <a:avLst/>
          </a:prstGeom>
        </p:spPr>
        <p:txBody>
          <a:bodyPr vert="horz" wrap="square" lIns="0" tIns="9525" rIns="0" bIns="0" rtlCol="0" anchor="ctr">
            <a:noAutofit/>
          </a:bodyPr>
          <a:lstStyle/>
          <a:p>
            <a:pPr marL="0">
              <a:spcBef>
                <a:spcPts val="0"/>
              </a:spcBef>
            </a:pPr>
            <a:r>
              <a:rPr lang="en-US" sz="3300" b="1" spc="0" baseline="0">
                <a:latin typeface="+mj-lt"/>
                <a:cs typeface="Arial"/>
              </a:rPr>
              <a:t>Primary</a:t>
            </a:r>
            <a:r>
              <a:rPr sz="3300" b="1" spc="0" baseline="0">
                <a:solidFill>
                  <a:srgbClr val="EE2A24"/>
                </a:solidFill>
                <a:latin typeface="+mj-lt"/>
                <a:cs typeface="Arial"/>
              </a:rPr>
              <a:t>.</a:t>
            </a:r>
            <a:endParaRPr sz="3300" spc="0" baseline="0">
              <a:latin typeface="+mj-lt"/>
              <a:cs typeface="Arial"/>
            </a:endParaRPr>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344218"/>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pic>
        <p:nvPicPr>
          <p:cNvPr id="2" name="Graphic 83">
            <a:extLst>
              <a:ext uri="{FF2B5EF4-FFF2-40B4-BE49-F238E27FC236}">
                <a16:creationId xmlns:a16="http://schemas.microsoft.com/office/drawing/2014/main" id="{8B441D1D-F9D2-2A87-485B-9A3291B081E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spTree>
    <p:extLst>
      <p:ext uri="{BB962C8B-B14F-4D97-AF65-F5344CB8AC3E}">
        <p14:creationId xmlns:p14="http://schemas.microsoft.com/office/powerpoint/2010/main" val="3042034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0" y="0"/>
            <a:ext cx="11419839"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a:t>Thank you.</a:t>
            </a:r>
            <a:endParaRPr/>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1400" b="1" kern="1200" spc="0" baseline="0" dirty="0">
                <a:solidFill>
                  <a:schemeClr val="tx1"/>
                </a:solidFill>
                <a:latin typeface="HelveticaNeueLT Pro 55 Roman" panose="020B0604020202020204" pitchFamily="34" charset="0"/>
                <a:ea typeface="+mn-ea"/>
                <a:cs typeface="Arial"/>
              </a:defRPr>
            </a:lvl1pPr>
          </a:lstStyle>
          <a:p>
            <a:r>
              <a:rPr lang="en-US"/>
              <a:t>Click to edit </a:t>
            </a:r>
            <a:br>
              <a:rPr lang="en-US"/>
            </a:br>
            <a:r>
              <a:rPr lang="en-US"/>
              <a:t>Master subtitle style</a:t>
            </a:r>
            <a:endParaRPr/>
          </a:p>
        </p:txBody>
      </p:sp>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Graphic 83">
            <a:extLst>
              <a:ext uri="{FF2B5EF4-FFF2-40B4-BE49-F238E27FC236}">
                <a16:creationId xmlns:a16="http://schemas.microsoft.com/office/drawing/2014/main" id="{346AD037-FF55-E964-1B0D-B92F90F279B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pic>
        <p:nvPicPr>
          <p:cNvPr id="5" name="Graphic 82">
            <a:extLst>
              <a:ext uri="{FF2B5EF4-FFF2-40B4-BE49-F238E27FC236}">
                <a16:creationId xmlns:a16="http://schemas.microsoft.com/office/drawing/2014/main" id="{7E0DA2D0-F709-423D-ADAF-527435A77DC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1399912" y="0"/>
            <a:ext cx="792088" cy="5005556"/>
          </a:xfrm>
          <a:prstGeom prst="rect">
            <a:avLst/>
          </a:prstGeom>
        </p:spPr>
      </p:pic>
      <p:sp>
        <p:nvSpPr>
          <p:cNvPr id="6" name="object 53">
            <a:extLst>
              <a:ext uri="{FF2B5EF4-FFF2-40B4-BE49-F238E27FC236}">
                <a16:creationId xmlns:a16="http://schemas.microsoft.com/office/drawing/2014/main" id="{12E52142-674D-7A47-1BDF-2C168B00E35B}"/>
              </a:ext>
            </a:extLst>
          </p:cNvPr>
          <p:cNvSpPr txBox="1"/>
          <p:nvPr userDrawn="1"/>
        </p:nvSpPr>
        <p:spPr>
          <a:xfrm>
            <a:off x="1066800" y="6021288"/>
            <a:ext cx="4381128" cy="506870"/>
          </a:xfrm>
          <a:prstGeom prst="rect">
            <a:avLst/>
          </a:prstGeom>
        </p:spPr>
        <p:txBody>
          <a:bodyPr vert="horz" wrap="square" lIns="0" tIns="4763" rIns="0" bIns="0" rtlCol="0">
            <a:spAutoFit/>
          </a:bodyPr>
          <a:lstStyle/>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Pob</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llun</a:t>
            </a:r>
            <a:r>
              <a:rPr lang="en-GB" sz="750" spc="0" baseline="0" dirty="0">
                <a:solidFill>
                  <a:srgbClr val="333333"/>
                </a:solidFill>
                <a:latin typeface="HelveticaNeueLT Pro 55 Roman" panose="020B0604020202020204" pitchFamily="34" charset="0"/>
                <a:cs typeface="Arial"/>
              </a:rPr>
              <a:t> ©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oni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nodir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wahanol</a:t>
            </a:r>
            <a:r>
              <a:rPr lang="en-GB" sz="750" spc="0" baseline="0" dirty="0">
                <a:solidFill>
                  <a:srgbClr val="333333"/>
                </a:solidFill>
                <a:latin typeface="HelveticaNeueLT Pro 55 Roman" panose="020B0604020202020204" pitchFamily="34" charset="0"/>
                <a:cs typeface="Arial"/>
              </a:rPr>
              <a:t>.</a:t>
            </a:r>
          </a:p>
          <a:p>
            <a:pPr marL="0">
              <a:lnSpc>
                <a:spcPts val="1000"/>
              </a:lnSpc>
              <a:spcBef>
                <a:spcPts val="0"/>
              </a:spcBef>
            </a:pPr>
            <a:r>
              <a:rPr lang="en-GB" sz="750" spc="0" baseline="0" dirty="0" err="1">
                <a:solidFill>
                  <a:srgbClr val="333333"/>
                </a:solidFill>
                <a:latin typeface="HelveticaNeueLT Pro 55 Roman" panose="020B0604020202020204" pitchFamily="34" charset="0"/>
                <a:cs typeface="Arial"/>
              </a:rPr>
              <a:t>Mae’r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adnodd</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hwn</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deunyddiau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addysgol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eraill</a:t>
            </a:r>
            <a:r>
              <a:rPr lang="en-GB" sz="750" spc="0" baseline="0" dirty="0">
                <a:solidFill>
                  <a:srgbClr val="333333"/>
                </a:solidFill>
                <a:latin typeface="HelveticaNeueLT Pro 55 Roman" panose="020B0604020202020204" pitchFamily="34" charset="0"/>
                <a:cs typeface="Arial"/>
              </a:rPr>
              <a:t> am </a:t>
            </a:r>
            <a:r>
              <a:rPr lang="en-GB" sz="750" spc="0" baseline="0" dirty="0" err="1">
                <a:solidFill>
                  <a:srgbClr val="333333"/>
                </a:solidFill>
                <a:latin typeface="HelveticaNeueLT Pro 55 Roman" panose="020B0604020202020204" pitchFamily="34" charset="0"/>
                <a:cs typeface="Arial"/>
              </a:rPr>
              <a:t>ddim</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gael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www.redcross.org.uk</a:t>
            </a:r>
            <a:r>
              <a:rPr lang="en-GB" sz="750" spc="0" baseline="0" dirty="0">
                <a:solidFill>
                  <a:srgbClr val="333333"/>
                </a:solidFill>
                <a:latin typeface="HelveticaNeueLT Pro 55 Roman" panose="020B0604020202020204" pitchFamily="34" charset="0"/>
                <a:cs typeface="Arial"/>
              </a:rPr>
              <a:t>/education</a:t>
            </a:r>
          </a:p>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Mae </a:t>
            </a:r>
            <a:r>
              <a:rPr lang="en-GB" sz="750" spc="0" baseline="0" dirty="0" err="1">
                <a:solidFill>
                  <a:srgbClr val="333333"/>
                </a:solidFill>
                <a:latin typeface="HelveticaNeueLT Pro 55 Roman" panose="020B0604020202020204" pitchFamily="34" charset="0"/>
                <a:cs typeface="Arial"/>
              </a:rPr>
              <a:t>Cymdeithas</a:t>
            </a: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elusen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wedi’i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chofrestru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Nghymru</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Lloegr</a:t>
            </a:r>
            <a:r>
              <a:rPr lang="en-GB" sz="750" spc="0" baseline="0" dirty="0">
                <a:solidFill>
                  <a:srgbClr val="333333"/>
                </a:solidFill>
                <a:latin typeface="HelveticaNeueLT Pro 55 Roman" panose="020B0604020202020204" pitchFamily="34" charset="0"/>
                <a:cs typeface="Arial"/>
              </a:rPr>
              <a:t> (220949)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Alban (SCO37738).</a:t>
            </a:r>
            <a:endParaRPr lang="en-GB" sz="750" spc="0" baseline="0" dirty="0">
              <a:latin typeface="HelveticaNeueLT Pro 55 Roman" panose="020B0604020202020204" pitchFamily="34" charset="0"/>
              <a:cs typeface="Arial"/>
            </a:endParaRPr>
          </a:p>
        </p:txBody>
      </p:sp>
      <p:pic>
        <p:nvPicPr>
          <p:cNvPr id="7" name="Graphic 12">
            <a:extLst>
              <a:ext uri="{FF2B5EF4-FFF2-40B4-BE49-F238E27FC236}">
                <a16:creationId xmlns:a16="http://schemas.microsoft.com/office/drawing/2014/main" id="{AE8F38AA-7247-BD8A-162A-0D2DE0AF1695}"/>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405255" y="5999842"/>
            <a:ext cx="506169" cy="710315"/>
          </a:xfrm>
          <a:prstGeom prst="rect">
            <a:avLst/>
          </a:prstGeom>
        </p:spPr>
      </p:pic>
    </p:spTree>
    <p:extLst>
      <p:ext uri="{BB962C8B-B14F-4D97-AF65-F5344CB8AC3E}">
        <p14:creationId xmlns:p14="http://schemas.microsoft.com/office/powerpoint/2010/main" val="1237278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cxnSp>
        <p:nvCxnSpPr>
          <p:cNvPr id="13" name="Straight Connector 12">
            <a:extLst>
              <a:ext uri="{FF2B5EF4-FFF2-40B4-BE49-F238E27FC236}">
                <a16:creationId xmlns:a16="http://schemas.microsoft.com/office/drawing/2014/main" id="{AF881A22-8FBC-49C5-916F-49606800B6C9}"/>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pic>
        <p:nvPicPr>
          <p:cNvPr id="2" name="Graphic 83">
            <a:extLst>
              <a:ext uri="{FF2B5EF4-FFF2-40B4-BE49-F238E27FC236}">
                <a16:creationId xmlns:a16="http://schemas.microsoft.com/office/drawing/2014/main" id="{AF67DE38-843F-F0F5-0810-DE9D9A238B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sp>
        <p:nvSpPr>
          <p:cNvPr id="3" name="object 53">
            <a:extLst>
              <a:ext uri="{FF2B5EF4-FFF2-40B4-BE49-F238E27FC236}">
                <a16:creationId xmlns:a16="http://schemas.microsoft.com/office/drawing/2014/main" id="{D3B94BBF-F4AD-FDD5-AA20-60F947A7CB9E}"/>
              </a:ext>
            </a:extLst>
          </p:cNvPr>
          <p:cNvSpPr txBox="1"/>
          <p:nvPr userDrawn="1"/>
        </p:nvSpPr>
        <p:spPr>
          <a:xfrm>
            <a:off x="1066800" y="6021288"/>
            <a:ext cx="4381128" cy="506870"/>
          </a:xfrm>
          <a:prstGeom prst="rect">
            <a:avLst/>
          </a:prstGeom>
        </p:spPr>
        <p:txBody>
          <a:bodyPr vert="horz" wrap="square" lIns="0" tIns="4763" rIns="0" bIns="0" rtlCol="0">
            <a:spAutoFit/>
          </a:bodyPr>
          <a:lstStyle/>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Pob</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llun</a:t>
            </a:r>
            <a:r>
              <a:rPr lang="en-GB" sz="750" spc="0" baseline="0" dirty="0">
                <a:solidFill>
                  <a:srgbClr val="333333"/>
                </a:solidFill>
                <a:latin typeface="HelveticaNeueLT Pro 55 Roman" panose="020B0604020202020204" pitchFamily="34" charset="0"/>
                <a:cs typeface="Arial"/>
              </a:rPr>
              <a:t> ©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oni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nodir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wahanol</a:t>
            </a:r>
            <a:r>
              <a:rPr lang="en-GB" sz="750" spc="0" baseline="0" dirty="0">
                <a:solidFill>
                  <a:srgbClr val="333333"/>
                </a:solidFill>
                <a:latin typeface="HelveticaNeueLT Pro 55 Roman" panose="020B0604020202020204" pitchFamily="34" charset="0"/>
                <a:cs typeface="Arial"/>
              </a:rPr>
              <a:t>.</a:t>
            </a:r>
          </a:p>
          <a:p>
            <a:pPr marL="0">
              <a:lnSpc>
                <a:spcPts val="1000"/>
              </a:lnSpc>
              <a:spcBef>
                <a:spcPts val="0"/>
              </a:spcBef>
            </a:pPr>
            <a:r>
              <a:rPr lang="en-GB" sz="750" spc="0" baseline="0" dirty="0" err="1">
                <a:solidFill>
                  <a:srgbClr val="333333"/>
                </a:solidFill>
                <a:latin typeface="HelveticaNeueLT Pro 55 Roman" panose="020B0604020202020204" pitchFamily="34" charset="0"/>
                <a:cs typeface="Arial"/>
              </a:rPr>
              <a:t>Mae’r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adnodd</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hwn</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deunyddiau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addysgol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eraill</a:t>
            </a:r>
            <a:r>
              <a:rPr lang="en-GB" sz="750" spc="0" baseline="0" dirty="0">
                <a:solidFill>
                  <a:srgbClr val="333333"/>
                </a:solidFill>
                <a:latin typeface="HelveticaNeueLT Pro 55 Roman" panose="020B0604020202020204" pitchFamily="34" charset="0"/>
                <a:cs typeface="Arial"/>
              </a:rPr>
              <a:t> am </a:t>
            </a:r>
            <a:r>
              <a:rPr lang="en-GB" sz="750" spc="0" baseline="0" dirty="0" err="1">
                <a:solidFill>
                  <a:srgbClr val="333333"/>
                </a:solidFill>
                <a:latin typeface="HelveticaNeueLT Pro 55 Roman" panose="020B0604020202020204" pitchFamily="34" charset="0"/>
                <a:cs typeface="Arial"/>
              </a:rPr>
              <a:t>ddim</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gael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www.redcross.org.uk</a:t>
            </a:r>
            <a:r>
              <a:rPr lang="en-GB" sz="750" spc="0" baseline="0" dirty="0">
                <a:solidFill>
                  <a:srgbClr val="333333"/>
                </a:solidFill>
                <a:latin typeface="HelveticaNeueLT Pro 55 Roman" panose="020B0604020202020204" pitchFamily="34" charset="0"/>
                <a:cs typeface="Arial"/>
              </a:rPr>
              <a:t>/education</a:t>
            </a:r>
          </a:p>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Mae </a:t>
            </a:r>
            <a:r>
              <a:rPr lang="en-GB" sz="750" spc="0" baseline="0" dirty="0" err="1">
                <a:solidFill>
                  <a:srgbClr val="333333"/>
                </a:solidFill>
                <a:latin typeface="HelveticaNeueLT Pro 55 Roman" panose="020B0604020202020204" pitchFamily="34" charset="0"/>
                <a:cs typeface="Arial"/>
              </a:rPr>
              <a:t>Cymdeithas</a:t>
            </a: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elusen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wedi’i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chofrestru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Nghymru</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Lloegr</a:t>
            </a:r>
            <a:r>
              <a:rPr lang="en-GB" sz="750" spc="0" baseline="0" dirty="0">
                <a:solidFill>
                  <a:srgbClr val="333333"/>
                </a:solidFill>
                <a:latin typeface="HelveticaNeueLT Pro 55 Roman" panose="020B0604020202020204" pitchFamily="34" charset="0"/>
                <a:cs typeface="Arial"/>
              </a:rPr>
              <a:t> (220949)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Alban (SCO37738).</a:t>
            </a:r>
            <a:endParaRPr lang="en-GB" sz="750" spc="0" baseline="0" dirty="0">
              <a:latin typeface="HelveticaNeueLT Pro 55 Roman" panose="020B0604020202020204" pitchFamily="34" charset="0"/>
              <a:cs typeface="Arial"/>
            </a:endParaRPr>
          </a:p>
        </p:txBody>
      </p:sp>
      <p:pic>
        <p:nvPicPr>
          <p:cNvPr id="4" name="Graphic 12">
            <a:extLst>
              <a:ext uri="{FF2B5EF4-FFF2-40B4-BE49-F238E27FC236}">
                <a16:creationId xmlns:a16="http://schemas.microsoft.com/office/drawing/2014/main" id="{F5DFC99A-65AA-2335-6EF3-14D1EF92AF6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405255" y="5999842"/>
            <a:ext cx="506169" cy="710315"/>
          </a:xfrm>
          <a:prstGeom prst="rect">
            <a:avLst/>
          </a:prstGeom>
        </p:spPr>
      </p:pic>
    </p:spTree>
    <p:extLst>
      <p:ext uri="{BB962C8B-B14F-4D97-AF65-F5344CB8AC3E}">
        <p14:creationId xmlns:p14="http://schemas.microsoft.com/office/powerpoint/2010/main" val="22000114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487C321F-FBB6-42E9-8664-F54F5E12755F}"/>
              </a:ext>
            </a:extLst>
          </p:cNvPr>
          <p:cNvSpPr>
            <a:spLocks noGrp="1"/>
          </p:cNvSpPr>
          <p:nvPr>
            <p:ph type="title"/>
          </p:nvPr>
        </p:nvSpPr>
        <p:spPr/>
        <p:txBody>
          <a:bodyPr/>
          <a:lstStyle/>
          <a:p>
            <a:r>
              <a:rPr lang="en-US"/>
              <a:t>Click to edit Master title style</a:t>
            </a:r>
            <a:endParaRPr lang="en-GB"/>
          </a:p>
        </p:txBody>
      </p:sp>
      <p:sp>
        <p:nvSpPr>
          <p:cNvPr id="19" name="Date Placeholder 18">
            <a:extLst>
              <a:ext uri="{FF2B5EF4-FFF2-40B4-BE49-F238E27FC236}">
                <a16:creationId xmlns:a16="http://schemas.microsoft.com/office/drawing/2014/main" id="{43B823B2-E7E8-4020-982B-09237B6038DE}"/>
              </a:ext>
            </a:extLst>
          </p:cNvPr>
          <p:cNvSpPr>
            <a:spLocks noGrp="1"/>
          </p:cNvSpPr>
          <p:nvPr>
            <p:ph type="dt" sz="half" idx="10"/>
          </p:nvPr>
        </p:nvSpPr>
        <p:spPr/>
        <p:txBody>
          <a:bodyPr/>
          <a:lstStyle/>
          <a:p>
            <a:endParaRPr lang="en-GB"/>
          </a:p>
        </p:txBody>
      </p:sp>
      <p:sp>
        <p:nvSpPr>
          <p:cNvPr id="20" name="Footer Placeholder 19">
            <a:extLst>
              <a:ext uri="{FF2B5EF4-FFF2-40B4-BE49-F238E27FC236}">
                <a16:creationId xmlns:a16="http://schemas.microsoft.com/office/drawing/2014/main" id="{133E9DF7-E566-4EDE-A439-55D40FBCF939}"/>
              </a:ext>
            </a:extLst>
          </p:cNvPr>
          <p:cNvSpPr>
            <a:spLocks noGrp="1"/>
          </p:cNvSpPr>
          <p:nvPr>
            <p:ph type="ftr" sz="quarter" idx="11"/>
          </p:nvPr>
        </p:nvSpPr>
        <p:spPr/>
        <p:txBody>
          <a:bodyPr/>
          <a:lstStyle/>
          <a:p>
            <a:r>
              <a:rPr lang="en-GB"/>
              <a:t>Footer text</a:t>
            </a:r>
          </a:p>
        </p:txBody>
      </p:sp>
      <p:sp>
        <p:nvSpPr>
          <p:cNvPr id="21" name="Slide Number Placeholder 20">
            <a:extLst>
              <a:ext uri="{FF2B5EF4-FFF2-40B4-BE49-F238E27FC236}">
                <a16:creationId xmlns:a16="http://schemas.microsoft.com/office/drawing/2014/main" id="{EC704E8A-65C4-4B4F-BB59-DC16385D4467}"/>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23" name="Media Placeholder 22">
            <a:extLst>
              <a:ext uri="{FF2B5EF4-FFF2-40B4-BE49-F238E27FC236}">
                <a16:creationId xmlns:a16="http://schemas.microsoft.com/office/drawing/2014/main" id="{2795416A-107D-42E6-9D2D-E6CEDF8F58A7}"/>
              </a:ext>
            </a:extLst>
          </p:cNvPr>
          <p:cNvSpPr>
            <a:spLocks noGrp="1"/>
          </p:cNvSpPr>
          <p:nvPr>
            <p:ph type="media" sz="quarter" idx="13"/>
          </p:nvPr>
        </p:nvSpPr>
        <p:spPr>
          <a:xfrm>
            <a:off x="2332014" y="1794046"/>
            <a:ext cx="7542239" cy="4236707"/>
          </a:xfrm>
        </p:spPr>
        <p:txBody>
          <a:bodyPr>
            <a:noAutofit/>
          </a:bodyPr>
          <a:lstStyle>
            <a:lvl1pPr algn="ctr">
              <a:defRPr/>
            </a:lvl1pPr>
          </a:lstStyle>
          <a:p>
            <a:r>
              <a:rPr lang="en-US"/>
              <a:t>Click icon to add media</a:t>
            </a:r>
            <a:endParaRPr lang="en-GB"/>
          </a:p>
        </p:txBody>
      </p:sp>
    </p:spTree>
    <p:extLst>
      <p:ext uri="{BB962C8B-B14F-4D97-AF65-F5344CB8AC3E}">
        <p14:creationId xmlns:p14="http://schemas.microsoft.com/office/powerpoint/2010/main" val="3668354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no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0" y="0"/>
            <a:ext cx="11389359"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a:t>Title.</a:t>
            </a:r>
            <a:endParaRPr/>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a:t>Click to edit </a:t>
            </a:r>
            <a:br>
              <a:rPr lang="en-US"/>
            </a:br>
            <a:r>
              <a:rPr lang="en-US"/>
              <a:t>Master subtitle style</a:t>
            </a:r>
            <a:endParaRPr/>
          </a:p>
        </p:txBody>
      </p: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a:t>Date</a:t>
            </a:r>
          </a:p>
        </p:txBody>
      </p:sp>
      <p:pic>
        <p:nvPicPr>
          <p:cNvPr id="4" name="Graphic 83">
            <a:extLst>
              <a:ext uri="{FF2B5EF4-FFF2-40B4-BE49-F238E27FC236}">
                <a16:creationId xmlns:a16="http://schemas.microsoft.com/office/drawing/2014/main" id="{2DCEA7C2-3555-BC00-B0A8-7C0739F9AA9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pic>
        <p:nvPicPr>
          <p:cNvPr id="5" name="Graphic 82">
            <a:extLst>
              <a:ext uri="{FF2B5EF4-FFF2-40B4-BE49-F238E27FC236}">
                <a16:creationId xmlns:a16="http://schemas.microsoft.com/office/drawing/2014/main" id="{59461A93-084F-F550-F6C9-09619426B18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1399912" y="0"/>
            <a:ext cx="792088" cy="5005556"/>
          </a:xfrm>
          <a:prstGeom prst="rect">
            <a:avLst/>
          </a:prstGeom>
        </p:spPr>
      </p:pic>
    </p:spTree>
    <p:extLst>
      <p:ext uri="{BB962C8B-B14F-4D97-AF65-F5344CB8AC3E}">
        <p14:creationId xmlns:p14="http://schemas.microsoft.com/office/powerpoint/2010/main" val="2144182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rimary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bject 4">
            <a:extLst>
              <a:ext uri="{FF2B5EF4-FFF2-40B4-BE49-F238E27FC236}">
                <a16:creationId xmlns:a16="http://schemas.microsoft.com/office/drawing/2014/main" id="{309BE967-8952-480B-BF46-8148DCD1B728}"/>
              </a:ext>
            </a:extLst>
          </p:cNvPr>
          <p:cNvSpPr/>
          <p:nvPr userDrawn="1"/>
        </p:nvSpPr>
        <p:spPr>
          <a:xfrm>
            <a:off x="9241125" y="0"/>
            <a:ext cx="2951321" cy="3498533"/>
          </a:xfrm>
          <a:custGeom>
            <a:avLst/>
            <a:gdLst/>
            <a:ahLst/>
            <a:cxnLst/>
            <a:rect l="l" t="t" r="r" b="b"/>
            <a:pathLst>
              <a:path w="3935094" h="4664710">
                <a:moveTo>
                  <a:pt x="3934500" y="0"/>
                </a:moveTo>
                <a:lnTo>
                  <a:pt x="457805" y="0"/>
                </a:lnTo>
                <a:lnTo>
                  <a:pt x="458489" y="7019"/>
                </a:lnTo>
                <a:lnTo>
                  <a:pt x="465156" y="55216"/>
                </a:lnTo>
                <a:lnTo>
                  <a:pt x="472886" y="103634"/>
                </a:lnTo>
                <a:lnTo>
                  <a:pt x="481519" y="152255"/>
                </a:lnTo>
                <a:lnTo>
                  <a:pt x="490897" y="201061"/>
                </a:lnTo>
                <a:lnTo>
                  <a:pt x="500860" y="250035"/>
                </a:lnTo>
                <a:lnTo>
                  <a:pt x="511247" y="299159"/>
                </a:lnTo>
                <a:lnTo>
                  <a:pt x="521899" y="348415"/>
                </a:lnTo>
                <a:lnTo>
                  <a:pt x="532655" y="397785"/>
                </a:lnTo>
                <a:lnTo>
                  <a:pt x="543358" y="447253"/>
                </a:lnTo>
                <a:lnTo>
                  <a:pt x="553846" y="496799"/>
                </a:lnTo>
                <a:lnTo>
                  <a:pt x="563959" y="546407"/>
                </a:lnTo>
                <a:lnTo>
                  <a:pt x="573539" y="596058"/>
                </a:lnTo>
                <a:lnTo>
                  <a:pt x="582425" y="645735"/>
                </a:lnTo>
                <a:lnTo>
                  <a:pt x="590458" y="695421"/>
                </a:lnTo>
                <a:lnTo>
                  <a:pt x="597477" y="745096"/>
                </a:lnTo>
                <a:lnTo>
                  <a:pt x="603324" y="794745"/>
                </a:lnTo>
                <a:lnTo>
                  <a:pt x="607838" y="844349"/>
                </a:lnTo>
                <a:lnTo>
                  <a:pt x="610860" y="893889"/>
                </a:lnTo>
                <a:lnTo>
                  <a:pt x="612229" y="943350"/>
                </a:lnTo>
                <a:lnTo>
                  <a:pt x="611786" y="992712"/>
                </a:lnTo>
                <a:lnTo>
                  <a:pt x="609372" y="1041959"/>
                </a:lnTo>
                <a:lnTo>
                  <a:pt x="604826" y="1091071"/>
                </a:lnTo>
                <a:lnTo>
                  <a:pt x="597989" y="1140033"/>
                </a:lnTo>
                <a:lnTo>
                  <a:pt x="588701" y="1188826"/>
                </a:lnTo>
                <a:lnTo>
                  <a:pt x="576803" y="1237431"/>
                </a:lnTo>
                <a:lnTo>
                  <a:pt x="562134" y="1285833"/>
                </a:lnTo>
                <a:lnTo>
                  <a:pt x="544084" y="1334879"/>
                </a:lnTo>
                <a:lnTo>
                  <a:pt x="523336" y="1382676"/>
                </a:lnTo>
                <a:lnTo>
                  <a:pt x="500246" y="1429381"/>
                </a:lnTo>
                <a:lnTo>
                  <a:pt x="475165" y="1475155"/>
                </a:lnTo>
                <a:lnTo>
                  <a:pt x="448448" y="1520154"/>
                </a:lnTo>
                <a:lnTo>
                  <a:pt x="420448" y="1564537"/>
                </a:lnTo>
                <a:lnTo>
                  <a:pt x="391518" y="1608464"/>
                </a:lnTo>
                <a:lnTo>
                  <a:pt x="362013" y="1652092"/>
                </a:lnTo>
                <a:lnTo>
                  <a:pt x="302689" y="1739087"/>
                </a:lnTo>
                <a:lnTo>
                  <a:pt x="273577" y="1782771"/>
                </a:lnTo>
                <a:lnTo>
                  <a:pt x="246015" y="1825653"/>
                </a:lnTo>
                <a:lnTo>
                  <a:pt x="219244" y="1869185"/>
                </a:lnTo>
                <a:lnTo>
                  <a:pt x="193392" y="1913351"/>
                </a:lnTo>
                <a:lnTo>
                  <a:pt x="168590" y="1958134"/>
                </a:lnTo>
                <a:lnTo>
                  <a:pt x="144966" y="2003520"/>
                </a:lnTo>
                <a:lnTo>
                  <a:pt x="122649" y="2049493"/>
                </a:lnTo>
                <a:lnTo>
                  <a:pt x="101768" y="2096038"/>
                </a:lnTo>
                <a:lnTo>
                  <a:pt x="82453" y="2143138"/>
                </a:lnTo>
                <a:lnTo>
                  <a:pt x="64832" y="2190779"/>
                </a:lnTo>
                <a:lnTo>
                  <a:pt x="49035" y="2238945"/>
                </a:lnTo>
                <a:lnTo>
                  <a:pt x="35191" y="2287620"/>
                </a:lnTo>
                <a:lnTo>
                  <a:pt x="23429" y="2336788"/>
                </a:lnTo>
                <a:lnTo>
                  <a:pt x="13878" y="2386435"/>
                </a:lnTo>
                <a:lnTo>
                  <a:pt x="6666" y="2436544"/>
                </a:lnTo>
                <a:lnTo>
                  <a:pt x="1924" y="2487100"/>
                </a:lnTo>
                <a:lnTo>
                  <a:pt x="0" y="2534879"/>
                </a:lnTo>
                <a:lnTo>
                  <a:pt x="718" y="2582873"/>
                </a:lnTo>
                <a:lnTo>
                  <a:pt x="4083" y="2630870"/>
                </a:lnTo>
                <a:lnTo>
                  <a:pt x="10094" y="2678656"/>
                </a:lnTo>
                <a:lnTo>
                  <a:pt x="18756" y="2726015"/>
                </a:lnTo>
                <a:lnTo>
                  <a:pt x="30068" y="2772735"/>
                </a:lnTo>
                <a:lnTo>
                  <a:pt x="44035" y="2818600"/>
                </a:lnTo>
                <a:lnTo>
                  <a:pt x="60657" y="2863398"/>
                </a:lnTo>
                <a:lnTo>
                  <a:pt x="79936" y="2906914"/>
                </a:lnTo>
                <a:lnTo>
                  <a:pt x="101876" y="2948934"/>
                </a:lnTo>
                <a:lnTo>
                  <a:pt x="126477" y="2989243"/>
                </a:lnTo>
                <a:lnTo>
                  <a:pt x="153741" y="3027629"/>
                </a:lnTo>
                <a:lnTo>
                  <a:pt x="183672" y="3063876"/>
                </a:lnTo>
                <a:lnTo>
                  <a:pt x="216270" y="3097771"/>
                </a:lnTo>
                <a:lnTo>
                  <a:pt x="251538" y="3129099"/>
                </a:lnTo>
                <a:lnTo>
                  <a:pt x="289478" y="3157648"/>
                </a:lnTo>
                <a:lnTo>
                  <a:pt x="333264" y="3185240"/>
                </a:lnTo>
                <a:lnTo>
                  <a:pt x="378857" y="3209470"/>
                </a:lnTo>
                <a:lnTo>
                  <a:pt x="425896" y="3230998"/>
                </a:lnTo>
                <a:lnTo>
                  <a:pt x="474020" y="3250488"/>
                </a:lnTo>
                <a:lnTo>
                  <a:pt x="522866" y="3268600"/>
                </a:lnTo>
                <a:lnTo>
                  <a:pt x="621285" y="3303338"/>
                </a:lnTo>
                <a:lnTo>
                  <a:pt x="670135" y="3321287"/>
                </a:lnTo>
                <a:lnTo>
                  <a:pt x="717536" y="3340093"/>
                </a:lnTo>
                <a:lnTo>
                  <a:pt x="764387" y="3360220"/>
                </a:lnTo>
                <a:lnTo>
                  <a:pt x="810658" y="3381647"/>
                </a:lnTo>
                <a:lnTo>
                  <a:pt x="856316" y="3404350"/>
                </a:lnTo>
                <a:lnTo>
                  <a:pt x="901329" y="3428308"/>
                </a:lnTo>
                <a:lnTo>
                  <a:pt x="945665" y="3453498"/>
                </a:lnTo>
                <a:lnTo>
                  <a:pt x="989294" y="3479898"/>
                </a:lnTo>
                <a:lnTo>
                  <a:pt x="1032182" y="3507485"/>
                </a:lnTo>
                <a:lnTo>
                  <a:pt x="1074299" y="3536238"/>
                </a:lnTo>
                <a:lnTo>
                  <a:pt x="1115613" y="3566133"/>
                </a:lnTo>
                <a:lnTo>
                  <a:pt x="1156091" y="3597148"/>
                </a:lnTo>
                <a:lnTo>
                  <a:pt x="1195703" y="3629262"/>
                </a:lnTo>
                <a:lnTo>
                  <a:pt x="1234416" y="3662452"/>
                </a:lnTo>
                <a:lnTo>
                  <a:pt x="1272198" y="3696694"/>
                </a:lnTo>
                <a:lnTo>
                  <a:pt x="1309019" y="3731968"/>
                </a:lnTo>
                <a:lnTo>
                  <a:pt x="1344845" y="3768251"/>
                </a:lnTo>
                <a:lnTo>
                  <a:pt x="1379646" y="3805520"/>
                </a:lnTo>
                <a:lnTo>
                  <a:pt x="1413389" y="3843752"/>
                </a:lnTo>
                <a:lnTo>
                  <a:pt x="1444212" y="3880521"/>
                </a:lnTo>
                <a:lnTo>
                  <a:pt x="1474511" y="3918163"/>
                </a:lnTo>
                <a:lnTo>
                  <a:pt x="1504388" y="3956513"/>
                </a:lnTo>
                <a:lnTo>
                  <a:pt x="1533946" y="3995407"/>
                </a:lnTo>
                <a:lnTo>
                  <a:pt x="1563289" y="4034681"/>
                </a:lnTo>
                <a:lnTo>
                  <a:pt x="1651060" y="4153132"/>
                </a:lnTo>
                <a:lnTo>
                  <a:pt x="1680574" y="4192278"/>
                </a:lnTo>
                <a:lnTo>
                  <a:pt x="1710388" y="4230980"/>
                </a:lnTo>
                <a:lnTo>
                  <a:pt x="1740607" y="4269075"/>
                </a:lnTo>
                <a:lnTo>
                  <a:pt x="1771333" y="4306398"/>
                </a:lnTo>
                <a:lnTo>
                  <a:pt x="1802668" y="4342783"/>
                </a:lnTo>
                <a:lnTo>
                  <a:pt x="1834717" y="4378068"/>
                </a:lnTo>
                <a:lnTo>
                  <a:pt x="1867583" y="4412087"/>
                </a:lnTo>
                <a:lnTo>
                  <a:pt x="1901368" y="4444675"/>
                </a:lnTo>
                <a:lnTo>
                  <a:pt x="1936175" y="4475669"/>
                </a:lnTo>
                <a:lnTo>
                  <a:pt x="1972109" y="4504903"/>
                </a:lnTo>
                <a:lnTo>
                  <a:pt x="2009272" y="4532213"/>
                </a:lnTo>
                <a:lnTo>
                  <a:pt x="2047767" y="4557435"/>
                </a:lnTo>
                <a:lnTo>
                  <a:pt x="2087698" y="4580405"/>
                </a:lnTo>
                <a:lnTo>
                  <a:pt x="2129167" y="4600956"/>
                </a:lnTo>
                <a:lnTo>
                  <a:pt x="2172278" y="4618926"/>
                </a:lnTo>
                <a:lnTo>
                  <a:pt x="2217134" y="4634150"/>
                </a:lnTo>
                <a:lnTo>
                  <a:pt x="2264663" y="4646630"/>
                </a:lnTo>
                <a:lnTo>
                  <a:pt x="2312390" y="4655650"/>
                </a:lnTo>
                <a:lnTo>
                  <a:pt x="2360300" y="4661462"/>
                </a:lnTo>
                <a:lnTo>
                  <a:pt x="2408377" y="4664317"/>
                </a:lnTo>
                <a:lnTo>
                  <a:pt x="2456606" y="4664470"/>
                </a:lnTo>
                <a:lnTo>
                  <a:pt x="2504972" y="4662171"/>
                </a:lnTo>
                <a:lnTo>
                  <a:pt x="2553458" y="4657674"/>
                </a:lnTo>
                <a:lnTo>
                  <a:pt x="2602051" y="4651231"/>
                </a:lnTo>
                <a:lnTo>
                  <a:pt x="2650733" y="4643095"/>
                </a:lnTo>
                <a:lnTo>
                  <a:pt x="2699491" y="4633518"/>
                </a:lnTo>
                <a:lnTo>
                  <a:pt x="2748309" y="4622752"/>
                </a:lnTo>
                <a:lnTo>
                  <a:pt x="2797171" y="4611050"/>
                </a:lnTo>
                <a:lnTo>
                  <a:pt x="3041609" y="4547336"/>
                </a:lnTo>
                <a:lnTo>
                  <a:pt x="3090415" y="4535320"/>
                </a:lnTo>
                <a:lnTo>
                  <a:pt x="3139157" y="4524135"/>
                </a:lnTo>
                <a:lnTo>
                  <a:pt x="3187821" y="4514033"/>
                </a:lnTo>
                <a:lnTo>
                  <a:pt x="3234993" y="4505472"/>
                </a:lnTo>
                <a:lnTo>
                  <a:pt x="3282193" y="4498143"/>
                </a:lnTo>
                <a:lnTo>
                  <a:pt x="3329420" y="4492005"/>
                </a:lnTo>
                <a:lnTo>
                  <a:pt x="3376672" y="4487015"/>
                </a:lnTo>
                <a:lnTo>
                  <a:pt x="3423949" y="4483132"/>
                </a:lnTo>
                <a:lnTo>
                  <a:pt x="3471251" y="4480313"/>
                </a:lnTo>
                <a:lnTo>
                  <a:pt x="3518576" y="4478516"/>
                </a:lnTo>
                <a:lnTo>
                  <a:pt x="3565924" y="4477700"/>
                </a:lnTo>
                <a:lnTo>
                  <a:pt x="3934500" y="4477700"/>
                </a:lnTo>
                <a:lnTo>
                  <a:pt x="3934500" y="0"/>
                </a:lnTo>
                <a:close/>
              </a:path>
              <a:path w="3935094" h="4664710">
                <a:moveTo>
                  <a:pt x="3934500" y="4477700"/>
                </a:moveTo>
                <a:lnTo>
                  <a:pt x="3565924" y="4477700"/>
                </a:lnTo>
                <a:lnTo>
                  <a:pt x="3613295" y="4477823"/>
                </a:lnTo>
                <a:lnTo>
                  <a:pt x="3660686" y="4478843"/>
                </a:lnTo>
                <a:lnTo>
                  <a:pt x="3708099" y="4480717"/>
                </a:lnTo>
                <a:lnTo>
                  <a:pt x="3755531" y="4483404"/>
                </a:lnTo>
                <a:lnTo>
                  <a:pt x="3802982" y="4486862"/>
                </a:lnTo>
                <a:lnTo>
                  <a:pt x="3850452" y="4491049"/>
                </a:lnTo>
                <a:lnTo>
                  <a:pt x="3897940" y="4495922"/>
                </a:lnTo>
                <a:lnTo>
                  <a:pt x="3934500" y="4500170"/>
                </a:lnTo>
                <a:lnTo>
                  <a:pt x="3934500" y="4477700"/>
                </a:lnTo>
                <a:close/>
              </a:path>
            </a:pathLst>
          </a:custGeom>
          <a:solidFill>
            <a:srgbClr val="F1B13B"/>
          </a:solidFill>
        </p:spPr>
        <p:txBody>
          <a:bodyPr wrap="square" lIns="0" tIns="0" rIns="0" bIns="0" rtlCol="0"/>
          <a:lstStyle/>
          <a:p>
            <a:endParaRPr sz="1013"/>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a:t>Title.</a:t>
            </a:r>
            <a:endParaRPr/>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a:t>Click to edit </a:t>
            </a:r>
            <a:br>
              <a:rPr lang="en-US"/>
            </a:br>
            <a:r>
              <a:rPr lang="en-US"/>
              <a:t>Master subtitle style</a:t>
            </a:r>
            <a:endParaRPr/>
          </a:p>
        </p:txBody>
      </p:sp>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a:t>Date</a:t>
            </a:r>
          </a:p>
        </p:txBody>
      </p:sp>
      <p:pic>
        <p:nvPicPr>
          <p:cNvPr id="4" name="Graphic 83">
            <a:extLst>
              <a:ext uri="{FF2B5EF4-FFF2-40B4-BE49-F238E27FC236}">
                <a16:creationId xmlns:a16="http://schemas.microsoft.com/office/drawing/2014/main" id="{2D4609CB-0665-5FD5-5AF8-91D4A56A9E6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pic>
        <p:nvPicPr>
          <p:cNvPr id="5" name="Graphic 82">
            <a:extLst>
              <a:ext uri="{FF2B5EF4-FFF2-40B4-BE49-F238E27FC236}">
                <a16:creationId xmlns:a16="http://schemas.microsoft.com/office/drawing/2014/main" id="{B16114AB-4948-2327-98C4-09A932D3BD8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1399912" y="0"/>
            <a:ext cx="792088" cy="5005556"/>
          </a:xfrm>
          <a:prstGeom prst="rect">
            <a:avLst/>
          </a:prstGeom>
        </p:spPr>
      </p:pic>
      <p:sp>
        <p:nvSpPr>
          <p:cNvPr id="6" name="object 53">
            <a:extLst>
              <a:ext uri="{FF2B5EF4-FFF2-40B4-BE49-F238E27FC236}">
                <a16:creationId xmlns:a16="http://schemas.microsoft.com/office/drawing/2014/main" id="{2234D68C-A65F-A3C3-F78A-F8676069B4A3}"/>
              </a:ext>
            </a:extLst>
          </p:cNvPr>
          <p:cNvSpPr txBox="1"/>
          <p:nvPr userDrawn="1"/>
        </p:nvSpPr>
        <p:spPr>
          <a:xfrm>
            <a:off x="1066800" y="6021288"/>
            <a:ext cx="4381128" cy="506870"/>
          </a:xfrm>
          <a:prstGeom prst="rect">
            <a:avLst/>
          </a:prstGeom>
        </p:spPr>
        <p:txBody>
          <a:bodyPr vert="horz" wrap="square" lIns="0" tIns="4763" rIns="0" bIns="0" rtlCol="0">
            <a:spAutoFit/>
          </a:bodyPr>
          <a:lstStyle/>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Pob</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llun</a:t>
            </a:r>
            <a:r>
              <a:rPr lang="en-GB" sz="750" spc="0" baseline="0" dirty="0">
                <a:solidFill>
                  <a:srgbClr val="333333"/>
                </a:solidFill>
                <a:latin typeface="HelveticaNeueLT Pro 55 Roman" panose="020B0604020202020204" pitchFamily="34" charset="0"/>
                <a:cs typeface="Arial"/>
              </a:rPr>
              <a:t> ©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oni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nodir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wahanol</a:t>
            </a:r>
            <a:r>
              <a:rPr lang="en-GB" sz="750" spc="0" baseline="0" dirty="0">
                <a:solidFill>
                  <a:srgbClr val="333333"/>
                </a:solidFill>
                <a:latin typeface="HelveticaNeueLT Pro 55 Roman" panose="020B0604020202020204" pitchFamily="34" charset="0"/>
                <a:cs typeface="Arial"/>
              </a:rPr>
              <a:t>.</a:t>
            </a:r>
          </a:p>
          <a:p>
            <a:pPr marL="0">
              <a:lnSpc>
                <a:spcPts val="1000"/>
              </a:lnSpc>
              <a:spcBef>
                <a:spcPts val="0"/>
              </a:spcBef>
            </a:pPr>
            <a:r>
              <a:rPr lang="en-GB" sz="750" spc="0" baseline="0" dirty="0" err="1">
                <a:solidFill>
                  <a:srgbClr val="333333"/>
                </a:solidFill>
                <a:latin typeface="HelveticaNeueLT Pro 55 Roman" panose="020B0604020202020204" pitchFamily="34" charset="0"/>
                <a:cs typeface="Arial"/>
              </a:rPr>
              <a:t>Mae’r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adnodd</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hwn</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deunyddiau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addysgol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eraill</a:t>
            </a:r>
            <a:r>
              <a:rPr lang="en-GB" sz="750" spc="0" baseline="0" dirty="0">
                <a:solidFill>
                  <a:srgbClr val="333333"/>
                </a:solidFill>
                <a:latin typeface="HelveticaNeueLT Pro 55 Roman" panose="020B0604020202020204" pitchFamily="34" charset="0"/>
                <a:cs typeface="Arial"/>
              </a:rPr>
              <a:t> am </a:t>
            </a:r>
            <a:r>
              <a:rPr lang="en-GB" sz="750" spc="0" baseline="0" dirty="0" err="1">
                <a:solidFill>
                  <a:srgbClr val="333333"/>
                </a:solidFill>
                <a:latin typeface="HelveticaNeueLT Pro 55 Roman" panose="020B0604020202020204" pitchFamily="34" charset="0"/>
                <a:cs typeface="Arial"/>
              </a:rPr>
              <a:t>ddim</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gael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www.redcross.org.uk</a:t>
            </a:r>
            <a:r>
              <a:rPr lang="en-GB" sz="750" spc="0" baseline="0" dirty="0">
                <a:solidFill>
                  <a:srgbClr val="333333"/>
                </a:solidFill>
                <a:latin typeface="HelveticaNeueLT Pro 55 Roman" panose="020B0604020202020204" pitchFamily="34" charset="0"/>
                <a:cs typeface="Arial"/>
              </a:rPr>
              <a:t>/education</a:t>
            </a:r>
          </a:p>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Mae </a:t>
            </a:r>
            <a:r>
              <a:rPr lang="en-GB" sz="750" spc="0" baseline="0" dirty="0" err="1">
                <a:solidFill>
                  <a:srgbClr val="333333"/>
                </a:solidFill>
                <a:latin typeface="HelveticaNeueLT Pro 55 Roman" panose="020B0604020202020204" pitchFamily="34" charset="0"/>
                <a:cs typeface="Arial"/>
              </a:rPr>
              <a:t>Cymdeithas</a:t>
            </a: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elusen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wedi’i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chofrestru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Nghymru</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Lloegr</a:t>
            </a:r>
            <a:r>
              <a:rPr lang="en-GB" sz="750" spc="0" baseline="0" dirty="0">
                <a:solidFill>
                  <a:srgbClr val="333333"/>
                </a:solidFill>
                <a:latin typeface="HelveticaNeueLT Pro 55 Roman" panose="020B0604020202020204" pitchFamily="34" charset="0"/>
                <a:cs typeface="Arial"/>
              </a:rPr>
              <a:t> (220949)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Alban (SCO37738).</a:t>
            </a:r>
            <a:endParaRPr lang="en-GB" sz="750" spc="0" baseline="0" dirty="0">
              <a:latin typeface="HelveticaNeueLT Pro 55 Roman" panose="020B0604020202020204" pitchFamily="34" charset="0"/>
              <a:cs typeface="Arial"/>
            </a:endParaRPr>
          </a:p>
        </p:txBody>
      </p:sp>
      <p:pic>
        <p:nvPicPr>
          <p:cNvPr id="7" name="Graphic 12">
            <a:extLst>
              <a:ext uri="{FF2B5EF4-FFF2-40B4-BE49-F238E27FC236}">
                <a16:creationId xmlns:a16="http://schemas.microsoft.com/office/drawing/2014/main" id="{7E44EDC6-7EB6-971A-953C-F24B90A5E166}"/>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405255" y="5999842"/>
            <a:ext cx="506169" cy="710315"/>
          </a:xfrm>
          <a:prstGeom prst="rect">
            <a:avLst/>
          </a:prstGeom>
        </p:spPr>
      </p:pic>
    </p:spTree>
    <p:extLst>
      <p:ext uri="{BB962C8B-B14F-4D97-AF65-F5344CB8AC3E}">
        <p14:creationId xmlns:p14="http://schemas.microsoft.com/office/powerpoint/2010/main" val="345280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rimary No First Aid">
    <p:bg>
      <p:bgPr>
        <a:solidFill>
          <a:schemeClr val="bg2"/>
        </a:solidFill>
        <a:effectLst/>
      </p:bgPr>
    </p:bg>
    <p:spTree>
      <p:nvGrpSpPr>
        <p:cNvPr id="1" name=""/>
        <p:cNvGrpSpPr/>
        <p:nvPr/>
      </p:nvGrpSpPr>
      <p:grpSpPr>
        <a:xfrm>
          <a:off x="0" y="0"/>
          <a:ext cx="0" cy="0"/>
          <a:chOff x="0" y="0"/>
          <a:chExt cx="0" cy="0"/>
        </a:xfrm>
      </p:grpSpPr>
      <p:sp>
        <p:nvSpPr>
          <p:cNvPr id="9" name="object 3">
            <a:extLst>
              <a:ext uri="{FF2B5EF4-FFF2-40B4-BE49-F238E27FC236}">
                <a16:creationId xmlns:a16="http://schemas.microsoft.com/office/drawing/2014/main" id="{C1A6CAE0-540A-4ACA-93E6-D3E8EF4F5975}"/>
              </a:ext>
            </a:extLst>
          </p:cNvPr>
          <p:cNvSpPr/>
          <p:nvPr userDrawn="1"/>
        </p:nvSpPr>
        <p:spPr>
          <a:xfrm>
            <a:off x="9241125" y="0"/>
            <a:ext cx="2951321" cy="4241483"/>
          </a:xfrm>
          <a:custGeom>
            <a:avLst/>
            <a:gdLst/>
            <a:ahLst/>
            <a:cxnLst/>
            <a:rect l="l" t="t" r="r" b="b"/>
            <a:pathLst>
              <a:path w="3935094" h="5655310">
                <a:moveTo>
                  <a:pt x="3934500" y="0"/>
                </a:moveTo>
                <a:lnTo>
                  <a:pt x="944959" y="0"/>
                </a:lnTo>
                <a:lnTo>
                  <a:pt x="879253" y="56409"/>
                </a:lnTo>
                <a:lnTo>
                  <a:pt x="842865" y="88908"/>
                </a:lnTo>
                <a:lnTo>
                  <a:pt x="807474" y="122615"/>
                </a:lnTo>
                <a:lnTo>
                  <a:pt x="773176" y="157496"/>
                </a:lnTo>
                <a:lnTo>
                  <a:pt x="740069" y="193516"/>
                </a:lnTo>
                <a:lnTo>
                  <a:pt x="708249" y="230643"/>
                </a:lnTo>
                <a:lnTo>
                  <a:pt x="677814" y="268840"/>
                </a:lnTo>
                <a:lnTo>
                  <a:pt x="648861" y="308074"/>
                </a:lnTo>
                <a:lnTo>
                  <a:pt x="621487" y="348310"/>
                </a:lnTo>
                <a:lnTo>
                  <a:pt x="595790" y="389514"/>
                </a:lnTo>
                <a:lnTo>
                  <a:pt x="571866" y="431652"/>
                </a:lnTo>
                <a:lnTo>
                  <a:pt x="549813" y="474688"/>
                </a:lnTo>
                <a:lnTo>
                  <a:pt x="529728" y="518590"/>
                </a:lnTo>
                <a:lnTo>
                  <a:pt x="511708" y="563323"/>
                </a:lnTo>
                <a:lnTo>
                  <a:pt x="495850" y="608851"/>
                </a:lnTo>
                <a:lnTo>
                  <a:pt x="482252" y="655142"/>
                </a:lnTo>
                <a:lnTo>
                  <a:pt x="471010" y="702159"/>
                </a:lnTo>
                <a:lnTo>
                  <a:pt x="462222" y="749870"/>
                </a:lnTo>
                <a:lnTo>
                  <a:pt x="455985" y="798240"/>
                </a:lnTo>
                <a:lnTo>
                  <a:pt x="452396" y="847234"/>
                </a:lnTo>
                <a:lnTo>
                  <a:pt x="451552" y="896818"/>
                </a:lnTo>
                <a:lnTo>
                  <a:pt x="453551" y="946958"/>
                </a:lnTo>
                <a:lnTo>
                  <a:pt x="458489" y="997619"/>
                </a:lnTo>
                <a:lnTo>
                  <a:pt x="465156" y="1045816"/>
                </a:lnTo>
                <a:lnTo>
                  <a:pt x="472886" y="1094234"/>
                </a:lnTo>
                <a:lnTo>
                  <a:pt x="481519" y="1142855"/>
                </a:lnTo>
                <a:lnTo>
                  <a:pt x="490897" y="1191661"/>
                </a:lnTo>
                <a:lnTo>
                  <a:pt x="500860" y="1240635"/>
                </a:lnTo>
                <a:lnTo>
                  <a:pt x="511247" y="1289759"/>
                </a:lnTo>
                <a:lnTo>
                  <a:pt x="521899" y="1339015"/>
                </a:lnTo>
                <a:lnTo>
                  <a:pt x="532655" y="1388385"/>
                </a:lnTo>
                <a:lnTo>
                  <a:pt x="543358" y="1437853"/>
                </a:lnTo>
                <a:lnTo>
                  <a:pt x="553846" y="1487399"/>
                </a:lnTo>
                <a:lnTo>
                  <a:pt x="563959" y="1537007"/>
                </a:lnTo>
                <a:lnTo>
                  <a:pt x="573539" y="1586658"/>
                </a:lnTo>
                <a:lnTo>
                  <a:pt x="582425" y="1636335"/>
                </a:lnTo>
                <a:lnTo>
                  <a:pt x="590458" y="1686021"/>
                </a:lnTo>
                <a:lnTo>
                  <a:pt x="597477" y="1735696"/>
                </a:lnTo>
                <a:lnTo>
                  <a:pt x="603324" y="1785345"/>
                </a:lnTo>
                <a:lnTo>
                  <a:pt x="607838" y="1834949"/>
                </a:lnTo>
                <a:lnTo>
                  <a:pt x="610860" y="1884489"/>
                </a:lnTo>
                <a:lnTo>
                  <a:pt x="612229" y="1933950"/>
                </a:lnTo>
                <a:lnTo>
                  <a:pt x="611786" y="1983312"/>
                </a:lnTo>
                <a:lnTo>
                  <a:pt x="609372" y="2032559"/>
                </a:lnTo>
                <a:lnTo>
                  <a:pt x="604826" y="2081671"/>
                </a:lnTo>
                <a:lnTo>
                  <a:pt x="597989" y="2130633"/>
                </a:lnTo>
                <a:lnTo>
                  <a:pt x="588701" y="2179426"/>
                </a:lnTo>
                <a:lnTo>
                  <a:pt x="576803" y="2228031"/>
                </a:lnTo>
                <a:lnTo>
                  <a:pt x="562134" y="2276433"/>
                </a:lnTo>
                <a:lnTo>
                  <a:pt x="544084" y="2325479"/>
                </a:lnTo>
                <a:lnTo>
                  <a:pt x="523336" y="2373276"/>
                </a:lnTo>
                <a:lnTo>
                  <a:pt x="500246" y="2419981"/>
                </a:lnTo>
                <a:lnTo>
                  <a:pt x="475165" y="2465755"/>
                </a:lnTo>
                <a:lnTo>
                  <a:pt x="448448" y="2510754"/>
                </a:lnTo>
                <a:lnTo>
                  <a:pt x="420448" y="2555137"/>
                </a:lnTo>
                <a:lnTo>
                  <a:pt x="391518" y="2599064"/>
                </a:lnTo>
                <a:lnTo>
                  <a:pt x="362013" y="2642692"/>
                </a:lnTo>
                <a:lnTo>
                  <a:pt x="302689" y="2729687"/>
                </a:lnTo>
                <a:lnTo>
                  <a:pt x="273577" y="2773371"/>
                </a:lnTo>
                <a:lnTo>
                  <a:pt x="246015" y="2816253"/>
                </a:lnTo>
                <a:lnTo>
                  <a:pt x="219244" y="2859785"/>
                </a:lnTo>
                <a:lnTo>
                  <a:pt x="193392" y="2903951"/>
                </a:lnTo>
                <a:lnTo>
                  <a:pt x="168590" y="2948734"/>
                </a:lnTo>
                <a:lnTo>
                  <a:pt x="144966" y="2994120"/>
                </a:lnTo>
                <a:lnTo>
                  <a:pt x="122649" y="3040093"/>
                </a:lnTo>
                <a:lnTo>
                  <a:pt x="101768" y="3086638"/>
                </a:lnTo>
                <a:lnTo>
                  <a:pt x="82453" y="3133738"/>
                </a:lnTo>
                <a:lnTo>
                  <a:pt x="64832" y="3181379"/>
                </a:lnTo>
                <a:lnTo>
                  <a:pt x="49035" y="3229545"/>
                </a:lnTo>
                <a:lnTo>
                  <a:pt x="35191" y="3278220"/>
                </a:lnTo>
                <a:lnTo>
                  <a:pt x="23429" y="3327388"/>
                </a:lnTo>
                <a:lnTo>
                  <a:pt x="13878" y="3377035"/>
                </a:lnTo>
                <a:lnTo>
                  <a:pt x="6666" y="3427144"/>
                </a:lnTo>
                <a:lnTo>
                  <a:pt x="1924" y="3477700"/>
                </a:lnTo>
                <a:lnTo>
                  <a:pt x="0" y="3525479"/>
                </a:lnTo>
                <a:lnTo>
                  <a:pt x="718" y="3573473"/>
                </a:lnTo>
                <a:lnTo>
                  <a:pt x="4083" y="3621470"/>
                </a:lnTo>
                <a:lnTo>
                  <a:pt x="10094" y="3669256"/>
                </a:lnTo>
                <a:lnTo>
                  <a:pt x="18756" y="3716615"/>
                </a:lnTo>
                <a:lnTo>
                  <a:pt x="30068" y="3763335"/>
                </a:lnTo>
                <a:lnTo>
                  <a:pt x="44035" y="3809200"/>
                </a:lnTo>
                <a:lnTo>
                  <a:pt x="60657" y="3853998"/>
                </a:lnTo>
                <a:lnTo>
                  <a:pt x="79936" y="3897514"/>
                </a:lnTo>
                <a:lnTo>
                  <a:pt x="101876" y="3939534"/>
                </a:lnTo>
                <a:lnTo>
                  <a:pt x="126477" y="3979843"/>
                </a:lnTo>
                <a:lnTo>
                  <a:pt x="153741" y="4018229"/>
                </a:lnTo>
                <a:lnTo>
                  <a:pt x="183672" y="4054476"/>
                </a:lnTo>
                <a:lnTo>
                  <a:pt x="216270" y="4088371"/>
                </a:lnTo>
                <a:lnTo>
                  <a:pt x="251538" y="4119699"/>
                </a:lnTo>
                <a:lnTo>
                  <a:pt x="289478" y="4148248"/>
                </a:lnTo>
                <a:lnTo>
                  <a:pt x="333264" y="4175840"/>
                </a:lnTo>
                <a:lnTo>
                  <a:pt x="378857" y="4200070"/>
                </a:lnTo>
                <a:lnTo>
                  <a:pt x="425896" y="4221598"/>
                </a:lnTo>
                <a:lnTo>
                  <a:pt x="474020" y="4241088"/>
                </a:lnTo>
                <a:lnTo>
                  <a:pt x="522866" y="4259200"/>
                </a:lnTo>
                <a:lnTo>
                  <a:pt x="621285" y="4293938"/>
                </a:lnTo>
                <a:lnTo>
                  <a:pt x="670135" y="4311887"/>
                </a:lnTo>
                <a:lnTo>
                  <a:pt x="717536" y="4330693"/>
                </a:lnTo>
                <a:lnTo>
                  <a:pt x="764387" y="4350820"/>
                </a:lnTo>
                <a:lnTo>
                  <a:pt x="810658" y="4372247"/>
                </a:lnTo>
                <a:lnTo>
                  <a:pt x="856316" y="4394950"/>
                </a:lnTo>
                <a:lnTo>
                  <a:pt x="901329" y="4418908"/>
                </a:lnTo>
                <a:lnTo>
                  <a:pt x="945665" y="4444098"/>
                </a:lnTo>
                <a:lnTo>
                  <a:pt x="989294" y="4470498"/>
                </a:lnTo>
                <a:lnTo>
                  <a:pt x="1032182" y="4498085"/>
                </a:lnTo>
                <a:lnTo>
                  <a:pt x="1074299" y="4526838"/>
                </a:lnTo>
                <a:lnTo>
                  <a:pt x="1115613" y="4556733"/>
                </a:lnTo>
                <a:lnTo>
                  <a:pt x="1156091" y="4587748"/>
                </a:lnTo>
                <a:lnTo>
                  <a:pt x="1195703" y="4619862"/>
                </a:lnTo>
                <a:lnTo>
                  <a:pt x="1234416" y="4653052"/>
                </a:lnTo>
                <a:lnTo>
                  <a:pt x="1272198" y="4687294"/>
                </a:lnTo>
                <a:lnTo>
                  <a:pt x="1309019" y="4722568"/>
                </a:lnTo>
                <a:lnTo>
                  <a:pt x="1344845" y="4758851"/>
                </a:lnTo>
                <a:lnTo>
                  <a:pt x="1379646" y="4796120"/>
                </a:lnTo>
                <a:lnTo>
                  <a:pt x="1413389" y="4834352"/>
                </a:lnTo>
                <a:lnTo>
                  <a:pt x="1444212" y="4871121"/>
                </a:lnTo>
                <a:lnTo>
                  <a:pt x="1474511" y="4908763"/>
                </a:lnTo>
                <a:lnTo>
                  <a:pt x="1504388" y="4947113"/>
                </a:lnTo>
                <a:lnTo>
                  <a:pt x="1533946" y="4986007"/>
                </a:lnTo>
                <a:lnTo>
                  <a:pt x="1563289" y="5025281"/>
                </a:lnTo>
                <a:lnTo>
                  <a:pt x="1651060" y="5143732"/>
                </a:lnTo>
                <a:lnTo>
                  <a:pt x="1680574" y="5182878"/>
                </a:lnTo>
                <a:lnTo>
                  <a:pt x="1710388" y="5221580"/>
                </a:lnTo>
                <a:lnTo>
                  <a:pt x="1740607" y="5259675"/>
                </a:lnTo>
                <a:lnTo>
                  <a:pt x="1771333" y="5296998"/>
                </a:lnTo>
                <a:lnTo>
                  <a:pt x="1802668" y="5333383"/>
                </a:lnTo>
                <a:lnTo>
                  <a:pt x="1834717" y="5368668"/>
                </a:lnTo>
                <a:lnTo>
                  <a:pt x="1867583" y="5402687"/>
                </a:lnTo>
                <a:lnTo>
                  <a:pt x="1901368" y="5435275"/>
                </a:lnTo>
                <a:lnTo>
                  <a:pt x="1936175" y="5466269"/>
                </a:lnTo>
                <a:lnTo>
                  <a:pt x="1972109" y="5495503"/>
                </a:lnTo>
                <a:lnTo>
                  <a:pt x="2009272" y="5522813"/>
                </a:lnTo>
                <a:lnTo>
                  <a:pt x="2047767" y="5548035"/>
                </a:lnTo>
                <a:lnTo>
                  <a:pt x="2087698" y="5571005"/>
                </a:lnTo>
                <a:lnTo>
                  <a:pt x="2129167" y="5591556"/>
                </a:lnTo>
                <a:lnTo>
                  <a:pt x="2172278" y="5609526"/>
                </a:lnTo>
                <a:lnTo>
                  <a:pt x="2217134" y="5624750"/>
                </a:lnTo>
                <a:lnTo>
                  <a:pt x="2264663" y="5637230"/>
                </a:lnTo>
                <a:lnTo>
                  <a:pt x="2312390" y="5646250"/>
                </a:lnTo>
                <a:lnTo>
                  <a:pt x="2360300" y="5652062"/>
                </a:lnTo>
                <a:lnTo>
                  <a:pt x="2408377" y="5654917"/>
                </a:lnTo>
                <a:lnTo>
                  <a:pt x="2456606" y="5655070"/>
                </a:lnTo>
                <a:lnTo>
                  <a:pt x="2504972" y="5652771"/>
                </a:lnTo>
                <a:lnTo>
                  <a:pt x="2553458" y="5648274"/>
                </a:lnTo>
                <a:lnTo>
                  <a:pt x="2602051" y="5641831"/>
                </a:lnTo>
                <a:lnTo>
                  <a:pt x="2650733" y="5633695"/>
                </a:lnTo>
                <a:lnTo>
                  <a:pt x="2699491" y="5624118"/>
                </a:lnTo>
                <a:lnTo>
                  <a:pt x="2748309" y="5613352"/>
                </a:lnTo>
                <a:lnTo>
                  <a:pt x="2797171" y="5601650"/>
                </a:lnTo>
                <a:lnTo>
                  <a:pt x="3041609" y="5537936"/>
                </a:lnTo>
                <a:lnTo>
                  <a:pt x="3090415" y="5525920"/>
                </a:lnTo>
                <a:lnTo>
                  <a:pt x="3139157" y="5514735"/>
                </a:lnTo>
                <a:lnTo>
                  <a:pt x="3187821" y="5504633"/>
                </a:lnTo>
                <a:lnTo>
                  <a:pt x="3234993" y="5496072"/>
                </a:lnTo>
                <a:lnTo>
                  <a:pt x="3282193" y="5488743"/>
                </a:lnTo>
                <a:lnTo>
                  <a:pt x="3329420" y="5482605"/>
                </a:lnTo>
                <a:lnTo>
                  <a:pt x="3376672" y="5477615"/>
                </a:lnTo>
                <a:lnTo>
                  <a:pt x="3423949" y="5473732"/>
                </a:lnTo>
                <a:lnTo>
                  <a:pt x="3471251" y="5470913"/>
                </a:lnTo>
                <a:lnTo>
                  <a:pt x="3518576" y="5469116"/>
                </a:lnTo>
                <a:lnTo>
                  <a:pt x="3565924" y="5468300"/>
                </a:lnTo>
                <a:lnTo>
                  <a:pt x="3934500" y="5468300"/>
                </a:lnTo>
                <a:lnTo>
                  <a:pt x="3934500" y="0"/>
                </a:lnTo>
                <a:close/>
              </a:path>
              <a:path w="3935094" h="5655310">
                <a:moveTo>
                  <a:pt x="3934500" y="5468300"/>
                </a:moveTo>
                <a:lnTo>
                  <a:pt x="3565924" y="5468300"/>
                </a:lnTo>
                <a:lnTo>
                  <a:pt x="3613295" y="5468423"/>
                </a:lnTo>
                <a:lnTo>
                  <a:pt x="3660686" y="5469443"/>
                </a:lnTo>
                <a:lnTo>
                  <a:pt x="3708099" y="5471317"/>
                </a:lnTo>
                <a:lnTo>
                  <a:pt x="3755531" y="5474004"/>
                </a:lnTo>
                <a:lnTo>
                  <a:pt x="3802982" y="5477462"/>
                </a:lnTo>
                <a:lnTo>
                  <a:pt x="3850452" y="5481649"/>
                </a:lnTo>
                <a:lnTo>
                  <a:pt x="3897940" y="5486522"/>
                </a:lnTo>
                <a:lnTo>
                  <a:pt x="3934500" y="5490770"/>
                </a:lnTo>
                <a:lnTo>
                  <a:pt x="3934500" y="5468300"/>
                </a:lnTo>
                <a:close/>
              </a:path>
            </a:pathLst>
          </a:custGeom>
          <a:solidFill>
            <a:srgbClr val="F1B13B"/>
          </a:solidFill>
        </p:spPr>
        <p:txBody>
          <a:bodyPr wrap="square" lIns="0" tIns="0" rIns="0" bIns="0" rtlCol="0"/>
          <a:lstStyle/>
          <a:p>
            <a:endParaRPr sz="1013"/>
          </a:p>
        </p:txBody>
      </p:sp>
      <p:sp>
        <p:nvSpPr>
          <p:cNvPr id="10" name="object 31">
            <a:extLst>
              <a:ext uri="{FF2B5EF4-FFF2-40B4-BE49-F238E27FC236}">
                <a16:creationId xmlns:a16="http://schemas.microsoft.com/office/drawing/2014/main" id="{2FD12909-16AA-4497-930A-EC9377324004}"/>
              </a:ext>
            </a:extLst>
          </p:cNvPr>
          <p:cNvSpPr/>
          <p:nvPr userDrawn="1"/>
        </p:nvSpPr>
        <p:spPr>
          <a:xfrm>
            <a:off x="0" y="4566964"/>
            <a:ext cx="1925955" cy="2291239"/>
          </a:xfrm>
          <a:custGeom>
            <a:avLst/>
            <a:gdLst/>
            <a:ahLst/>
            <a:cxnLst/>
            <a:rect l="l" t="t" r="r" b="b"/>
            <a:pathLst>
              <a:path w="2567940" h="3054984">
                <a:moveTo>
                  <a:pt x="0" y="0"/>
                </a:moveTo>
                <a:lnTo>
                  <a:pt x="0" y="3054714"/>
                </a:lnTo>
                <a:lnTo>
                  <a:pt x="2396758" y="3054714"/>
                </a:lnTo>
                <a:lnTo>
                  <a:pt x="2428820" y="3007478"/>
                </a:lnTo>
                <a:lnTo>
                  <a:pt x="2454679" y="2964680"/>
                </a:lnTo>
                <a:lnTo>
                  <a:pt x="2478418" y="2920679"/>
                </a:lnTo>
                <a:lnTo>
                  <a:pt x="2499826" y="2875651"/>
                </a:lnTo>
                <a:lnTo>
                  <a:pt x="2518688" y="2829772"/>
                </a:lnTo>
                <a:lnTo>
                  <a:pt x="2534792" y="2783219"/>
                </a:lnTo>
                <a:lnTo>
                  <a:pt x="2547923" y="2736166"/>
                </a:lnTo>
                <a:lnTo>
                  <a:pt x="2557870" y="2688789"/>
                </a:lnTo>
                <a:lnTo>
                  <a:pt x="2564418" y="2641265"/>
                </a:lnTo>
                <a:lnTo>
                  <a:pt x="2567355" y="2593770"/>
                </a:lnTo>
                <a:lnTo>
                  <a:pt x="2566468" y="2546478"/>
                </a:lnTo>
                <a:lnTo>
                  <a:pt x="2561542" y="2499566"/>
                </a:lnTo>
                <a:lnTo>
                  <a:pt x="2552365" y="2453210"/>
                </a:lnTo>
                <a:lnTo>
                  <a:pt x="2538724" y="2407586"/>
                </a:lnTo>
                <a:lnTo>
                  <a:pt x="2520405" y="2362868"/>
                </a:lnTo>
                <a:lnTo>
                  <a:pt x="2498024" y="2320507"/>
                </a:lnTo>
                <a:lnTo>
                  <a:pt x="2472227" y="2281201"/>
                </a:lnTo>
                <a:lnTo>
                  <a:pt x="2443243" y="2244840"/>
                </a:lnTo>
                <a:lnTo>
                  <a:pt x="2411303" y="2211312"/>
                </a:lnTo>
                <a:lnTo>
                  <a:pt x="2376637" y="2180506"/>
                </a:lnTo>
                <a:lnTo>
                  <a:pt x="2339474" y="2152309"/>
                </a:lnTo>
                <a:lnTo>
                  <a:pt x="2300045" y="2126611"/>
                </a:lnTo>
                <a:lnTo>
                  <a:pt x="2258580" y="2103300"/>
                </a:lnTo>
                <a:lnTo>
                  <a:pt x="2215308" y="2082264"/>
                </a:lnTo>
                <a:lnTo>
                  <a:pt x="2170461" y="2063391"/>
                </a:lnTo>
                <a:lnTo>
                  <a:pt x="2124267" y="2046570"/>
                </a:lnTo>
                <a:lnTo>
                  <a:pt x="2076957" y="2031690"/>
                </a:lnTo>
                <a:lnTo>
                  <a:pt x="2028761" y="2018638"/>
                </a:lnTo>
                <a:lnTo>
                  <a:pt x="1979908" y="2007304"/>
                </a:lnTo>
                <a:lnTo>
                  <a:pt x="1930630" y="1997575"/>
                </a:lnTo>
                <a:lnTo>
                  <a:pt x="1881155" y="1989340"/>
                </a:lnTo>
                <a:lnTo>
                  <a:pt x="1831715" y="1982488"/>
                </a:lnTo>
                <a:lnTo>
                  <a:pt x="1782538" y="1976906"/>
                </a:lnTo>
                <a:lnTo>
                  <a:pt x="1733856" y="1972483"/>
                </a:lnTo>
                <a:lnTo>
                  <a:pt x="1537493" y="1957368"/>
                </a:lnTo>
                <a:lnTo>
                  <a:pt x="1488012" y="1952915"/>
                </a:lnTo>
                <a:lnTo>
                  <a:pt x="1438627" y="1947807"/>
                </a:lnTo>
                <a:lnTo>
                  <a:pt x="1389462" y="1941853"/>
                </a:lnTo>
                <a:lnTo>
                  <a:pt x="1340645" y="1934860"/>
                </a:lnTo>
                <a:lnTo>
                  <a:pt x="1292301" y="1926635"/>
                </a:lnTo>
                <a:lnTo>
                  <a:pt x="1244555" y="1916987"/>
                </a:lnTo>
                <a:lnTo>
                  <a:pt x="1197534" y="1905722"/>
                </a:lnTo>
                <a:lnTo>
                  <a:pt x="1151363" y="1892650"/>
                </a:lnTo>
                <a:lnTo>
                  <a:pt x="1106169" y="1877577"/>
                </a:lnTo>
                <a:lnTo>
                  <a:pt x="1062076" y="1860311"/>
                </a:lnTo>
                <a:lnTo>
                  <a:pt x="1019212" y="1840660"/>
                </a:lnTo>
                <a:lnTo>
                  <a:pt x="977700" y="1818431"/>
                </a:lnTo>
                <a:lnTo>
                  <a:pt x="937669" y="1793433"/>
                </a:lnTo>
                <a:lnTo>
                  <a:pt x="899242" y="1765473"/>
                </a:lnTo>
                <a:lnTo>
                  <a:pt x="862547" y="1734358"/>
                </a:lnTo>
                <a:lnTo>
                  <a:pt x="827203" y="1699352"/>
                </a:lnTo>
                <a:lnTo>
                  <a:pt x="795051" y="1662178"/>
                </a:lnTo>
                <a:lnTo>
                  <a:pt x="765909" y="1622997"/>
                </a:lnTo>
                <a:lnTo>
                  <a:pt x="739596" y="1581969"/>
                </a:lnTo>
                <a:lnTo>
                  <a:pt x="715927" y="1539253"/>
                </a:lnTo>
                <a:lnTo>
                  <a:pt x="694721" y="1495010"/>
                </a:lnTo>
                <a:lnTo>
                  <a:pt x="675795" y="1449400"/>
                </a:lnTo>
                <a:lnTo>
                  <a:pt x="658967" y="1402583"/>
                </a:lnTo>
                <a:lnTo>
                  <a:pt x="644054" y="1354720"/>
                </a:lnTo>
                <a:lnTo>
                  <a:pt x="630874" y="1305971"/>
                </a:lnTo>
                <a:lnTo>
                  <a:pt x="619245" y="1256495"/>
                </a:lnTo>
                <a:lnTo>
                  <a:pt x="608982" y="1206453"/>
                </a:lnTo>
                <a:lnTo>
                  <a:pt x="599906" y="1156005"/>
                </a:lnTo>
                <a:lnTo>
                  <a:pt x="591831" y="1105312"/>
                </a:lnTo>
                <a:lnTo>
                  <a:pt x="584578" y="1054532"/>
                </a:lnTo>
                <a:lnTo>
                  <a:pt x="577962" y="1003828"/>
                </a:lnTo>
                <a:lnTo>
                  <a:pt x="571801" y="953358"/>
                </a:lnTo>
                <a:lnTo>
                  <a:pt x="565913" y="903283"/>
                </a:lnTo>
                <a:lnTo>
                  <a:pt x="559809" y="853190"/>
                </a:lnTo>
                <a:lnTo>
                  <a:pt x="553023" y="802688"/>
                </a:lnTo>
                <a:lnTo>
                  <a:pt x="545396" y="751971"/>
                </a:lnTo>
                <a:lnTo>
                  <a:pt x="536770" y="701235"/>
                </a:lnTo>
                <a:lnTo>
                  <a:pt x="526989" y="650672"/>
                </a:lnTo>
                <a:lnTo>
                  <a:pt x="515896" y="600479"/>
                </a:lnTo>
                <a:lnTo>
                  <a:pt x="503331" y="550848"/>
                </a:lnTo>
                <a:lnTo>
                  <a:pt x="489139" y="501974"/>
                </a:lnTo>
                <a:lnTo>
                  <a:pt x="473162" y="454052"/>
                </a:lnTo>
                <a:lnTo>
                  <a:pt x="455241" y="407276"/>
                </a:lnTo>
                <a:lnTo>
                  <a:pt x="435220" y="361840"/>
                </a:lnTo>
                <a:lnTo>
                  <a:pt x="412942" y="317938"/>
                </a:lnTo>
                <a:lnTo>
                  <a:pt x="388248" y="275765"/>
                </a:lnTo>
                <a:lnTo>
                  <a:pt x="360982" y="235515"/>
                </a:lnTo>
                <a:lnTo>
                  <a:pt x="330985" y="197383"/>
                </a:lnTo>
                <a:lnTo>
                  <a:pt x="298100" y="161562"/>
                </a:lnTo>
                <a:lnTo>
                  <a:pt x="262171" y="128247"/>
                </a:lnTo>
                <a:lnTo>
                  <a:pt x="223038" y="97633"/>
                </a:lnTo>
                <a:lnTo>
                  <a:pt x="182544" y="71197"/>
                </a:lnTo>
                <a:lnTo>
                  <a:pt x="140311" y="48449"/>
                </a:lnTo>
                <a:lnTo>
                  <a:pt x="96537" y="29257"/>
                </a:lnTo>
                <a:lnTo>
                  <a:pt x="51416" y="13489"/>
                </a:lnTo>
                <a:lnTo>
                  <a:pt x="5145" y="1014"/>
                </a:lnTo>
                <a:lnTo>
                  <a:pt x="0" y="0"/>
                </a:lnTo>
                <a:close/>
              </a:path>
            </a:pathLst>
          </a:custGeom>
          <a:solidFill>
            <a:srgbClr val="158AC0"/>
          </a:solidFill>
        </p:spPr>
        <p:txBody>
          <a:bodyPr wrap="square" lIns="0" tIns="0" rIns="0" bIns="0" rtlCol="0"/>
          <a:lstStyle/>
          <a:p>
            <a:endParaRPr sz="1013"/>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a:t>Title.</a:t>
            </a:r>
            <a:endParaRPr/>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a:t>Click to edit </a:t>
            </a:r>
            <a:br>
              <a:rPr lang="en-US"/>
            </a:br>
            <a:r>
              <a:rPr lang="en-US"/>
              <a:t>Master subtitle style</a:t>
            </a:r>
            <a:endParaRPr/>
          </a:p>
        </p:txBody>
      </p: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a:t>Date</a:t>
            </a:r>
          </a:p>
        </p:txBody>
      </p:sp>
      <p:pic>
        <p:nvPicPr>
          <p:cNvPr id="4" name="Graphic 82">
            <a:extLst>
              <a:ext uri="{FF2B5EF4-FFF2-40B4-BE49-F238E27FC236}">
                <a16:creationId xmlns:a16="http://schemas.microsoft.com/office/drawing/2014/main" id="{6AE850AC-6497-76DB-A6FF-923A63FE019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399912" y="0"/>
            <a:ext cx="792088" cy="5005556"/>
          </a:xfrm>
          <a:prstGeom prst="rect">
            <a:avLst/>
          </a:prstGeom>
        </p:spPr>
      </p:pic>
    </p:spTree>
    <p:extLst>
      <p:ext uri="{BB962C8B-B14F-4D97-AF65-F5344CB8AC3E}">
        <p14:creationId xmlns:p14="http://schemas.microsoft.com/office/powerpoint/2010/main" val="2324210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4" y="1905000"/>
            <a:ext cx="7545387" cy="4267200"/>
          </a:xfrm>
        </p:spPr>
        <p:txBody>
          <a:bodyPr>
            <a:noAutofit/>
          </a:bodyPr>
          <a:lstStyle>
            <a:lvl1pPr>
              <a:lnSpc>
                <a:spcPts val="2800"/>
              </a:lnSpc>
              <a:defRPr sz="2400">
                <a:latin typeface="+mj-lt"/>
              </a:defRPr>
            </a:lvl1pPr>
            <a:lvl2pPr marL="0" indent="0">
              <a:lnSpc>
                <a:spcPts val="2800"/>
              </a:lnSpc>
              <a:defRPr sz="2400"/>
            </a:lvl2pPr>
            <a:lvl3pPr marL="0" indent="0">
              <a:lnSpc>
                <a:spcPts val="1800"/>
              </a:lnSpc>
              <a:defRPr sz="1400" b="1">
                <a:latin typeface="HelveticaNeueLT Pro 65 Md" panose="020B0804020202020204" pitchFamily="34" charset="0"/>
              </a:defRPr>
            </a:lvl3pPr>
            <a:lvl4pPr marL="0" indent="0">
              <a:lnSpc>
                <a:spcPts val="1800"/>
              </a:lnSpc>
              <a:defRPr sz="1400"/>
            </a:lvl4pPr>
            <a:lvl5pPr>
              <a:lnSpc>
                <a:spcPts val="2800"/>
              </a:lnSpc>
              <a:defRPr sz="2400"/>
            </a:lvl5pPr>
          </a:lstStyle>
          <a:p>
            <a:pPr lvl="0"/>
            <a:r>
              <a:rPr lang="en-US"/>
              <a:t>Edit Master text styles</a:t>
            </a:r>
          </a:p>
          <a:p>
            <a:pPr lvl="1"/>
            <a:r>
              <a:rPr lang="en-US"/>
              <a:t>Second level</a:t>
            </a:r>
          </a:p>
          <a:p>
            <a:pPr lvl="2"/>
            <a:r>
              <a:rPr lang="en-US"/>
              <a:t>Third level</a:t>
            </a:r>
          </a:p>
          <a:p>
            <a:pPr lvl="3"/>
            <a:r>
              <a:rPr lang="en-US"/>
              <a:t>Fourth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55435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rgbClr val="F1B13B"/>
        </a:solidFill>
        <a:effectLst/>
      </p:bgPr>
    </p:bg>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4" y="1905000"/>
            <a:ext cx="7545386" cy="4267200"/>
          </a:xfrm>
        </p:spPr>
        <p:txBody>
          <a:bodyPr>
            <a:noAutofit/>
          </a:bodyPr>
          <a:lstStyle>
            <a:lvl1pPr>
              <a:lnSpc>
                <a:spcPts val="2800"/>
              </a:lnSpc>
              <a:defRPr sz="2400">
                <a:solidFill>
                  <a:schemeClr val="bg1"/>
                </a:solidFill>
                <a:latin typeface="+mj-lt"/>
              </a:defRPr>
            </a:lvl1pPr>
            <a:lvl2pPr marL="0" indent="0">
              <a:lnSpc>
                <a:spcPts val="2800"/>
              </a:lnSpc>
              <a:defRPr sz="2400">
                <a:solidFill>
                  <a:schemeClr val="bg1"/>
                </a:solidFill>
              </a:defRPr>
            </a:lvl2pPr>
            <a:lvl3pPr marL="0" indent="0">
              <a:lnSpc>
                <a:spcPts val="1800"/>
              </a:lnSpc>
              <a:defRPr sz="1400" b="1">
                <a:solidFill>
                  <a:schemeClr val="bg1"/>
                </a:solidFill>
                <a:latin typeface="HelveticaNeueLT Pro 65 Md" panose="020B0804020202020204" pitchFamily="34" charset="0"/>
              </a:defRPr>
            </a:lvl3pPr>
            <a:lvl4pPr marL="0" indent="0">
              <a:lnSpc>
                <a:spcPts val="1800"/>
              </a:lnSpc>
              <a:defRPr sz="1400">
                <a:solidFill>
                  <a:schemeClr val="bg1"/>
                </a:solidFill>
              </a:defRPr>
            </a:lvl4pPr>
            <a:lvl5pPr>
              <a:lnSpc>
                <a:spcPts val="2800"/>
              </a:lnSpc>
              <a:defRPr sz="2400"/>
            </a:lvl5pPr>
          </a:lstStyle>
          <a:p>
            <a:pPr lvl="0"/>
            <a:r>
              <a:rPr lang="en-US"/>
              <a:t>Edit Master text styles</a:t>
            </a:r>
          </a:p>
          <a:p>
            <a:pPr lvl="1"/>
            <a:r>
              <a:rPr lang="en-US"/>
              <a:t>Second level</a:t>
            </a:r>
          </a:p>
          <a:p>
            <a:pPr lvl="2"/>
            <a:r>
              <a:rPr lang="en-US"/>
              <a:t>Third level</a:t>
            </a:r>
          </a:p>
          <a:p>
            <a:pPr lvl="3"/>
            <a:r>
              <a:rPr lang="en-US"/>
              <a:t>Fourth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6" name="Title 5">
            <a:extLst>
              <a:ext uri="{FF2B5EF4-FFF2-40B4-BE49-F238E27FC236}">
                <a16:creationId xmlns:a16="http://schemas.microsoft.com/office/drawing/2014/main" id="{B9CA1F7D-92C3-4A55-9F70-1D45D695933B}"/>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8086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1259206" y="1828799"/>
            <a:ext cx="3846194" cy="4267201"/>
          </a:xfrm>
        </p:spPr>
        <p:txBody>
          <a:bodyPr>
            <a:noAutofit/>
          </a:bodyPr>
          <a:lstStyle>
            <a:lvl1pPr>
              <a:lnSpc>
                <a:spcPts val="2800"/>
              </a:lnSpc>
              <a:defRPr sz="2400">
                <a:latin typeface="+mj-lt"/>
              </a:defRPr>
            </a:lvl1pPr>
            <a:lvl2pPr marL="0" indent="0">
              <a:lnSpc>
                <a:spcPts val="2800"/>
              </a:lnSpc>
              <a:defRPr sz="2400"/>
            </a:lvl2pPr>
            <a:lvl3pPr marL="0" indent="0">
              <a:lnSpc>
                <a:spcPts val="2200"/>
              </a:lnSpc>
              <a:defRPr sz="1800" b="1">
                <a:latin typeface="HelveticaNeueLT Pro 65 Md" panose="020B0804020202020204" pitchFamily="34" charset="0"/>
              </a:defRPr>
            </a:lvl3pPr>
            <a:lvl4pPr marL="0" indent="0">
              <a:lnSpc>
                <a:spcPts val="2200"/>
              </a:lnSpc>
              <a:defRPr sz="1800"/>
            </a:lvl4pPr>
            <a:lvl5pPr marL="0" indent="0">
              <a:lnSpc>
                <a:spcPts val="1800"/>
              </a:lnSpc>
              <a:defRPr sz="1400">
                <a:latin typeface="+mj-lt"/>
              </a:defRPr>
            </a:lvl5pPr>
            <a:lvl6pPr marL="0" indent="0">
              <a:lnSpc>
                <a:spcPts val="1800"/>
              </a:lnSpc>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6" name="Picture Placeholder 5">
            <a:extLst>
              <a:ext uri="{FF2B5EF4-FFF2-40B4-BE49-F238E27FC236}">
                <a16:creationId xmlns:a16="http://schemas.microsoft.com/office/drawing/2014/main" id="{BF86B70E-AD9A-41AA-81FB-D22780CCE5FF}"/>
              </a:ext>
            </a:extLst>
          </p:cNvPr>
          <p:cNvSpPr>
            <a:spLocks noGrp="1"/>
          </p:cNvSpPr>
          <p:nvPr>
            <p:ph type="pic" sz="quarter" idx="15"/>
          </p:nvPr>
        </p:nvSpPr>
        <p:spPr>
          <a:xfrm>
            <a:off x="6096000" y="381000"/>
            <a:ext cx="5715000" cy="5715000"/>
          </a:xfrm>
        </p:spPr>
        <p:txBody>
          <a:bodyPr anchor="ctr">
            <a:noAutofit/>
          </a:bodyPr>
          <a:lstStyle>
            <a:lvl1pPr algn="ctr">
              <a:defRPr/>
            </a:lvl1pPr>
          </a:lstStyle>
          <a:p>
            <a:r>
              <a:rPr lang="en-US"/>
              <a:t>Click icon to add picture</a:t>
            </a:r>
            <a:endParaRPr lang="en-GB"/>
          </a:p>
        </p:txBody>
      </p:sp>
    </p:spTree>
    <p:extLst>
      <p:ext uri="{BB962C8B-B14F-4D97-AF65-F5344CB8AC3E}">
        <p14:creationId xmlns:p14="http://schemas.microsoft.com/office/powerpoint/2010/main" val="2204031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799"/>
            <a:ext cx="7545387" cy="4267201"/>
          </a:xfrm>
        </p:spPr>
        <p:txBody>
          <a:bodyPr>
            <a:noAutofit/>
          </a:bodyPr>
          <a:lstStyle>
            <a:lvl1pPr marL="180975" indent="-180975">
              <a:lnSpc>
                <a:spcPts val="2800"/>
              </a:lnSpc>
              <a:buFont typeface="Arial" panose="020B0604020202020204" pitchFamily="34" charset="0"/>
              <a:buChar char="•"/>
              <a:defRPr sz="2600">
                <a:latin typeface="+mj-lt"/>
              </a:defRPr>
            </a:lvl1pPr>
            <a:lvl2pPr marL="180975" indent="-180975">
              <a:lnSpc>
                <a:spcPts val="2800"/>
              </a:lnSpc>
              <a:buFont typeface="Arial" panose="020B0604020202020204" pitchFamily="34" charset="0"/>
              <a:buChar char="•"/>
              <a:defRPr sz="26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075851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4174" y="363806"/>
            <a:ext cx="11422063" cy="514431"/>
          </a:xfrm>
          <a:prstGeom prst="rect">
            <a:avLst/>
          </a:prstGeom>
        </p:spPr>
        <p:txBody>
          <a:bodyPr wrap="square" lIns="0" tIns="0" rIns="0" bIns="0">
            <a:noAutofit/>
          </a:bodyPr>
          <a:lstStyle>
            <a:lvl1pPr>
              <a:defRPr/>
            </a:lvl1pPr>
          </a:lstStyle>
          <a:p>
            <a:endParaRPr/>
          </a:p>
        </p:txBody>
      </p:sp>
      <p:sp>
        <p:nvSpPr>
          <p:cNvPr id="3" name="Holder 3"/>
          <p:cNvSpPr>
            <a:spLocks noGrp="1"/>
          </p:cNvSpPr>
          <p:nvPr>
            <p:ph type="body" idx="1"/>
          </p:nvPr>
        </p:nvSpPr>
        <p:spPr>
          <a:xfrm>
            <a:off x="2320924" y="1577341"/>
            <a:ext cx="9485314" cy="185165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0205" y="6514200"/>
            <a:ext cx="7559358" cy="138498"/>
          </a:xfrm>
          <a:prstGeom prst="rect">
            <a:avLst/>
          </a:prstGeom>
        </p:spPr>
        <p:txBody>
          <a:bodyPr wrap="square" lIns="0" tIns="0" rIns="0" bIns="0">
            <a:spAutoFit/>
          </a:bodyPr>
          <a:lstStyle>
            <a:lvl1pPr algn="l">
              <a:defRPr lang="en-GB" sz="900" b="1" kern="1200" spc="0" baseline="0" dirty="0">
                <a:solidFill>
                  <a:schemeClr val="tx1"/>
                </a:solidFill>
                <a:latin typeface="Arial"/>
                <a:ea typeface="+mn-ea"/>
                <a:cs typeface="Arial"/>
              </a:defRPr>
            </a:lvl1pPr>
          </a:lstStyle>
          <a:p>
            <a:r>
              <a:rPr lang="en-GB"/>
              <a:t>Footer text</a:t>
            </a:r>
          </a:p>
        </p:txBody>
      </p:sp>
      <p:sp>
        <p:nvSpPr>
          <p:cNvPr id="5" name="Holder 5"/>
          <p:cNvSpPr>
            <a:spLocks noGrp="1"/>
          </p:cNvSpPr>
          <p:nvPr>
            <p:ph type="dt" sz="half" idx="6"/>
          </p:nvPr>
        </p:nvSpPr>
        <p:spPr>
          <a:xfrm>
            <a:off x="8134353" y="6514201"/>
            <a:ext cx="1731960" cy="138498"/>
          </a:xfrm>
          <a:prstGeom prst="rect">
            <a:avLst/>
          </a:prstGeom>
        </p:spPr>
        <p:txBody>
          <a:bodyPr wrap="square" lIns="0" tIns="0" rIns="0" bIns="0">
            <a:spAutoFit/>
          </a:bodyPr>
          <a:lstStyle>
            <a:lvl1pPr algn="l">
              <a:defRPr lang="en-US" sz="900" b="1" kern="1200" spc="0" baseline="0" smtClean="0">
                <a:solidFill>
                  <a:schemeClr val="tx1"/>
                </a:solidFill>
                <a:latin typeface="Arial"/>
                <a:ea typeface="+mn-ea"/>
                <a:cs typeface="Arial"/>
              </a:defRPr>
            </a:lvl1pPr>
          </a:lstStyle>
          <a:p>
            <a:endParaRPr lang="en-GB"/>
          </a:p>
        </p:txBody>
      </p:sp>
      <p:sp>
        <p:nvSpPr>
          <p:cNvPr id="15" name="Slide Number Placeholder 14">
            <a:extLst>
              <a:ext uri="{FF2B5EF4-FFF2-40B4-BE49-F238E27FC236}">
                <a16:creationId xmlns:a16="http://schemas.microsoft.com/office/drawing/2014/main" id="{6B62648B-16FF-48A6-83BA-50BC14487A7E}"/>
              </a:ext>
            </a:extLst>
          </p:cNvPr>
          <p:cNvSpPr>
            <a:spLocks noGrp="1"/>
          </p:cNvSpPr>
          <p:nvPr>
            <p:ph type="sldNum" sz="quarter" idx="4"/>
          </p:nvPr>
        </p:nvSpPr>
        <p:spPr>
          <a:xfrm>
            <a:off x="11263313" y="6514200"/>
            <a:ext cx="542925" cy="138498"/>
          </a:xfrm>
          <a:prstGeom prst="rect">
            <a:avLst/>
          </a:prstGeom>
        </p:spPr>
        <p:txBody>
          <a:bodyPr vert="horz" lIns="0" tIns="0" rIns="0" bIns="0" rtlCol="0" anchor="ctr"/>
          <a:lstStyle>
            <a:lvl1pPr algn="r">
              <a:defRPr lang="en-GB" sz="900" b="1" kern="1200" spc="0" baseline="0" smtClean="0">
                <a:solidFill>
                  <a:schemeClr val="tx1"/>
                </a:solidFill>
                <a:latin typeface="Arial"/>
                <a:ea typeface="+mn-ea"/>
                <a:cs typeface="Arial"/>
              </a:defRPr>
            </a:lvl1pPr>
          </a:lstStyle>
          <a:p>
            <a:fld id="{89C05411-F5C4-44D6-90F3-776F91935555}" type="slidenum">
              <a:rPr lang="en-GB" smtClean="0"/>
              <a:pPr/>
              <a:t>‹#›</a:t>
            </a:fld>
            <a:endParaRPr lang="en-GB"/>
          </a:p>
        </p:txBody>
      </p:sp>
    </p:spTree>
    <p:extLst>
      <p:ext uri="{BB962C8B-B14F-4D97-AF65-F5344CB8AC3E}">
        <p14:creationId xmlns:p14="http://schemas.microsoft.com/office/powerpoint/2010/main" val="3732126036"/>
      </p:ext>
    </p:extLst>
  </p:cSld>
  <p:clrMap bg1="lt1" tx1="dk1" bg2="lt2" tx2="dk2" accent1="accent1" accent2="accent2" accent3="accent3" accent4="accent4" accent5="accent5" accent6="accent6" hlink="hlink" folHlink="folHlink"/>
  <p:sldLayoutIdLst>
    <p:sldLayoutId id="2147483667" r:id="rId1"/>
    <p:sldLayoutId id="2147483700" r:id="rId2"/>
    <p:sldLayoutId id="2147483678" r:id="rId3"/>
    <p:sldLayoutId id="2147483677" r:id="rId4"/>
    <p:sldLayoutId id="2147483676" r:id="rId5"/>
    <p:sldLayoutId id="2147483681" r:id="rId6"/>
    <p:sldLayoutId id="2147483682" r:id="rId7"/>
    <p:sldLayoutId id="2147483684" r:id="rId8"/>
    <p:sldLayoutId id="2147483686" r:id="rId9"/>
    <p:sldLayoutId id="2147483688" r:id="rId10"/>
    <p:sldLayoutId id="2147483689" r:id="rId11"/>
    <p:sldLayoutId id="2147483690" r:id="rId12"/>
    <p:sldLayoutId id="2147483687" r:id="rId13"/>
    <p:sldLayoutId id="2147483691" r:id="rId14"/>
    <p:sldLayoutId id="2147483692" r:id="rId15"/>
    <p:sldLayoutId id="2147483693" r:id="rId16"/>
    <p:sldLayoutId id="2147483694" r:id="rId17"/>
    <p:sldLayoutId id="2147483685" r:id="rId18"/>
    <p:sldLayoutId id="2147483703" r:id="rId19"/>
    <p:sldLayoutId id="2147483699" r:id="rId20"/>
    <p:sldLayoutId id="2147483671" r:id="rId21"/>
  </p:sldLayoutIdLst>
  <p:hf hdr="0" dt="0"/>
  <p:txStyles>
    <p:titleStyle>
      <a:lvl1pPr eaLnBrk="1" hangingPunct="1">
        <a:defRPr lang="en-GB" sz="1400" b="1" kern="1200" spc="4" dirty="0">
          <a:solidFill>
            <a:schemeClr val="tx1"/>
          </a:solidFill>
          <a:latin typeface="+mj-lt"/>
          <a:ea typeface="+mn-ea"/>
          <a:cs typeface="Arial"/>
        </a:defRPr>
      </a:lvl1pPr>
    </p:titleStyle>
    <p:body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p:bodyStyle>
    <p:other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p:otherStyle>
  </p:txStyles>
  <p:extLst>
    <p:ext uri="{27BBF7A9-308A-43DC-89C8-2F10F3537804}">
      <p15:sldGuideLst xmlns:p15="http://schemas.microsoft.com/office/powerpoint/2012/main">
        <p15:guide id="1" orient="horz" pos="243" userDrawn="1">
          <p15:clr>
            <a:srgbClr val="F26B43"/>
          </p15:clr>
        </p15:guide>
        <p15:guide id="2" orient="horz" pos="4077" userDrawn="1">
          <p15:clr>
            <a:srgbClr val="F26B43"/>
          </p15:clr>
        </p15:guide>
        <p15:guide id="3" pos="242" userDrawn="1">
          <p15:clr>
            <a:srgbClr val="F26B43"/>
          </p15:clr>
        </p15:guide>
        <p15:guide id="4" pos="1337" userDrawn="1">
          <p15:clr>
            <a:srgbClr val="F26B43"/>
          </p15:clr>
        </p15:guide>
        <p15:guide id="5" pos="1462" userDrawn="1">
          <p15:clr>
            <a:srgbClr val="F26B43"/>
          </p15:clr>
        </p15:guide>
        <p15:guide id="6" pos="2556" userDrawn="1">
          <p15:clr>
            <a:srgbClr val="F26B43"/>
          </p15:clr>
        </p15:guide>
        <p15:guide id="7" pos="2681" userDrawn="1">
          <p15:clr>
            <a:srgbClr val="F26B43"/>
          </p15:clr>
        </p15:guide>
        <p15:guide id="8" pos="3776" userDrawn="1">
          <p15:clr>
            <a:srgbClr val="F26B43"/>
          </p15:clr>
        </p15:guide>
        <p15:guide id="9" pos="3901" userDrawn="1">
          <p15:clr>
            <a:srgbClr val="F26B43"/>
          </p15:clr>
        </p15:guide>
        <p15:guide id="10" pos="4995" userDrawn="1">
          <p15:clr>
            <a:srgbClr val="F26B43"/>
          </p15:clr>
        </p15:guide>
        <p15:guide id="11" pos="5120" userDrawn="1">
          <p15:clr>
            <a:srgbClr val="F26B43"/>
          </p15:clr>
        </p15:guide>
        <p15:guide id="12" pos="6215" userDrawn="1">
          <p15:clr>
            <a:srgbClr val="F26B43"/>
          </p15:clr>
        </p15:guide>
        <p15:guide id="13" pos="6343" userDrawn="1">
          <p15:clr>
            <a:srgbClr val="F26B43"/>
          </p15:clr>
        </p15:guide>
        <p15:guide id="14" pos="7437" userDrawn="1">
          <p15:clr>
            <a:srgbClr val="F26B43"/>
          </p15:clr>
        </p15:guide>
        <p15:guide id="15" orient="horz" pos="2160" userDrawn="1">
          <p15:clr>
            <a:srgbClr val="5ACBF0"/>
          </p15:clr>
        </p15:guide>
        <p15:guide id="16" pos="3840" userDrawn="1">
          <p15:clr>
            <a:srgbClr val="5ACBF0"/>
          </p15:clr>
        </p15:guide>
        <p15:guide id="17" orient="horz" pos="3692" userDrawn="1">
          <p15:clr>
            <a:srgbClr val="547EBF"/>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sv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firstaidchampions.redcross.org.uk/primary/kindness-and-coping/thinking-about-helping" TargetMode="External"/><Relationship Id="rId1" Type="http://schemas.openxmlformats.org/officeDocument/2006/relationships/slideLayout" Target="../slideLayouts/slideLayout5.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comments" Target="../comments/commen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C8236-66ED-4BC1-A2C2-3DE4DA1C3903}"/>
              </a:ext>
            </a:extLst>
          </p:cNvPr>
          <p:cNvSpPr>
            <a:spLocks noGrp="1"/>
          </p:cNvSpPr>
          <p:nvPr>
            <p:ph type="ctrTitle"/>
          </p:nvPr>
        </p:nvSpPr>
        <p:spPr/>
        <p:txBody>
          <a:bodyPr/>
          <a:lstStyle/>
          <a:p>
            <a:r>
              <a:rPr lang="cy-GB"/>
              <a:t>Meddwl</a:t>
            </a:r>
            <a:br>
              <a:rPr lang="cy-GB"/>
            </a:br>
            <a:r>
              <a:rPr lang="cy-GB"/>
              <a:t>am helpu</a:t>
            </a:r>
            <a:r>
              <a:rPr lang="cy-GB">
                <a:solidFill>
                  <a:schemeClr val="tx2"/>
                </a:solidFill>
              </a:rPr>
              <a:t>.</a:t>
            </a:r>
          </a:p>
        </p:txBody>
      </p:sp>
      <p:sp>
        <p:nvSpPr>
          <p:cNvPr id="3" name="Subtitle 2">
            <a:extLst>
              <a:ext uri="{FF2B5EF4-FFF2-40B4-BE49-F238E27FC236}">
                <a16:creationId xmlns:a16="http://schemas.microsoft.com/office/drawing/2014/main" id="{AFAAED71-405E-403E-91C2-DFAF88790B0D}"/>
              </a:ext>
            </a:extLst>
          </p:cNvPr>
          <p:cNvSpPr>
            <a:spLocks noGrp="1"/>
          </p:cNvSpPr>
          <p:nvPr>
            <p:ph type="subTitle" idx="4"/>
          </p:nvPr>
        </p:nvSpPr>
        <p:spPr>
          <a:xfrm>
            <a:off x="408755" y="4339564"/>
            <a:ext cx="5622925" cy="766948"/>
          </a:xfrm>
        </p:spPr>
        <p:txBody>
          <a:bodyPr/>
          <a:lstStyle/>
          <a:p>
            <a:r>
              <a:rPr lang="cy-GB"/>
              <a:t>Caredigrwydd ac ymdopi</a:t>
            </a:r>
          </a:p>
          <a:p>
            <a:r>
              <a:rPr lang="cy-GB"/>
              <a:t>Dysgu</a:t>
            </a:r>
          </a:p>
          <a:p>
            <a:endParaRPr lang="en-GB"/>
          </a:p>
        </p:txBody>
      </p:sp>
      <p:pic>
        <p:nvPicPr>
          <p:cNvPr id="18" name="Graphic 17">
            <a:extLst>
              <a:ext uri="{FF2B5EF4-FFF2-40B4-BE49-F238E27FC236}">
                <a16:creationId xmlns:a16="http://schemas.microsoft.com/office/drawing/2014/main" id="{0F3020A1-DBC5-4CC7-A9E5-A309887E5C3E}"/>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t="20862"/>
          <a:stretch/>
        </p:blipFill>
        <p:spPr>
          <a:xfrm>
            <a:off x="1468983" y="0"/>
            <a:ext cx="2238375" cy="1748790"/>
          </a:xfrm>
          <a:prstGeom prst="rect">
            <a:avLst/>
          </a:prstGeom>
          <a:effectLst>
            <a:outerShdw blurRad="38100" dist="12700" dir="2700000" algn="t" rotWithShape="0">
              <a:prstClr val="black">
                <a:alpha val="30000"/>
              </a:prstClr>
            </a:outerShdw>
          </a:effectLst>
        </p:spPr>
      </p:pic>
    </p:spTree>
    <p:extLst>
      <p:ext uri="{BB962C8B-B14F-4D97-AF65-F5344CB8AC3E}">
        <p14:creationId xmlns:p14="http://schemas.microsoft.com/office/powerpoint/2010/main" val="2904770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a:extLst>
              <a:ext uri="{FF2B5EF4-FFF2-40B4-BE49-F238E27FC236}">
                <a16:creationId xmlns:a16="http://schemas.microsoft.com/office/drawing/2014/main" id="{7FB5235D-B918-47EC-B2A4-0FA5604C1D3A}"/>
              </a:ext>
            </a:extLst>
          </p:cNvPr>
          <p:cNvSpPr txBox="1">
            <a:spLocks/>
          </p:cNvSpPr>
          <p:nvPr/>
        </p:nvSpPr>
        <p:spPr>
          <a:xfrm>
            <a:off x="579924" y="787445"/>
            <a:ext cx="5040560" cy="4719608"/>
          </a:xfrm>
          <a:prstGeom prst="rect">
            <a:avLst/>
          </a:prstGeom>
        </p:spPr>
        <p:txBody>
          <a:bodyPr/>
          <a:lst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a:lstStyle>
          <a:p>
            <a:pPr defTabSz="914400">
              <a:lnSpc>
                <a:spcPct val="107000"/>
              </a:lnSpc>
              <a:spcAft>
                <a:spcPts val="800"/>
              </a:spcAft>
            </a:pPr>
            <a:r>
              <a:rPr lang="cy-GB" sz="2400" b="1" dirty="0">
                <a:solidFill>
                  <a:srgbClr val="FF0000"/>
                </a:solidFill>
                <a:ea typeface="Calibri" panose="020F0502020204030204" pitchFamily="34" charset="0"/>
                <a:cs typeface="Times New Roman" panose="02020603050405020304" pitchFamily="18" charset="0"/>
              </a:rPr>
              <a:t>Goresgyn pryderon</a:t>
            </a:r>
          </a:p>
          <a:p>
            <a:r>
              <a:rPr lang="cy-GB" sz="2400" dirty="0"/>
              <a:t>“Helo, </a:t>
            </a:r>
            <a:r>
              <a:rPr lang="cy-GB" sz="2400" dirty="0" err="1"/>
              <a:t>Dele</a:t>
            </a:r>
            <a:r>
              <a:rPr lang="cy-GB" sz="2400" dirty="0"/>
              <a:t> ydw i. Weithiau, mae meddwl am helpu yn gallu teimlo’n frawychus, yn enwedig os nad ydyn ni’n siŵr beth i’w wneud. Efallai y byddwn ni’n rhewi ond mae hynny’n iawn, mae’n gwbl normal. Bydd yna bob amser rywbeth y gallwn ni ei wneud i helpu. Mae dysgu sgiliau cymorth cyntaf yn golygu y byddwch chi’n gwybod beth i’w wneud a sut </a:t>
            </a:r>
            <a:br>
              <a:rPr lang="cy-GB" sz="2400" dirty="0"/>
            </a:br>
            <a:r>
              <a:rPr lang="cy-GB" sz="2400" dirty="0"/>
              <a:t>i helpu. Daliwch ati i helpu!”</a:t>
            </a:r>
          </a:p>
          <a:p>
            <a:pPr defTabSz="914400"/>
            <a:endParaRPr lang="en-GB" sz="2400" kern="0" dirty="0">
              <a:solidFill>
                <a:sysClr val="windowText" lastClr="000000"/>
              </a:solidFill>
            </a:endParaRPr>
          </a:p>
          <a:p>
            <a:pPr defTabSz="914400"/>
            <a:r>
              <a:rPr lang="cy-GB" sz="2000" i="1" dirty="0">
                <a:solidFill>
                  <a:sysClr val="windowText" lastClr="000000"/>
                </a:solidFill>
              </a:rPr>
              <a:t>Cliciwch ar lun </a:t>
            </a:r>
            <a:r>
              <a:rPr lang="cy-GB" sz="2000" i="1" dirty="0" err="1">
                <a:solidFill>
                  <a:sysClr val="windowText" lastClr="000000"/>
                </a:solidFill>
              </a:rPr>
              <a:t>Dele</a:t>
            </a:r>
            <a:r>
              <a:rPr lang="cy-GB" sz="2000" i="1" dirty="0">
                <a:solidFill>
                  <a:sysClr val="windowText" lastClr="000000"/>
                </a:solidFill>
              </a:rPr>
              <a:t> i fynd i’r dudalen ‘meddwl am helpu’ i wylio’r ffilm</a:t>
            </a:r>
          </a:p>
        </p:txBody>
      </p:sp>
      <p:pic>
        <p:nvPicPr>
          <p:cNvPr id="5" name="Picture 4" descr="S:\CT\Education Team\Product development\Youth\FAE curriculum project\3. Creative\Film and photography\Photogrpahy\Red Cross Final Selection\Character profiles\Colourful background\Dele.jpg">
            <a:hlinkClick r:id="rId2"/>
            <a:extLst>
              <a:ext uri="{FF2B5EF4-FFF2-40B4-BE49-F238E27FC236}">
                <a16:creationId xmlns:a16="http://schemas.microsoft.com/office/drawing/2014/main" id="{A6C509EB-3704-4C43-8A2A-CAACB24C061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27437" y="1340768"/>
            <a:ext cx="5040560" cy="3612962"/>
          </a:xfrm>
          <a:prstGeom prst="rect">
            <a:avLst/>
          </a:prstGeom>
          <a:noFill/>
          <a:ln>
            <a:noFill/>
          </a:ln>
        </p:spPr>
      </p:pic>
    </p:spTree>
    <p:extLst>
      <p:ext uri="{BB962C8B-B14F-4D97-AF65-F5344CB8AC3E}">
        <p14:creationId xmlns:p14="http://schemas.microsoft.com/office/powerpoint/2010/main" val="3902039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BFC12E3A-E9E5-4390-AEF0-0A799620BD5D}"/>
              </a:ext>
            </a:extLst>
          </p:cNvPr>
          <p:cNvSpPr txBox="1">
            <a:spLocks/>
          </p:cNvSpPr>
          <p:nvPr/>
        </p:nvSpPr>
        <p:spPr>
          <a:xfrm>
            <a:off x="368333" y="3004419"/>
            <a:ext cx="11521280" cy="1000646"/>
          </a:xfrm>
          <a:prstGeom prst="rect">
            <a:avLst/>
          </a:prstGeom>
        </p:spPr>
        <p:txBody>
          <a:bodyPr wrap="square" lIns="0" tIns="0" rIns="0" bIns="0">
            <a:noAutofit/>
          </a:bodyPr>
          <a:lstStyle>
            <a:lvl1pPr eaLnBrk="1" hangingPunct="1">
              <a:defRPr lang="en-GB" sz="8250" b="1" kern="1200" spc="0" baseline="0" dirty="0">
                <a:solidFill>
                  <a:sysClr val="windowText" lastClr="000000"/>
                </a:solidFill>
                <a:latin typeface="HelveticaNeueLT Pro 65 Md" panose="020B0804020202020204" pitchFamily="34" charset="0"/>
                <a:ea typeface="+mj-ea"/>
                <a:cs typeface="+mj-cs"/>
              </a:defRPr>
            </a:lvl1pPr>
          </a:lstStyle>
          <a:p>
            <a:pPr defTabSz="914400"/>
            <a:br>
              <a:rPr lang="cy-GB" sz="3200"/>
            </a:br>
            <a:br>
              <a:rPr lang="cy-GB" sz="3200"/>
            </a:br>
            <a:br>
              <a:rPr lang="cy-GB" sz="3200"/>
            </a:br>
            <a:r>
              <a:rPr lang="cy-GB" sz="3200"/>
              <a:t> </a:t>
            </a:r>
            <a:br>
              <a:rPr lang="cy-GB" sz="3200"/>
            </a:br>
            <a:r>
              <a:rPr lang="cy-GB" sz="3200"/>
              <a:t> </a:t>
            </a:r>
            <a:br>
              <a:rPr lang="cy-GB" sz="3200"/>
            </a:br>
            <a:r>
              <a:rPr lang="cy-GB" sz="3200"/>
              <a:t> </a:t>
            </a:r>
            <a:br>
              <a:rPr lang="cy-GB" sz="3200"/>
            </a:br>
            <a:endParaRPr lang="cy-GB" sz="3200"/>
          </a:p>
        </p:txBody>
      </p:sp>
      <p:sp>
        <p:nvSpPr>
          <p:cNvPr id="15" name="Title 1">
            <a:extLst>
              <a:ext uri="{FF2B5EF4-FFF2-40B4-BE49-F238E27FC236}">
                <a16:creationId xmlns:a16="http://schemas.microsoft.com/office/drawing/2014/main" id="{3E482547-C679-42FE-B8EC-2A52A124B493}"/>
              </a:ext>
            </a:extLst>
          </p:cNvPr>
          <p:cNvSpPr txBox="1">
            <a:spLocks/>
          </p:cNvSpPr>
          <p:nvPr/>
        </p:nvSpPr>
        <p:spPr>
          <a:xfrm>
            <a:off x="553001" y="2471605"/>
            <a:ext cx="11511635" cy="3329609"/>
          </a:xfrm>
          <a:prstGeom prst="rect">
            <a:avLst/>
          </a:prstGeom>
        </p:spPr>
        <p:txBody>
          <a:bodyPr wrap="square" lIns="0" tIns="0" rIns="0" bIns="0" anchor="t">
            <a:noAutofit/>
          </a:bodyPr>
          <a:lstStyle>
            <a:lvl1pPr eaLnBrk="1" hangingPunct="1">
              <a:defRPr lang="en-GB" sz="8250" b="1" kern="1200" spc="0" baseline="0" dirty="0">
                <a:solidFill>
                  <a:sysClr val="windowText" lastClr="000000"/>
                </a:solidFill>
                <a:latin typeface="HelveticaNeueLT Pro 65 Md" panose="020B0804020202020204" pitchFamily="34" charset="0"/>
                <a:ea typeface="+mj-ea"/>
                <a:cs typeface="+mj-cs"/>
              </a:defRPr>
            </a:lvl1pPr>
          </a:lstStyle>
          <a:p>
            <a:pPr defTabSz="914400"/>
            <a:r>
              <a:rPr lang="cy-GB" sz="3200" dirty="0"/>
              <a:t>Cwestiynau trafod</a:t>
            </a:r>
          </a:p>
          <a:p>
            <a:pPr defTabSz="914400"/>
            <a:endParaRPr lang="en-GB" sz="3200" dirty="0"/>
          </a:p>
          <a:p>
            <a:pPr marL="457200" indent="-457200" defTabSz="914400">
              <a:buFont typeface="Arial" panose="020B0604020202020204" pitchFamily="34" charset="0"/>
              <a:buChar char="•"/>
            </a:pPr>
            <a:r>
              <a:rPr lang="cy-GB" sz="2800" b="0" dirty="0">
                <a:latin typeface="HelveticaNeueLT Pro 65 Md"/>
              </a:rPr>
              <a:t>Pryd gallai fod angen i ni helpu rhywun? Pa fath </a:t>
            </a:r>
            <a:br>
              <a:rPr lang="cy-GB" sz="2800" b="0" dirty="0">
                <a:latin typeface="HelveticaNeueLT Pro 65 Md"/>
              </a:rPr>
            </a:br>
            <a:r>
              <a:rPr lang="cy-GB" sz="2800" b="0" dirty="0">
                <a:latin typeface="HelveticaNeueLT Pro 65 Md"/>
              </a:rPr>
              <a:t>o sefyllfaoedd y gallwch chi feddwl amdanyn nhw?</a:t>
            </a:r>
          </a:p>
          <a:p>
            <a:pPr marL="457200" indent="-457200" defTabSz="914400">
              <a:buFont typeface="Arial" panose="020B0604020202020204" pitchFamily="34" charset="0"/>
              <a:buChar char="•"/>
            </a:pPr>
            <a:r>
              <a:rPr lang="cy-GB" sz="2800" b="0" dirty="0">
                <a:latin typeface="HelveticaNeueLT Pro 65 Md"/>
              </a:rPr>
              <a:t>Ym mha ffyrdd y gallwn ni helpu pobl?</a:t>
            </a:r>
          </a:p>
          <a:p>
            <a:pPr marL="457200" indent="-457200" defTabSz="914400">
              <a:buFont typeface="Arial" panose="020B0604020202020204" pitchFamily="34" charset="0"/>
              <a:buChar char="•"/>
            </a:pPr>
            <a:r>
              <a:rPr lang="cy-GB" sz="2800" b="0" dirty="0">
                <a:latin typeface="HelveticaNeueLT Pro 65 Md"/>
              </a:rPr>
              <a:t>Beth allai atal pobl rhag helpu eraill?</a:t>
            </a:r>
          </a:p>
          <a:p>
            <a:pPr marL="457200" indent="-457200" defTabSz="914400">
              <a:buFont typeface="Arial" panose="020B0604020202020204" pitchFamily="34" charset="0"/>
              <a:buChar char="•"/>
            </a:pPr>
            <a:r>
              <a:rPr lang="cy-GB" sz="2800" b="0" dirty="0">
                <a:latin typeface="HelveticaNeueLT Pro 65 Md"/>
              </a:rPr>
              <a:t>Beth sy’n ysbrydoli pobl i helpu?</a:t>
            </a:r>
          </a:p>
          <a:p>
            <a:pPr defTabSz="914400"/>
            <a:endParaRPr lang="en-GB" sz="2800" b="0" dirty="0">
              <a:solidFill>
                <a:schemeClr val="tx2"/>
              </a:solidFill>
            </a:endParaRPr>
          </a:p>
        </p:txBody>
      </p:sp>
      <p:pic>
        <p:nvPicPr>
          <p:cNvPr id="10" name="Picture 9">
            <a:extLst>
              <a:ext uri="{FF2B5EF4-FFF2-40B4-BE49-F238E27FC236}">
                <a16:creationId xmlns:a16="http://schemas.microsoft.com/office/drawing/2014/main" id="{3B994194-4412-427E-B012-6C20E27940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384" y="366522"/>
            <a:ext cx="2107444" cy="2107444"/>
          </a:xfrm>
          <a:prstGeom prst="rect">
            <a:avLst/>
          </a:prstGeom>
        </p:spPr>
      </p:pic>
    </p:spTree>
    <p:extLst>
      <p:ext uri="{BB962C8B-B14F-4D97-AF65-F5344CB8AC3E}">
        <p14:creationId xmlns:p14="http://schemas.microsoft.com/office/powerpoint/2010/main" val="179305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theme/theme1.xml><?xml version="1.0" encoding="utf-8"?>
<a:theme xmlns:a="http://schemas.openxmlformats.org/drawingml/2006/main" name="Red Cross FA V1">
  <a:themeElements>
    <a:clrScheme name="Office">
      <a:dk1>
        <a:srgbClr val="000000"/>
      </a:dk1>
      <a:lt1>
        <a:srgbClr val="FFFFFF"/>
      </a:lt1>
      <a:dk2>
        <a:srgbClr val="EE2A24"/>
      </a:dk2>
      <a:lt2>
        <a:srgbClr val="F6F6F6"/>
      </a:lt2>
      <a:accent1>
        <a:srgbClr val="D0011B"/>
      </a:accent1>
      <a:accent2>
        <a:srgbClr val="AFA48F"/>
      </a:accent2>
      <a:accent3>
        <a:srgbClr val="E95153"/>
      </a:accent3>
      <a:accent4>
        <a:srgbClr val="9D1F21"/>
      </a:accent4>
      <a:accent5>
        <a:srgbClr val="D7D8D7"/>
      </a:accent5>
      <a:accent6>
        <a:srgbClr val="65181B"/>
      </a:accent6>
      <a:hlink>
        <a:srgbClr val="EE2A24"/>
      </a:hlink>
      <a:folHlink>
        <a:srgbClr val="AFA48F"/>
      </a:folHlink>
    </a:clrScheme>
    <a:fontScheme name="Red Cross FA">
      <a:majorFont>
        <a:latin typeface="HelveticaNeueLT Pro 65 Md"/>
        <a:ea typeface=""/>
        <a:cs typeface=""/>
      </a:majorFont>
      <a:minorFont>
        <a:latin typeface="HelveticaNeueLT Pro 45 L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noAutofit/>
      </a:bodyPr>
      <a:lstStyle>
        <a:defPPr algn="l">
          <a:defRPr sz="1100" dirty="0" smtClean="0"/>
        </a:defPPr>
      </a:lstStyle>
    </a:txDef>
  </a:objectDefaults>
  <a:extraClrSchemeLst/>
  <a:custClrLst>
    <a:custClr name="Teacher Sand">
      <a:srgbClr val="E4D7AC"/>
    </a:custClr>
    <a:custClr name="Secondary Duck">
      <a:srgbClr val="BADDEA"/>
    </a:custClr>
    <a:custClr name="Primary Mustard">
      <a:srgbClr val="F1B13B"/>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Blue">
      <a:srgbClr val="193351"/>
    </a:custClr>
    <a:custClr name="Secondary Grey">
      <a:srgbClr val="5C747A"/>
    </a:custClr>
    <a:custClr name="Primary Sky">
      <a:srgbClr val="158AC0"/>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Teal">
      <a:srgbClr val="2B7586"/>
    </a:custClr>
    <a:custClr name="Secondary Steel">
      <a:srgbClr val="5A98C0"/>
    </a:custClr>
    <a:custClr name="Primary Green">
      <a:srgbClr val="40A22A"/>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Claret">
      <a:srgbClr val="7D1C23"/>
    </a:custClr>
    <a:custClr name="Secondary Dark Green">
      <a:srgbClr val="05853A"/>
    </a:custClr>
  </a:custClrLst>
  <a:extLst>
    <a:ext uri="{05A4C25C-085E-4340-85A3-A5531E510DB2}">
      <thm15:themeFamily xmlns:thm15="http://schemas.microsoft.com/office/thememl/2012/main" name="BRC_FirstAid_PowerPoint V2-1-nc-Primary.pptx" id="{0036F32F-BF86-441A-88AE-BEE03C56CB0A}" vid="{E8494D48-662F-44E1-8171-456CBDE4C9A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70018B266A524D8C6ED64754E3AA0C" ma:contentTypeVersion="38" ma:contentTypeDescription="Create a new document." ma:contentTypeScope="" ma:versionID="2c4d18413f6cbb8c67f5727473a6ba48">
  <xsd:schema xmlns:xsd="http://www.w3.org/2001/XMLSchema" xmlns:xs="http://www.w3.org/2001/XMLSchema" xmlns:p="http://schemas.microsoft.com/office/2006/metadata/properties" xmlns:ns2="097b2218-eb8c-44f0-b50d-d57756f492cd" xmlns:ns3="7aff5d3a-ac69-412e-8e86-2dc83d63a9de" targetNamespace="http://schemas.microsoft.com/office/2006/metadata/properties" ma:root="true" ma:fieldsID="da635d3af652d0743de53ea3db0bc43c" ns2:_="" ns3:_="">
    <xsd:import namespace="097b2218-eb8c-44f0-b50d-d57756f492cd"/>
    <xsd:import namespace="7aff5d3a-ac69-412e-8e86-2dc83d63a9d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Area"/>
                <xsd:element ref="ns3:HighLevelFolder"/>
                <xsd:element ref="ns3:SubFolder" minOccurs="0"/>
                <xsd:element ref="ns3:Archive" minOccurs="0"/>
                <xsd:element ref="ns3:Subfolder2" minOccurs="0"/>
                <xsd:element ref="ns3:Status" minOccurs="0"/>
                <xsd:element ref="ns3:GDPRnonCompliancedate" minOccurs="0"/>
                <xsd:element ref="ns3:Misc_x002e_" minOccurs="0"/>
                <xsd:element ref="ns3:MediaServiceLocation" minOccurs="0"/>
                <xsd:element ref="ns3:MediaLengthInSeconds" minOccurs="0"/>
                <xsd:element ref="ns3:lcf76f155ced4ddcb4097134ff3c332f"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7b2218-eb8c-44f0-b50d-d57756f492c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aff5d3a-ac69-412e-8e86-2dc83d63a9d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Area" ma:index="19" ma:displayName="Area (of responsibility)" ma:description="An area of CE activity with a named manager responsible for it. " ma:format="Dropdown" ma:indexed="true" ma:internalName="Area">
      <xsd:simpleType>
        <xsd:restriction base="dms:Choice">
          <xsd:enumeration value="Adult Portfolio"/>
          <xsd:enumeration value="Learning Design"/>
          <xsd:enumeration value="Direct Delivery"/>
          <xsd:enumeration value="Learning and Development"/>
          <xsd:enumeration value="Marketing"/>
          <xsd:enumeration value="Youth Portfolio"/>
          <xsd:enumeration value="Leadership Team"/>
          <xsd:enumeration value="Funding"/>
        </xsd:restriction>
      </xsd:simpleType>
    </xsd:element>
    <xsd:element name="HighLevelFolder" ma:index="20" ma:displayName="High Level Folder" ma:description="The main types of document CE produce" ma:format="Dropdown" ma:indexed="true" ma:internalName="HighLevelFolder">
      <xsd:simpleType>
        <xsd:restriction base="dms:Choice">
          <xsd:enumeration value="Communication"/>
          <xsd:enumeration value="Learning Design"/>
          <xsd:enumeration value="Products"/>
          <xsd:enumeration value="Procedural Documents"/>
          <xsd:enumeration value="Policy Documents"/>
          <xsd:enumeration value="Portfolio"/>
          <xsd:enumeration value="Content Assets"/>
          <xsd:enumeration value="Strategy"/>
          <xsd:enumeration value="Research and Insight"/>
          <xsd:enumeration value="Products / Resources"/>
        </xsd:restriction>
      </xsd:simpleType>
    </xsd:element>
    <xsd:element name="SubFolder" ma:index="21" nillable="true" ma:displayName="Topic" ma:description="What overall topic does this file belong under? - A tag audit is currently ongoing, currently available tags are not representative of the final selection." ma:format="Dropdown" ma:internalName="SubFolder">
      <xsd:complexType>
        <xsd:complexContent>
          <xsd:extension base="dms:MultiChoice">
            <xsd:sequence>
              <xsd:element name="Value" maxOccurs="unbounded" minOccurs="0" nillable="true">
                <xsd:simpleType>
                  <xsd:restriction base="dms:Choice">
                    <xsd:enumeration value="-Apps"/>
                    <xsd:enumeration value="-Kindness"/>
                    <xsd:enumeration value="-Climate Change"/>
                    <xsd:enumeration value="-Curriculum"/>
                    <xsd:enumeration value="-Loneliness"/>
                    <xsd:enumeration value="-Disasters and Emergencies"/>
                    <xsd:enumeration value="-First Aid"/>
                    <xsd:enumeration value="-Refugees and Migration"/>
                    <xsd:enumeration value="-Empathy"/>
                    <xsd:enumeration value="-Pedagogy"/>
                    <xsd:enumeration value="-Agile"/>
                    <xsd:enumeration value="-Support Centre"/>
                    <xsd:enumeration value="-Recruitment and Development"/>
                    <xsd:enumeration value="-Volunteers"/>
                    <xsd:enumeration value="-Ways of Working"/>
                    <xsd:enumeration value="-Conflict"/>
                    <xsd:enumeration value="-Marketing Tools"/>
                    <xsd:enumeration value="-Preparedness"/>
                    <xsd:enumeration value="-Returning to Face to Face"/>
                    <xsd:enumeration value="-Handovers"/>
                    <xsd:enumeration value="-Wellbeing"/>
                    <xsd:enumeration value="-Equality Diversity and Inclusion (EDI)"/>
                    <xsd:enumeration value="- Adapt and Recover"/>
                    <xsd:enumeration value="-Health inequalities"/>
                    <xsd:enumeration value="-Education Standards"/>
                    <xsd:enumeration value="-Respect"/>
                    <xsd:enumeration value="Career Development Pathways"/>
                  </xsd:restriction>
                </xsd:simpleType>
              </xsd:element>
            </xsd:sequence>
          </xsd:extension>
        </xsd:complexContent>
      </xsd:complexType>
    </xsd:element>
    <xsd:element name="Archive" ma:index="22" nillable="true" ma:displayName="Archive" ma:default="0" ma:description="If yes is selected the file will be archived and no longer appear in the general view. It will instead appear in the archive view." ma:format="Dropdown" ma:indexed="true" ma:internalName="Archive">
      <xsd:simpleType>
        <xsd:restriction base="dms:Boolean"/>
      </xsd:simpleType>
    </xsd:element>
    <xsd:element name="Subfolder2" ma:index="23" nillable="true" ma:displayName="Project" ma:description="Which Product or Project does this file relate to? - A tag audit is currently ongoing, currently available tags are not representative of the final selection." ma:format="Dropdown" ma:internalName="Subfolder2">
      <xsd:complexType>
        <xsd:complexContent>
          <xsd:extension base="dms:MultiChoice">
            <xsd:sequence>
              <xsd:element name="Value" maxOccurs="unbounded" minOccurs="0" nillable="true">
                <xsd:simpleType>
                  <xsd:restriction base="dms:Choice">
                    <xsd:enumeration value="-Drugs and Alcohol"/>
                    <xsd:enumeration value="-First Aid Champions"/>
                    <xsd:enumeration value="-Homelessness"/>
                    <xsd:enumeration value="-Knife Crime"/>
                    <xsd:enumeration value="-Lifescan"/>
                    <xsd:enumeration value="-Museums and Archives Posters"/>
                    <xsd:enumeration value="-Older People"/>
                    <xsd:enumeration value="-Sprint"/>
                    <xsd:enumeration value="-Summer of Kindness"/>
                    <xsd:enumeration value="-Training Programmes"/>
                    <xsd:enumeration value="-Bitesize"/>
                    <xsd:enumeration value="-Life Live It"/>
                    <xsd:enumeration value="-Global Disaster Preparedness Centre"/>
                    <xsd:enumeration value="-Not on Sunday"/>
                    <xsd:enumeration value="-World First Aid Day"/>
                    <xsd:enumeration value="-EveryDay First Aid"/>
                    <xsd:enumeration value="-EDI Working Group"/>
                    <xsd:enumeration value="-Scouts"/>
                    <xsd:enumeration value="-Vaccine Voices"/>
                    <xsd:enumeration value="-Refugee Week"/>
                    <xsd:enumeration value="-Newsthink"/>
                    <xsd:enumeration value="-Black Lives Matter"/>
                    <xsd:enumeration value="-Online Teaching Resource"/>
                    <xsd:enumeration value="-Education Standards"/>
                    <xsd:enumeration value="-Co-production"/>
                    <xsd:enumeration value="-Face to Face"/>
                    <xsd:enumeration value="Coping with challenges"/>
                    <xsd:enumeration value="Quality Assurance"/>
                  </xsd:restriction>
                </xsd:simpleType>
              </xsd:element>
            </xsd:sequence>
          </xsd:extension>
        </xsd:complexContent>
      </xsd:complexType>
    </xsd:element>
    <xsd:element name="Status" ma:index="24" nillable="true" ma:displayName="Status" ma:description="To show which of the documents reflects the final live product, and which are just drafts or supported development of product" ma:format="Dropdown" ma:internalName="Status">
      <xsd:simpleType>
        <xsd:union memberTypes="dms:Text">
          <xsd:simpleType>
            <xsd:restriction base="dms:Choice">
              <xsd:enumeration value="Live"/>
              <xsd:enumeration value="In review"/>
              <xsd:enumeration value="Draft"/>
              <xsd:enumeration value="Supporting documents"/>
              <xsd:enumeration value="Non GDPR Compliant"/>
            </xsd:restriction>
          </xsd:simpleType>
        </xsd:union>
      </xsd:simpleType>
    </xsd:element>
    <xsd:element name="GDPRnonCompliancedate" ma:index="25" nillable="true" ma:displayName="GDPR non Compliance date" ma:format="DateOnly" ma:indexed="true" ma:internalName="GDPRnonCompliancedate">
      <xsd:simpleType>
        <xsd:restriction base="dms:DateTime"/>
      </xsd:simpleType>
    </xsd:element>
    <xsd:element name="Misc_x002e_" ma:index="26" nillable="true" ma:displayName="Misc. " ma:description="After the file has been tagged under Topic and Project, this column is for any further description to be added. Please avoid acronyms where possible. " ma:format="Dropdown" ma:internalName="Misc_x002e_">
      <xsd:complexType>
        <xsd:complexContent>
          <xsd:extension base="dms:MultiChoice">
            <xsd:sequence>
              <xsd:element name="Value" maxOccurs="unbounded" minOccurs="0" nillable="true">
                <xsd:simpleType>
                  <xsd:restriction base="dms:Choice">
                    <xsd:enumeration value="Business Case"/>
                    <xsd:enumeration value="-Covid-19"/>
                    <xsd:enumeration value="-Comms Plans"/>
                    <xsd:enumeration value="-Creative"/>
                    <xsd:enumeration value="-Direct Delivery"/>
                    <xsd:enumeration value="-Discrimination"/>
                    <xsd:enumeration value="-Diversity"/>
                    <xsd:enumeration value="-Evaluation"/>
                    <xsd:enumeration value="-GDPR"/>
                    <xsd:enumeration value="-Guidance"/>
                    <xsd:enumeration value="-Induction"/>
                    <xsd:enumeration value="-Minutes"/>
                    <xsd:enumeration value="-Partnerships"/>
                    <xsd:enumeration value="-Printed Pack"/>
                    <xsd:enumeration value="-Retrospective"/>
                    <xsd:enumeration value="-Analysis"/>
                    <xsd:enumeration value="-21 Day Challenge"/>
                    <xsd:enumeration value="-Bookings"/>
                    <xsd:enumeration value="-Competitor Landscape"/>
                    <xsd:enumeration value="-Advocacy"/>
                    <xsd:enumeration value="-Style Guide"/>
                    <xsd:enumeration value="-Engagement"/>
                    <xsd:enumeration value="-Impact Assessment"/>
                    <xsd:enumeration value="-Evidence"/>
                    <xsd:enumeration value="-Kick-off"/>
                    <xsd:enumeration value="-Forms"/>
                    <xsd:enumeration value="-Kids Kits Cards"/>
                    <xsd:enumeration value="-Icons"/>
                    <xsd:enumeration value="-Intern"/>
                    <xsd:enumeration value="-Introduction"/>
                    <xsd:enumeration value="-July 2020 survey"/>
                    <xsd:enumeration value="-Lunch and Learn"/>
                    <xsd:enumeration value="-Visuals and Artwork"/>
                    <xsd:enumeration value="-Pilot"/>
                    <xsd:enumeration value="-Primary School"/>
                    <xsd:enumeration value="-Project Board"/>
                    <xsd:enumeration value="-React"/>
                    <xsd:enumeration value="-Recover"/>
                    <xsd:enumeration value="-Reflect"/>
                    <xsd:enumeration value="-Reporting"/>
                    <xsd:enumeration value="-Risk Assessments"/>
                    <xsd:enumeration value="-Secondary School"/>
                    <xsd:enumeration value="-Skill Guide"/>
                    <xsd:enumeration value="-Comms"/>
                    <xsd:enumeration value="-Content"/>
                    <xsd:enumeration value="-Other"/>
                    <xsd:enumeration value="-Welsh Language"/>
                    <xsd:enumeration value="-Sticker"/>
                    <xsd:enumeration value="-Minutes"/>
                    <xsd:enumeration value="-Template"/>
                    <xsd:enumeration value="-User Workshop"/>
                    <xsd:enumeration value="-Project Management"/>
                    <xsd:enumeration value="-Baby and Child"/>
                    <xsd:enumeration value="-E-mails"/>
                    <xsd:enumeration value="-Photos"/>
                    <xsd:enumeration value="-Video"/>
                    <xsd:enumeration value="Leaflet"/>
                  </xsd:restriction>
                </xsd:simpleType>
              </xsd:element>
            </xsd:sequence>
          </xsd:extension>
        </xsd:complexContent>
      </xsd:complexType>
    </xsd:element>
    <xsd:element name="MediaServiceLocation" ma:index="27" nillable="true" ma:displayName="Location" ma:internalName="MediaServiceLocation" ma:readOnly="true">
      <xsd:simpleType>
        <xsd:restriction base="dms:Text"/>
      </xsd:simpleType>
    </xsd:element>
    <xsd:element name="MediaLengthInSeconds" ma:index="28" nillable="true" ma:displayName="Length (seconds)" ma:internalName="MediaLengthInSeconds" ma:readOnly="true">
      <xsd:simpleType>
        <xsd:restriction base="dms:Unknown"/>
      </xsd:simpleType>
    </xsd:element>
    <xsd:element name="lcf76f155ced4ddcb4097134ff3c332f" ma:index="30" nillable="true" ma:taxonomy="true" ma:internalName="lcf76f155ced4ddcb4097134ff3c332f" ma:taxonomyFieldName="MediaServiceImageTags" ma:displayName="Image Tags" ma:readOnly="false" ma:fieldId="{5cf76f15-5ced-4ddc-b409-7134ff3c332f}" ma:taxonomyMulti="true" ma:sspId="15167c16-a890-4d0e-8066-19c144e748d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rchive xmlns="7aff5d3a-ac69-412e-8e86-2dc83d63a9de">false</Archive>
    <Status xmlns="7aff5d3a-ac69-412e-8e86-2dc83d63a9de" xsi:nil="true"/>
    <Subfolder2 xmlns="7aff5d3a-ac69-412e-8e86-2dc83d63a9de" xsi:nil="true"/>
    <Area xmlns="7aff5d3a-ac69-412e-8e86-2dc83d63a9de"/>
    <HighLevelFolder xmlns="7aff5d3a-ac69-412e-8e86-2dc83d63a9de"/>
    <Misc_x002e_ xmlns="7aff5d3a-ac69-412e-8e86-2dc83d63a9de" xsi:nil="true"/>
    <GDPRnonCompliancedate xmlns="7aff5d3a-ac69-412e-8e86-2dc83d63a9de" xsi:nil="true"/>
    <SubFolder xmlns="7aff5d3a-ac69-412e-8e86-2dc83d63a9de" xsi:nil="true"/>
    <lcf76f155ced4ddcb4097134ff3c332f xmlns="7aff5d3a-ac69-412e-8e86-2dc83d63a9d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6E977DB-A7B4-492B-985F-B83E209A1FD4}"/>
</file>

<file path=customXml/itemProps2.xml><?xml version="1.0" encoding="utf-8"?>
<ds:datastoreItem xmlns:ds="http://schemas.openxmlformats.org/officeDocument/2006/customXml" ds:itemID="{2DE76E0B-6AD1-4E0B-96DB-9B08593C3636}"/>
</file>

<file path=customXml/itemProps3.xml><?xml version="1.0" encoding="utf-8"?>
<ds:datastoreItem xmlns:ds="http://schemas.openxmlformats.org/officeDocument/2006/customXml" ds:itemID="{A13CFDE7-794F-4E7A-AC71-1813A027D643}"/>
</file>

<file path=docProps/app.xml><?xml version="1.0" encoding="utf-8"?>
<Properties xmlns="http://schemas.openxmlformats.org/officeDocument/2006/extended-properties" xmlns:vt="http://schemas.openxmlformats.org/officeDocument/2006/docPropsVTypes">
  <Template>Think about helping_PowerPoint</Template>
  <TotalTime>5</TotalTime>
  <Words>166</Words>
  <Application>Microsoft Macintosh PowerPoint</Application>
  <PresentationFormat>Widescreen</PresentationFormat>
  <Paragraphs>16</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HelveticaNeueLT Pro 45 Lt</vt:lpstr>
      <vt:lpstr>HelveticaNeueLT Pro 55 Roman</vt:lpstr>
      <vt:lpstr>HelveticaNeueLT Pro 65 Md</vt:lpstr>
      <vt:lpstr>Red Cross FA V1</vt:lpstr>
      <vt:lpstr>Meddwl am helpu.</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Thinking About Helping.</dc:title>
  <dc:creator>Pippa Ward</dc:creator>
  <cp:lastModifiedBy>Dafydd Williams</cp:lastModifiedBy>
  <cp:revision>3</cp:revision>
  <dcterms:created xsi:type="dcterms:W3CDTF">2019-11-13T12:05:50Z</dcterms:created>
  <dcterms:modified xsi:type="dcterms:W3CDTF">2023-07-28T16:26:16Z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2019-08-12T00:00:00Z</vt:filetime>
  </property>
  <property fmtid="{D5CDD505-2E9C-101B-9397-08002B2CF9AE}" pid="3" name="Creator">
    <vt:lpwstr>Adobe InDesign 14.0 (Windows)</vt:lpwstr>
  </property>
  <property fmtid="{D5CDD505-2E9C-101B-9397-08002B2CF9AE}" pid="4" name="LastSaved">
    <vt:filetime>2019-08-12T00:00:00Z</vt:filetime>
  </property>
  <property fmtid="{D5CDD505-2E9C-101B-9397-08002B2CF9AE}" pid="5" name="ContentTypeId">
    <vt:lpwstr>0x0101002470018B266A524D8C6ED64754E3AA0C</vt:lpwstr>
  </property>
  <property fmtid="{D5CDD505-2E9C-101B-9397-08002B2CF9AE}" pid="6" name="_dlc_policyId">
    <vt:lpwstr/>
  </property>
  <property fmtid="{D5CDD505-2E9C-101B-9397-08002B2CF9AE}" pid="7" name="ItemRetentionFormula">
    <vt:lpwstr/>
  </property>
  <property fmtid="{D5CDD505-2E9C-101B-9397-08002B2CF9AE}" pid="8" name="MediaServiceImageTags">
    <vt:lpwstr/>
  </property>
  <property fmtid="{D5CDD505-2E9C-101B-9397-08002B2CF9AE}" pid="9" name="TaxCatchAll">
    <vt:lpwstr/>
  </property>
  <property fmtid="{D5CDD505-2E9C-101B-9397-08002B2CF9AE}" pid="10" name="b5bd0e747d9243cdba6014139b7d7e8a">
    <vt:lpwstr/>
  </property>
  <property fmtid="{D5CDD505-2E9C-101B-9397-08002B2CF9AE}" pid="11" name="BRC_x002d_Classification">
    <vt:lpwstr/>
  </property>
  <property fmtid="{D5CDD505-2E9C-101B-9397-08002B2CF9AE}" pid="12" name="BRC-Classification">
    <vt:lpwstr/>
  </property>
</Properties>
</file>