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"/>
  </p:notesMasterIdLst>
  <p:sldIdLst>
    <p:sldId id="297" r:id="rId2"/>
    <p:sldId id="298" r:id="rId3"/>
    <p:sldId id="327" r:id="rId4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78" y="3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5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D4B1D82-7726-4E58-A5FE-247C36749E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B259A5E-AB20-44CB-B07C-4598ADE563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A888B1-BCEF-40C4-90D5-A7BD74B85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ject 53">
            <a:extLst>
              <a:ext uri="{FF2B5EF4-FFF2-40B4-BE49-F238E27FC236}">
                <a16:creationId xmlns:a16="http://schemas.microsoft.com/office/drawing/2014/main" id="{EBA0370B-C286-4037-84B1-DFA69079127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D913F4-A157-4D09-8F2E-1B787AD287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1D8F884-BDE6-441A-889C-38A1A760F5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Calling 999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US" dirty="0" err="1"/>
              <a:t>Practise</a:t>
            </a:r>
            <a:r>
              <a:rPr lang="en-US" dirty="0"/>
              <a:t> calling 999</a:t>
            </a:r>
            <a:br>
              <a:rPr lang="en-US" dirty="0"/>
            </a:br>
            <a:r>
              <a:rPr lang="en-US" dirty="0"/>
              <a:t>Role-play cards</a:t>
            </a:r>
          </a:p>
          <a:p>
            <a:endParaRPr lang="en-GB" dirty="0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0862"/>
          <a:stretch/>
        </p:blipFill>
        <p:spPr>
          <a:xfrm>
            <a:off x="1468983" y="0"/>
            <a:ext cx="2238375" cy="1748790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98338C0C-1380-4DFE-8275-5E69388B52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370638" y="874395"/>
            <a:ext cx="3495675" cy="4572000"/>
          </a:xfrm>
          <a:prstGeom prst="rect">
            <a:avLst/>
          </a:prstGeom>
          <a:effectLst>
            <a:outerShdw blurRad="25400" dist="38100" dir="2700000" algn="tl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F577B97-1BED-472B-8578-93D1E8F78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496" y="0"/>
            <a:ext cx="9358313" cy="6858000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FEA32C26-45FC-4DC3-B990-75119E93FA2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b="7990"/>
          <a:stretch/>
        </p:blipFill>
        <p:spPr>
          <a:xfrm>
            <a:off x="191344" y="1052736"/>
            <a:ext cx="1631504" cy="1963360"/>
          </a:xfrm>
          <a:prstGeom prst="rect">
            <a:avLst/>
          </a:prstGeom>
          <a:effectLst>
            <a:outerShdw blurRad="25400" dist="38100" dir="2700000" algn="tl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300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raphic 31">
            <a:extLst>
              <a:ext uri="{FF2B5EF4-FFF2-40B4-BE49-F238E27FC236}">
                <a16:creationId xmlns:a16="http://schemas.microsoft.com/office/drawing/2014/main" id="{FEA32C26-45FC-4DC3-B990-75119E93FA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7990"/>
          <a:stretch/>
        </p:blipFill>
        <p:spPr>
          <a:xfrm>
            <a:off x="263352" y="980728"/>
            <a:ext cx="2273802" cy="2736304"/>
          </a:xfrm>
          <a:prstGeom prst="rect">
            <a:avLst/>
          </a:prstGeom>
          <a:effectLst>
            <a:outerShdw blurRad="254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93C0B18-664D-4417-9037-BF4665B854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9616" y="0"/>
            <a:ext cx="6048672" cy="6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29613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Primary_BRC_FirstAid_PowerPoint</Template>
  <TotalTime>10</TotalTime>
  <Words>9</Words>
  <Application>Microsoft Office PowerPoint</Application>
  <PresentationFormat>Widescreen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Calling 999.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Christine Boase</cp:lastModifiedBy>
  <cp:revision>4</cp:revision>
  <dcterms:created xsi:type="dcterms:W3CDTF">2019-11-18T15:58:43Z</dcterms:created>
  <dcterms:modified xsi:type="dcterms:W3CDTF">2019-12-15T15:57:55Z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</Properties>
</file>