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changesInfos/changesInfo1.xml" ContentType="application/vnd.ms-powerpoint.changes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0"/>
  </p:notesMasterIdLst>
  <p:sldIdLst>
    <p:sldId id="297" r:id="rId2"/>
    <p:sldId id="298" r:id="rId3"/>
    <p:sldId id="302" r:id="rId4"/>
    <p:sldId id="305" r:id="rId5"/>
    <p:sldId id="304" r:id="rId6"/>
    <p:sldId id="303" r:id="rId7"/>
    <p:sldId id="301" r:id="rId8"/>
    <p:sldId id="306" r:id="rId9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Bruce" userId="cd14b7cc-a47c-4568-a7e1-17940fbf5a9f" providerId="ADAL" clId="{6969C17F-640E-4767-A888-1AA94B77EBD5}"/>
    <pc:docChg chg="custSel addSld modSld">
      <pc:chgData name="Chloe Bruce" userId="cd14b7cc-a47c-4568-a7e1-17940fbf5a9f" providerId="ADAL" clId="{6969C17F-640E-4767-A888-1AA94B77EBD5}" dt="2021-06-29T11:09:54.304" v="8" actId="1076"/>
      <pc:docMkLst>
        <pc:docMk/>
      </pc:docMkLst>
      <pc:sldChg chg="addSp delSp modSp new mod">
        <pc:chgData name="Chloe Bruce" userId="cd14b7cc-a47c-4568-a7e1-17940fbf5a9f" providerId="ADAL" clId="{6969C17F-640E-4767-A888-1AA94B77EBD5}" dt="2021-06-29T11:09:54.304" v="8" actId="1076"/>
        <pc:sldMkLst>
          <pc:docMk/>
          <pc:sldMk cId="1464504709" sldId="306"/>
        </pc:sldMkLst>
        <pc:spChg chg="del">
          <ac:chgData name="Chloe Bruce" userId="cd14b7cc-a47c-4568-a7e1-17940fbf5a9f" providerId="ADAL" clId="{6969C17F-640E-4767-A888-1AA94B77EBD5}" dt="2021-06-29T11:01:14.756" v="1" actId="478"/>
          <ac:spMkLst>
            <pc:docMk/>
            <pc:sldMk cId="1464504709" sldId="306"/>
            <ac:spMk id="2" creationId="{A7B909CC-8111-4A04-978C-0C948E5AD72F}"/>
          </ac:spMkLst>
        </pc:spChg>
        <pc:spChg chg="del">
          <ac:chgData name="Chloe Bruce" userId="cd14b7cc-a47c-4568-a7e1-17940fbf5a9f" providerId="ADAL" clId="{6969C17F-640E-4767-A888-1AA94B77EBD5}" dt="2021-06-29T11:01:17.039" v="2" actId="478"/>
          <ac:spMkLst>
            <pc:docMk/>
            <pc:sldMk cId="1464504709" sldId="306"/>
            <ac:spMk id="5" creationId="{C872D8E8-C50E-400B-ABFA-9F4108135FC0}"/>
          </ac:spMkLst>
        </pc:spChg>
        <pc:picChg chg="add mod modCrop">
          <ac:chgData name="Chloe Bruce" userId="cd14b7cc-a47c-4568-a7e1-17940fbf5a9f" providerId="ADAL" clId="{6969C17F-640E-4767-A888-1AA94B77EBD5}" dt="2021-06-29T11:09:54.304" v="8" actId="1076"/>
          <ac:picMkLst>
            <pc:docMk/>
            <pc:sldMk cId="1464504709" sldId="306"/>
            <ac:picMk id="6" creationId="{83F2C653-9C3A-49B6-99E0-D9AAFE4CAB0E}"/>
          </ac:picMkLst>
        </pc:picChg>
      </pc:sldChg>
    </pc:docChg>
  </pc:docChgLst>
  <pc:docChgLst>
    <pc:chgData name="Ioan Davies" userId="06a03e2e24420ad6" providerId="LiveId" clId="{192B8F53-60DD-4E8E-AB8E-27F69B41F587}"/>
    <pc:docChg chg="modSld">
      <pc:chgData name="Ioan Davies" userId="06a03e2e24420ad6" providerId="LiveId" clId="{192B8F53-60DD-4E8E-AB8E-27F69B41F587}" dt="2023-06-30T12:07:29.149" v="7" actId="14100"/>
      <pc:docMkLst>
        <pc:docMk/>
      </pc:docMkLst>
      <pc:sldChg chg="modSp mod">
        <pc:chgData name="Ioan Davies" userId="06a03e2e24420ad6" providerId="LiveId" clId="{192B8F53-60DD-4E8E-AB8E-27F69B41F587}" dt="2023-06-30T12:07:14.153" v="5" actId="14100"/>
        <pc:sldMkLst>
          <pc:docMk/>
          <pc:sldMk cId="2563004754" sldId="298"/>
        </pc:sldMkLst>
        <pc:spChg chg="mod">
          <ac:chgData name="Ioan Davies" userId="06a03e2e24420ad6" providerId="LiveId" clId="{192B8F53-60DD-4E8E-AB8E-27F69B41F587}" dt="2023-06-30T12:06:59.481" v="1" actId="2710"/>
          <ac:spMkLst>
            <pc:docMk/>
            <pc:sldMk cId="2563004754" sldId="298"/>
            <ac:spMk id="15" creationId="{2C32225D-788E-4A02-93C0-9157DA0244B9}"/>
          </ac:spMkLst>
        </pc:spChg>
        <pc:spChg chg="mod">
          <ac:chgData name="Ioan Davies" userId="06a03e2e24420ad6" providerId="LiveId" clId="{192B8F53-60DD-4E8E-AB8E-27F69B41F587}" dt="2023-06-30T12:07:14.153" v="5" actId="14100"/>
          <ac:spMkLst>
            <pc:docMk/>
            <pc:sldMk cId="2563004754" sldId="298"/>
            <ac:spMk id="17" creationId="{783A8442-C1B7-4B69-84C1-BF8BE095A8E3}"/>
          </ac:spMkLst>
        </pc:spChg>
      </pc:sldChg>
      <pc:sldChg chg="modSp mod">
        <pc:chgData name="Ioan Davies" userId="06a03e2e24420ad6" providerId="LiveId" clId="{192B8F53-60DD-4E8E-AB8E-27F69B41F587}" dt="2023-06-30T12:07:29.149" v="7" actId="14100"/>
        <pc:sldMkLst>
          <pc:docMk/>
          <pc:sldMk cId="617729589" sldId="302"/>
        </pc:sldMkLst>
        <pc:spChg chg="mod">
          <ac:chgData name="Ioan Davies" userId="06a03e2e24420ad6" providerId="LiveId" clId="{192B8F53-60DD-4E8E-AB8E-27F69B41F587}" dt="2023-06-30T12:07:29.149" v="7" actId="14100"/>
          <ac:spMkLst>
            <pc:docMk/>
            <pc:sldMk cId="617729589" sldId="302"/>
            <ac:spMk id="3" creationId="{FBDB7C88-09D2-42A9-87ED-4E41D34752B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5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00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352583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3">
            <a:extLst>
              <a:ext uri="{FF2B5EF4-FFF2-40B4-BE49-F238E27FC236}">
                <a16:creationId xmlns:a16="http://schemas.microsoft.com/office/drawing/2014/main" id="{C736FD9C-AF5C-8A95-E60F-86CC37AE31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pic>
        <p:nvPicPr>
          <p:cNvPr id="5" name="Graphic 82">
            <a:extLst>
              <a:ext uri="{FF2B5EF4-FFF2-40B4-BE49-F238E27FC236}">
                <a16:creationId xmlns:a16="http://schemas.microsoft.com/office/drawing/2014/main" id="{BB3F9556-9FA0-3D37-14BC-0D8D06E40F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  <p:sp>
        <p:nvSpPr>
          <p:cNvPr id="6" name="object 53">
            <a:extLst>
              <a:ext uri="{FF2B5EF4-FFF2-40B4-BE49-F238E27FC236}">
                <a16:creationId xmlns:a16="http://schemas.microsoft.com/office/drawing/2014/main" id="{B9F19C8F-50EC-3408-DA0D-6924F2BA8DD7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83537275-D824-C5E4-73D6-A6E15015464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Graphic 83">
            <a:extLst>
              <a:ext uri="{FF2B5EF4-FFF2-40B4-BE49-F238E27FC236}">
                <a16:creationId xmlns:a16="http://schemas.microsoft.com/office/drawing/2014/main" id="{F1E09E19-4AA9-C2A1-A02D-E5F4EBD5CC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1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83">
            <a:extLst>
              <a:ext uri="{FF2B5EF4-FFF2-40B4-BE49-F238E27FC236}">
                <a16:creationId xmlns:a16="http://schemas.microsoft.com/office/drawing/2014/main" id="{5F7C5FBF-FAB7-69DA-2922-7D901B9A3F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pic>
        <p:nvPicPr>
          <p:cNvPr id="5" name="Graphic 82">
            <a:extLst>
              <a:ext uri="{FF2B5EF4-FFF2-40B4-BE49-F238E27FC236}">
                <a16:creationId xmlns:a16="http://schemas.microsoft.com/office/drawing/2014/main" id="{CF40531B-FE57-D3D8-6447-7F02D0ADAE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  <p:sp>
        <p:nvSpPr>
          <p:cNvPr id="6" name="object 53">
            <a:extLst>
              <a:ext uri="{FF2B5EF4-FFF2-40B4-BE49-F238E27FC236}">
                <a16:creationId xmlns:a16="http://schemas.microsoft.com/office/drawing/2014/main" id="{3A99A976-2593-6283-CEBD-6CA803FC9246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3B1AB342-333D-D312-D712-90CC98393A2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83">
            <a:extLst>
              <a:ext uri="{FF2B5EF4-FFF2-40B4-BE49-F238E27FC236}">
                <a16:creationId xmlns:a16="http://schemas.microsoft.com/office/drawing/2014/main" id="{66F43718-9D91-D6C5-BDA3-481E472CA0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3" name="object 53">
            <a:extLst>
              <a:ext uri="{FF2B5EF4-FFF2-40B4-BE49-F238E27FC236}">
                <a16:creationId xmlns:a16="http://schemas.microsoft.com/office/drawing/2014/main" id="{0AE56FEA-9504-79EA-F104-35E377A32FF0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4" name="Graphic 12">
            <a:extLst>
              <a:ext uri="{FF2B5EF4-FFF2-40B4-BE49-F238E27FC236}">
                <a16:creationId xmlns:a16="http://schemas.microsoft.com/office/drawing/2014/main" id="{27FFD62F-3DB0-2B0E-EF99-5756BD69EC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352583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3">
            <a:extLst>
              <a:ext uri="{FF2B5EF4-FFF2-40B4-BE49-F238E27FC236}">
                <a16:creationId xmlns:a16="http://schemas.microsoft.com/office/drawing/2014/main" id="{24A80BB8-4528-46AC-3FAA-5BF65227E8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pic>
        <p:nvPicPr>
          <p:cNvPr id="5" name="Graphic 82">
            <a:extLst>
              <a:ext uri="{FF2B5EF4-FFF2-40B4-BE49-F238E27FC236}">
                <a16:creationId xmlns:a16="http://schemas.microsoft.com/office/drawing/2014/main" id="{B0A25637-D57B-1478-0133-6531B770CD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09BE967-8952-480B-BF46-8148DCD1B728}"/>
              </a:ext>
            </a:extLst>
          </p:cNvPr>
          <p:cNvSpPr/>
          <p:nvPr userDrawn="1"/>
        </p:nvSpPr>
        <p:spPr>
          <a:xfrm>
            <a:off x="9241125" y="0"/>
            <a:ext cx="2951321" cy="3498533"/>
          </a:xfrm>
          <a:custGeom>
            <a:avLst/>
            <a:gdLst/>
            <a:ahLst/>
            <a:cxnLst/>
            <a:rect l="l" t="t" r="r" b="b"/>
            <a:pathLst>
              <a:path w="3935094" h="4664710">
                <a:moveTo>
                  <a:pt x="3934500" y="0"/>
                </a:moveTo>
                <a:lnTo>
                  <a:pt x="457805" y="0"/>
                </a:lnTo>
                <a:lnTo>
                  <a:pt x="458489" y="7019"/>
                </a:lnTo>
                <a:lnTo>
                  <a:pt x="465156" y="55216"/>
                </a:lnTo>
                <a:lnTo>
                  <a:pt x="472886" y="103634"/>
                </a:lnTo>
                <a:lnTo>
                  <a:pt x="481519" y="152255"/>
                </a:lnTo>
                <a:lnTo>
                  <a:pt x="490897" y="201061"/>
                </a:lnTo>
                <a:lnTo>
                  <a:pt x="500860" y="250035"/>
                </a:lnTo>
                <a:lnTo>
                  <a:pt x="511247" y="299159"/>
                </a:lnTo>
                <a:lnTo>
                  <a:pt x="521899" y="348415"/>
                </a:lnTo>
                <a:lnTo>
                  <a:pt x="532655" y="397785"/>
                </a:lnTo>
                <a:lnTo>
                  <a:pt x="543358" y="447253"/>
                </a:lnTo>
                <a:lnTo>
                  <a:pt x="553846" y="496799"/>
                </a:lnTo>
                <a:lnTo>
                  <a:pt x="563959" y="546407"/>
                </a:lnTo>
                <a:lnTo>
                  <a:pt x="573539" y="596058"/>
                </a:lnTo>
                <a:lnTo>
                  <a:pt x="582425" y="645735"/>
                </a:lnTo>
                <a:lnTo>
                  <a:pt x="590458" y="695421"/>
                </a:lnTo>
                <a:lnTo>
                  <a:pt x="597477" y="745096"/>
                </a:lnTo>
                <a:lnTo>
                  <a:pt x="603324" y="794745"/>
                </a:lnTo>
                <a:lnTo>
                  <a:pt x="607838" y="844349"/>
                </a:lnTo>
                <a:lnTo>
                  <a:pt x="610860" y="893889"/>
                </a:lnTo>
                <a:lnTo>
                  <a:pt x="612229" y="943350"/>
                </a:lnTo>
                <a:lnTo>
                  <a:pt x="611786" y="992712"/>
                </a:lnTo>
                <a:lnTo>
                  <a:pt x="609372" y="1041959"/>
                </a:lnTo>
                <a:lnTo>
                  <a:pt x="604826" y="1091071"/>
                </a:lnTo>
                <a:lnTo>
                  <a:pt x="597989" y="1140033"/>
                </a:lnTo>
                <a:lnTo>
                  <a:pt x="588701" y="1188826"/>
                </a:lnTo>
                <a:lnTo>
                  <a:pt x="576803" y="1237431"/>
                </a:lnTo>
                <a:lnTo>
                  <a:pt x="562134" y="1285833"/>
                </a:lnTo>
                <a:lnTo>
                  <a:pt x="544084" y="1334879"/>
                </a:lnTo>
                <a:lnTo>
                  <a:pt x="523336" y="1382676"/>
                </a:lnTo>
                <a:lnTo>
                  <a:pt x="500246" y="1429381"/>
                </a:lnTo>
                <a:lnTo>
                  <a:pt x="475165" y="1475155"/>
                </a:lnTo>
                <a:lnTo>
                  <a:pt x="448448" y="1520154"/>
                </a:lnTo>
                <a:lnTo>
                  <a:pt x="420448" y="1564537"/>
                </a:lnTo>
                <a:lnTo>
                  <a:pt x="391518" y="1608464"/>
                </a:lnTo>
                <a:lnTo>
                  <a:pt x="362013" y="1652092"/>
                </a:lnTo>
                <a:lnTo>
                  <a:pt x="302689" y="1739087"/>
                </a:lnTo>
                <a:lnTo>
                  <a:pt x="273577" y="1782771"/>
                </a:lnTo>
                <a:lnTo>
                  <a:pt x="246015" y="1825653"/>
                </a:lnTo>
                <a:lnTo>
                  <a:pt x="219244" y="1869185"/>
                </a:lnTo>
                <a:lnTo>
                  <a:pt x="193392" y="1913351"/>
                </a:lnTo>
                <a:lnTo>
                  <a:pt x="168590" y="1958134"/>
                </a:lnTo>
                <a:lnTo>
                  <a:pt x="144966" y="2003520"/>
                </a:lnTo>
                <a:lnTo>
                  <a:pt x="122649" y="2049493"/>
                </a:lnTo>
                <a:lnTo>
                  <a:pt x="101768" y="2096038"/>
                </a:lnTo>
                <a:lnTo>
                  <a:pt x="82453" y="2143138"/>
                </a:lnTo>
                <a:lnTo>
                  <a:pt x="64832" y="2190779"/>
                </a:lnTo>
                <a:lnTo>
                  <a:pt x="49035" y="2238945"/>
                </a:lnTo>
                <a:lnTo>
                  <a:pt x="35191" y="2287620"/>
                </a:lnTo>
                <a:lnTo>
                  <a:pt x="23429" y="2336788"/>
                </a:lnTo>
                <a:lnTo>
                  <a:pt x="13878" y="2386435"/>
                </a:lnTo>
                <a:lnTo>
                  <a:pt x="6666" y="2436544"/>
                </a:lnTo>
                <a:lnTo>
                  <a:pt x="1924" y="2487100"/>
                </a:lnTo>
                <a:lnTo>
                  <a:pt x="0" y="2534879"/>
                </a:lnTo>
                <a:lnTo>
                  <a:pt x="718" y="2582873"/>
                </a:lnTo>
                <a:lnTo>
                  <a:pt x="4083" y="2630870"/>
                </a:lnTo>
                <a:lnTo>
                  <a:pt x="10094" y="2678656"/>
                </a:lnTo>
                <a:lnTo>
                  <a:pt x="18756" y="2726015"/>
                </a:lnTo>
                <a:lnTo>
                  <a:pt x="30068" y="2772735"/>
                </a:lnTo>
                <a:lnTo>
                  <a:pt x="44035" y="2818600"/>
                </a:lnTo>
                <a:lnTo>
                  <a:pt x="60657" y="2863398"/>
                </a:lnTo>
                <a:lnTo>
                  <a:pt x="79936" y="2906914"/>
                </a:lnTo>
                <a:lnTo>
                  <a:pt x="101876" y="2948934"/>
                </a:lnTo>
                <a:lnTo>
                  <a:pt x="126477" y="2989243"/>
                </a:lnTo>
                <a:lnTo>
                  <a:pt x="153741" y="3027629"/>
                </a:lnTo>
                <a:lnTo>
                  <a:pt x="183672" y="3063876"/>
                </a:lnTo>
                <a:lnTo>
                  <a:pt x="216270" y="3097771"/>
                </a:lnTo>
                <a:lnTo>
                  <a:pt x="251538" y="3129099"/>
                </a:lnTo>
                <a:lnTo>
                  <a:pt x="289478" y="3157648"/>
                </a:lnTo>
                <a:lnTo>
                  <a:pt x="333264" y="3185240"/>
                </a:lnTo>
                <a:lnTo>
                  <a:pt x="378857" y="3209470"/>
                </a:lnTo>
                <a:lnTo>
                  <a:pt x="425896" y="3230998"/>
                </a:lnTo>
                <a:lnTo>
                  <a:pt x="474020" y="3250488"/>
                </a:lnTo>
                <a:lnTo>
                  <a:pt x="522866" y="3268600"/>
                </a:lnTo>
                <a:lnTo>
                  <a:pt x="621285" y="3303338"/>
                </a:lnTo>
                <a:lnTo>
                  <a:pt x="670135" y="3321287"/>
                </a:lnTo>
                <a:lnTo>
                  <a:pt x="717536" y="3340093"/>
                </a:lnTo>
                <a:lnTo>
                  <a:pt x="764387" y="3360220"/>
                </a:lnTo>
                <a:lnTo>
                  <a:pt x="810658" y="3381647"/>
                </a:lnTo>
                <a:lnTo>
                  <a:pt x="856316" y="3404350"/>
                </a:lnTo>
                <a:lnTo>
                  <a:pt x="901329" y="3428308"/>
                </a:lnTo>
                <a:lnTo>
                  <a:pt x="945665" y="3453498"/>
                </a:lnTo>
                <a:lnTo>
                  <a:pt x="989294" y="3479898"/>
                </a:lnTo>
                <a:lnTo>
                  <a:pt x="1032182" y="3507485"/>
                </a:lnTo>
                <a:lnTo>
                  <a:pt x="1074299" y="3536238"/>
                </a:lnTo>
                <a:lnTo>
                  <a:pt x="1115613" y="3566133"/>
                </a:lnTo>
                <a:lnTo>
                  <a:pt x="1156091" y="3597148"/>
                </a:lnTo>
                <a:lnTo>
                  <a:pt x="1195703" y="3629262"/>
                </a:lnTo>
                <a:lnTo>
                  <a:pt x="1234416" y="3662452"/>
                </a:lnTo>
                <a:lnTo>
                  <a:pt x="1272198" y="3696694"/>
                </a:lnTo>
                <a:lnTo>
                  <a:pt x="1309019" y="3731968"/>
                </a:lnTo>
                <a:lnTo>
                  <a:pt x="1344845" y="3768251"/>
                </a:lnTo>
                <a:lnTo>
                  <a:pt x="1379646" y="3805520"/>
                </a:lnTo>
                <a:lnTo>
                  <a:pt x="1413389" y="3843752"/>
                </a:lnTo>
                <a:lnTo>
                  <a:pt x="1444212" y="3880521"/>
                </a:lnTo>
                <a:lnTo>
                  <a:pt x="1474511" y="3918163"/>
                </a:lnTo>
                <a:lnTo>
                  <a:pt x="1504388" y="3956513"/>
                </a:lnTo>
                <a:lnTo>
                  <a:pt x="1533946" y="3995407"/>
                </a:lnTo>
                <a:lnTo>
                  <a:pt x="1563289" y="4034681"/>
                </a:lnTo>
                <a:lnTo>
                  <a:pt x="1651060" y="4153132"/>
                </a:lnTo>
                <a:lnTo>
                  <a:pt x="1680574" y="4192278"/>
                </a:lnTo>
                <a:lnTo>
                  <a:pt x="1710388" y="4230980"/>
                </a:lnTo>
                <a:lnTo>
                  <a:pt x="1740607" y="4269075"/>
                </a:lnTo>
                <a:lnTo>
                  <a:pt x="1771333" y="4306398"/>
                </a:lnTo>
                <a:lnTo>
                  <a:pt x="1802668" y="4342783"/>
                </a:lnTo>
                <a:lnTo>
                  <a:pt x="1834717" y="4378068"/>
                </a:lnTo>
                <a:lnTo>
                  <a:pt x="1867583" y="4412087"/>
                </a:lnTo>
                <a:lnTo>
                  <a:pt x="1901368" y="4444675"/>
                </a:lnTo>
                <a:lnTo>
                  <a:pt x="1936175" y="4475669"/>
                </a:lnTo>
                <a:lnTo>
                  <a:pt x="1972109" y="4504903"/>
                </a:lnTo>
                <a:lnTo>
                  <a:pt x="2009272" y="4532213"/>
                </a:lnTo>
                <a:lnTo>
                  <a:pt x="2047767" y="4557435"/>
                </a:lnTo>
                <a:lnTo>
                  <a:pt x="2087698" y="4580405"/>
                </a:lnTo>
                <a:lnTo>
                  <a:pt x="2129167" y="4600956"/>
                </a:lnTo>
                <a:lnTo>
                  <a:pt x="2172278" y="4618926"/>
                </a:lnTo>
                <a:lnTo>
                  <a:pt x="2217134" y="4634150"/>
                </a:lnTo>
                <a:lnTo>
                  <a:pt x="2264663" y="4646630"/>
                </a:lnTo>
                <a:lnTo>
                  <a:pt x="2312390" y="4655650"/>
                </a:lnTo>
                <a:lnTo>
                  <a:pt x="2360300" y="4661462"/>
                </a:lnTo>
                <a:lnTo>
                  <a:pt x="2408377" y="4664317"/>
                </a:lnTo>
                <a:lnTo>
                  <a:pt x="2456606" y="4664470"/>
                </a:lnTo>
                <a:lnTo>
                  <a:pt x="2504972" y="4662171"/>
                </a:lnTo>
                <a:lnTo>
                  <a:pt x="2553458" y="4657674"/>
                </a:lnTo>
                <a:lnTo>
                  <a:pt x="2602051" y="4651231"/>
                </a:lnTo>
                <a:lnTo>
                  <a:pt x="2650733" y="4643095"/>
                </a:lnTo>
                <a:lnTo>
                  <a:pt x="2699491" y="4633518"/>
                </a:lnTo>
                <a:lnTo>
                  <a:pt x="2748309" y="4622752"/>
                </a:lnTo>
                <a:lnTo>
                  <a:pt x="2797171" y="4611050"/>
                </a:lnTo>
                <a:lnTo>
                  <a:pt x="3041609" y="4547336"/>
                </a:lnTo>
                <a:lnTo>
                  <a:pt x="3090415" y="4535320"/>
                </a:lnTo>
                <a:lnTo>
                  <a:pt x="3139157" y="4524135"/>
                </a:lnTo>
                <a:lnTo>
                  <a:pt x="3187821" y="4514033"/>
                </a:lnTo>
                <a:lnTo>
                  <a:pt x="3234993" y="4505472"/>
                </a:lnTo>
                <a:lnTo>
                  <a:pt x="3282193" y="4498143"/>
                </a:lnTo>
                <a:lnTo>
                  <a:pt x="3329420" y="4492005"/>
                </a:lnTo>
                <a:lnTo>
                  <a:pt x="3376672" y="4487015"/>
                </a:lnTo>
                <a:lnTo>
                  <a:pt x="3423949" y="4483132"/>
                </a:lnTo>
                <a:lnTo>
                  <a:pt x="3471251" y="4480313"/>
                </a:lnTo>
                <a:lnTo>
                  <a:pt x="3518576" y="4478516"/>
                </a:lnTo>
                <a:lnTo>
                  <a:pt x="3565924" y="4477700"/>
                </a:lnTo>
                <a:lnTo>
                  <a:pt x="3934500" y="4477700"/>
                </a:lnTo>
                <a:lnTo>
                  <a:pt x="3934500" y="0"/>
                </a:lnTo>
                <a:close/>
              </a:path>
              <a:path w="3935094" h="4664710">
                <a:moveTo>
                  <a:pt x="3934500" y="4477700"/>
                </a:moveTo>
                <a:lnTo>
                  <a:pt x="3565924" y="4477700"/>
                </a:lnTo>
                <a:lnTo>
                  <a:pt x="3613295" y="4477823"/>
                </a:lnTo>
                <a:lnTo>
                  <a:pt x="3660686" y="4478843"/>
                </a:lnTo>
                <a:lnTo>
                  <a:pt x="3708099" y="4480717"/>
                </a:lnTo>
                <a:lnTo>
                  <a:pt x="3755531" y="4483404"/>
                </a:lnTo>
                <a:lnTo>
                  <a:pt x="3802982" y="4486862"/>
                </a:lnTo>
                <a:lnTo>
                  <a:pt x="3850452" y="4491049"/>
                </a:lnTo>
                <a:lnTo>
                  <a:pt x="3897940" y="4495922"/>
                </a:lnTo>
                <a:lnTo>
                  <a:pt x="3934500" y="4500170"/>
                </a:lnTo>
                <a:lnTo>
                  <a:pt x="3934500" y="44777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3">
            <a:extLst>
              <a:ext uri="{FF2B5EF4-FFF2-40B4-BE49-F238E27FC236}">
                <a16:creationId xmlns:a16="http://schemas.microsoft.com/office/drawing/2014/main" id="{30E0B529-858E-C8C1-3160-7B805AA45D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pic>
        <p:nvPicPr>
          <p:cNvPr id="5" name="Graphic 82">
            <a:extLst>
              <a:ext uri="{FF2B5EF4-FFF2-40B4-BE49-F238E27FC236}">
                <a16:creationId xmlns:a16="http://schemas.microsoft.com/office/drawing/2014/main" id="{119F0758-B92A-C8D4-7BCA-0392B2F68F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  <p:sp>
        <p:nvSpPr>
          <p:cNvPr id="6" name="object 53">
            <a:extLst>
              <a:ext uri="{FF2B5EF4-FFF2-40B4-BE49-F238E27FC236}">
                <a16:creationId xmlns:a16="http://schemas.microsoft.com/office/drawing/2014/main" id="{E0AC0CAC-5A33-5A57-5FE9-1E95B3FC277A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25C0B948-C8BE-6CB4-EAF6-50EE935F153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Graphic 82">
            <a:extLst>
              <a:ext uri="{FF2B5EF4-FFF2-40B4-BE49-F238E27FC236}">
                <a16:creationId xmlns:a16="http://schemas.microsoft.com/office/drawing/2014/main" id="{2F1EE590-04A4-1F8F-B3C5-BCDAA7221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1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5400" dirty="0"/>
              <a:t>Creu cynllun peidio </a:t>
            </a:r>
            <a:br>
              <a:rPr lang="cy-GB" sz="5400" dirty="0"/>
            </a:br>
            <a:r>
              <a:rPr lang="cy-GB" sz="5400" dirty="0"/>
              <a:t>â chynhyrfu a bod </a:t>
            </a:r>
            <a:br>
              <a:rPr lang="cy-GB" sz="5400" dirty="0"/>
            </a:br>
            <a:r>
              <a:rPr lang="cy-GB" sz="5400" dirty="0"/>
              <a:t>yn garedig</a:t>
            </a:r>
            <a:r>
              <a:rPr lang="cy-GB" sz="5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08755" y="4437112"/>
            <a:ext cx="5622925" cy="766948"/>
          </a:xfrm>
        </p:spPr>
        <p:txBody>
          <a:bodyPr/>
          <a:lstStyle/>
          <a:p>
            <a:r>
              <a:rPr lang="cy-GB" dirty="0"/>
              <a:t>Caredigrwydd ac ymdopi</a:t>
            </a:r>
            <a:br>
              <a:rPr lang="cy-GB" dirty="0"/>
            </a:br>
            <a:r>
              <a:rPr lang="cy-GB" dirty="0"/>
              <a:t>Ymarfer</a:t>
            </a:r>
          </a:p>
          <a:p>
            <a:pPr lvl="0"/>
            <a:endParaRPr lang="en-GB" sz="1800" b="0" dirty="0"/>
          </a:p>
          <a:p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B59C72C9-C684-4A20-9C4F-2145B5B5EB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39173" y="3956490"/>
            <a:ext cx="1228725" cy="113347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0F3020A1-DBC5-4CC7-A9E5-A309887E5C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20862"/>
          <a:stretch/>
        </p:blipFill>
        <p:spPr>
          <a:xfrm>
            <a:off x="1468983" y="0"/>
            <a:ext cx="2238375" cy="1748790"/>
          </a:xfrm>
          <a:prstGeom prst="rect">
            <a:avLst/>
          </a:prstGeom>
          <a:effectLst>
            <a:outerShdw blurRad="38100" dist="12700" dir="2700000" algn="t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raphic 29">
            <a:extLst>
              <a:ext uri="{FF2B5EF4-FFF2-40B4-BE49-F238E27FC236}">
                <a16:creationId xmlns:a16="http://schemas.microsoft.com/office/drawing/2014/main" id="{2C32225D-788E-4A02-93C0-9157DA0244B9}"/>
              </a:ext>
            </a:extLst>
          </p:cNvPr>
          <p:cNvSpPr/>
          <p:nvPr/>
        </p:nvSpPr>
        <p:spPr>
          <a:xfrm>
            <a:off x="1252536" y="404664"/>
            <a:ext cx="4104456" cy="2473039"/>
          </a:xfrm>
          <a:custGeom>
            <a:avLst/>
            <a:gdLst>
              <a:gd name="connsiteX0" fmla="*/ 1251611 w 3656449"/>
              <a:gd name="connsiteY0" fmla="*/ 2572366 h 2590800"/>
              <a:gd name="connsiteX1" fmla="*/ 75974 w 3656449"/>
              <a:gd name="connsiteY1" fmla="*/ 2073760 h 2590800"/>
              <a:gd name="connsiteX2" fmla="*/ 107748 w 3656449"/>
              <a:gd name="connsiteY2" fmla="*/ 790580 h 2590800"/>
              <a:gd name="connsiteX3" fmla="*/ 1236946 w 3656449"/>
              <a:gd name="connsiteY3" fmla="*/ 50003 h 2590800"/>
              <a:gd name="connsiteX4" fmla="*/ 3575998 w 3656449"/>
              <a:gd name="connsiteY4" fmla="*/ 695258 h 2590800"/>
              <a:gd name="connsiteX5" fmla="*/ 3233817 w 3656449"/>
              <a:gd name="connsiteY5" fmla="*/ 2285912 h 2590800"/>
              <a:gd name="connsiteX6" fmla="*/ 1251611 w 3656449"/>
              <a:gd name="connsiteY6" fmla="*/ 2572366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6449" h="2590800">
                <a:moveTo>
                  <a:pt x="1251611" y="2572366"/>
                </a:moveTo>
                <a:cubicBezTo>
                  <a:pt x="1251611" y="2572366"/>
                  <a:pt x="288616" y="2741404"/>
                  <a:pt x="75974" y="2073760"/>
                </a:cubicBezTo>
                <a:cubicBezTo>
                  <a:pt x="-136667" y="1406115"/>
                  <a:pt x="171296" y="1377177"/>
                  <a:pt x="107748" y="790580"/>
                </a:cubicBezTo>
                <a:cubicBezTo>
                  <a:pt x="44200" y="203984"/>
                  <a:pt x="371717" y="-133309"/>
                  <a:pt x="1236946" y="50003"/>
                </a:cubicBezTo>
                <a:cubicBezTo>
                  <a:pt x="2102175" y="233314"/>
                  <a:pt x="3488009" y="35338"/>
                  <a:pt x="3575998" y="695258"/>
                </a:cubicBezTo>
                <a:cubicBezTo>
                  <a:pt x="3674742" y="1435641"/>
                  <a:pt x="3812201" y="2031720"/>
                  <a:pt x="3233817" y="2285912"/>
                </a:cubicBezTo>
                <a:cubicBezTo>
                  <a:pt x="2849304" y="2455047"/>
                  <a:pt x="2849304" y="2425717"/>
                  <a:pt x="1251611" y="2572366"/>
                </a:cubicBezTo>
              </a:path>
            </a:pathLst>
          </a:custGeom>
          <a:solidFill>
            <a:srgbClr val="158AC0"/>
          </a:solidFill>
          <a:ln w="9754" cap="flat">
            <a:noFill/>
            <a:prstDash val="solid"/>
            <a:miter/>
          </a:ln>
        </p:spPr>
        <p:txBody>
          <a:bodyPr lIns="432000" rtlCol="0" anchor="ctr"/>
          <a:lstStyle/>
          <a:p>
            <a:pPr marR="430054" algn="ctr"/>
            <a:r>
              <a:rPr lang="cy-GB" sz="6000" dirty="0">
                <a:solidFill>
                  <a:srgbClr val="FFFFFF"/>
                </a:solidFill>
                <a:latin typeface="+mj-lt"/>
                <a:cs typeface="Arial"/>
              </a:rPr>
              <a:t>Bod yn garedig</a:t>
            </a:r>
          </a:p>
        </p:txBody>
      </p:sp>
      <p:sp>
        <p:nvSpPr>
          <p:cNvPr id="17" name="Graphic 29">
            <a:extLst>
              <a:ext uri="{FF2B5EF4-FFF2-40B4-BE49-F238E27FC236}">
                <a16:creationId xmlns:a16="http://schemas.microsoft.com/office/drawing/2014/main" id="{783A8442-C1B7-4B69-84C1-BF8BE095A8E3}"/>
              </a:ext>
            </a:extLst>
          </p:cNvPr>
          <p:cNvSpPr/>
          <p:nvPr/>
        </p:nvSpPr>
        <p:spPr>
          <a:xfrm>
            <a:off x="5356992" y="3271610"/>
            <a:ext cx="4627440" cy="2590800"/>
          </a:xfrm>
          <a:custGeom>
            <a:avLst/>
            <a:gdLst>
              <a:gd name="connsiteX0" fmla="*/ 1251611 w 3656449"/>
              <a:gd name="connsiteY0" fmla="*/ 2572366 h 2590800"/>
              <a:gd name="connsiteX1" fmla="*/ 75974 w 3656449"/>
              <a:gd name="connsiteY1" fmla="*/ 2073760 h 2590800"/>
              <a:gd name="connsiteX2" fmla="*/ 107748 w 3656449"/>
              <a:gd name="connsiteY2" fmla="*/ 790580 h 2590800"/>
              <a:gd name="connsiteX3" fmla="*/ 1236946 w 3656449"/>
              <a:gd name="connsiteY3" fmla="*/ 50003 h 2590800"/>
              <a:gd name="connsiteX4" fmla="*/ 3575998 w 3656449"/>
              <a:gd name="connsiteY4" fmla="*/ 695258 h 2590800"/>
              <a:gd name="connsiteX5" fmla="*/ 3233817 w 3656449"/>
              <a:gd name="connsiteY5" fmla="*/ 2285912 h 2590800"/>
              <a:gd name="connsiteX6" fmla="*/ 1251611 w 3656449"/>
              <a:gd name="connsiteY6" fmla="*/ 2572366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6449" h="2590800">
                <a:moveTo>
                  <a:pt x="1251611" y="2572366"/>
                </a:moveTo>
                <a:cubicBezTo>
                  <a:pt x="1251611" y="2572366"/>
                  <a:pt x="288616" y="2741404"/>
                  <a:pt x="75974" y="2073760"/>
                </a:cubicBezTo>
                <a:cubicBezTo>
                  <a:pt x="-136667" y="1406115"/>
                  <a:pt x="171296" y="1377177"/>
                  <a:pt x="107748" y="790580"/>
                </a:cubicBezTo>
                <a:cubicBezTo>
                  <a:pt x="44200" y="203984"/>
                  <a:pt x="371717" y="-133309"/>
                  <a:pt x="1236946" y="50003"/>
                </a:cubicBezTo>
                <a:cubicBezTo>
                  <a:pt x="2102175" y="233314"/>
                  <a:pt x="3488009" y="35338"/>
                  <a:pt x="3575998" y="695258"/>
                </a:cubicBezTo>
                <a:cubicBezTo>
                  <a:pt x="3674742" y="1435641"/>
                  <a:pt x="3812201" y="2031720"/>
                  <a:pt x="3233817" y="2285912"/>
                </a:cubicBezTo>
                <a:cubicBezTo>
                  <a:pt x="2849304" y="2455047"/>
                  <a:pt x="2849304" y="2425717"/>
                  <a:pt x="1251611" y="2572366"/>
                </a:cubicBezTo>
              </a:path>
            </a:pathLst>
          </a:custGeom>
          <a:solidFill>
            <a:srgbClr val="158AC0"/>
          </a:solidFill>
          <a:ln w="9754" cap="flat">
            <a:noFill/>
            <a:prstDash val="solid"/>
            <a:miter/>
          </a:ln>
        </p:spPr>
        <p:txBody>
          <a:bodyPr lIns="432000" rtlCol="0" anchor="ctr"/>
          <a:lstStyle/>
          <a:p>
            <a:pPr marR="430054" algn="ctr"/>
            <a:r>
              <a:rPr lang="cy-GB" sz="5400" dirty="0">
                <a:solidFill>
                  <a:srgbClr val="FFFFFF"/>
                </a:solidFill>
                <a:latin typeface="+mj-lt"/>
                <a:cs typeface="Arial"/>
              </a:rPr>
              <a:t>Peidio â chynhyrfu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ED30B71-3EB4-4FDF-8FBD-B64D419B1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670211">
            <a:off x="6641422" y="137747"/>
            <a:ext cx="2674423" cy="2426791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00349138-0D6C-4D00-8CBA-B69E4060A5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670211">
            <a:off x="893748" y="3146149"/>
            <a:ext cx="3131695" cy="284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00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BDB7C88-09D2-42A9-87ED-4E41D34752B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630238" y="692696"/>
            <a:ext cx="5603380" cy="766948"/>
          </a:xfrm>
        </p:spPr>
        <p:txBody>
          <a:bodyPr/>
          <a:lstStyle/>
          <a:p>
            <a:r>
              <a:rPr lang="cy-GB" dirty="0"/>
              <a:t>Mae brawd bach </a:t>
            </a:r>
            <a:r>
              <a:rPr lang="cy-GB" dirty="0" err="1"/>
              <a:t>Dele</a:t>
            </a:r>
            <a:r>
              <a:rPr lang="cy-GB" dirty="0"/>
              <a:t> yn dal i deimlo ychydig bach yn ofidus ac wedi cael ysgytwad ar ôl tagu ar y </a:t>
            </a:r>
            <a:r>
              <a:rPr lang="cy-GB" dirty="0" err="1"/>
              <a:t>pizza</a:t>
            </a:r>
            <a:r>
              <a:rPr lang="cy-GB" dirty="0"/>
              <a:t>. Mae ychydig yn nerfus ynglŷn â bwyta unrhyw beth arall ac mae’n eistedd yn dawel ar ei ben ei hun. </a:t>
            </a:r>
          </a:p>
          <a:p>
            <a:endParaRPr lang="en-GB" dirty="0"/>
          </a:p>
          <a:p>
            <a:r>
              <a:rPr lang="cy-GB" dirty="0"/>
              <a:t>Hefyd, nid yw Dele wir yn gallu credu ei fod wedi digwydd. Mae’n credu y bydd chwarae gemau fideo yn ei helpu i deimlo’n well.</a:t>
            </a:r>
          </a:p>
          <a:p>
            <a:endParaRPr lang="en-GB" dirty="0"/>
          </a:p>
          <a:p>
            <a:r>
              <a:rPr lang="cy-GB" dirty="0"/>
              <a:t>Mae eu tad yn gwneud ychydig </a:t>
            </a:r>
            <a:br>
              <a:rPr lang="cy-GB" dirty="0"/>
            </a:br>
            <a:r>
              <a:rPr lang="cy-GB" dirty="0"/>
              <a:t>o waith tŷ.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D9013-A44C-4135-8FD4-89CE5E5BC6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2" y="404664"/>
            <a:ext cx="5610225" cy="230832"/>
          </a:xfrm>
        </p:spPr>
        <p:txBody>
          <a:bodyPr/>
          <a:lstStyle/>
          <a:p>
            <a:r>
              <a:rPr lang="cy-GB"/>
              <a:t>Stori Dele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D383F5-7BDB-4FB7-827C-38DA09AD6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48" y="3463636"/>
            <a:ext cx="44196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2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BDB7C88-09D2-42A9-87ED-4E41D34752B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623392" y="908720"/>
            <a:ext cx="5622925" cy="766948"/>
          </a:xfrm>
        </p:spPr>
        <p:txBody>
          <a:bodyPr/>
          <a:lstStyle/>
          <a:p>
            <a:r>
              <a:rPr lang="cy-GB" dirty="0"/>
              <a:t>Mae Georgia wrth ei bodd </a:t>
            </a:r>
            <a:br>
              <a:rPr lang="cy-GB" dirty="0"/>
            </a:br>
            <a:r>
              <a:rPr lang="cy-GB" dirty="0"/>
              <a:t>yn sglefrfyrddio. Prynodd ei </a:t>
            </a:r>
            <a:br>
              <a:rPr lang="cy-GB" dirty="0"/>
            </a:br>
            <a:r>
              <a:rPr lang="cy-GB" dirty="0"/>
              <a:t>mam helmed newydd iddi ac </a:t>
            </a:r>
            <a:br>
              <a:rPr lang="cy-GB" dirty="0"/>
            </a:br>
            <a:r>
              <a:rPr lang="cy-GB" dirty="0"/>
              <a:t>mae’n ei gwisgo pan fydd hi’n </a:t>
            </a:r>
            <a:br>
              <a:rPr lang="cy-GB" dirty="0"/>
            </a:br>
            <a:r>
              <a:rPr lang="cy-GB" dirty="0"/>
              <a:t>sglefrfyrddio nawr.</a:t>
            </a:r>
          </a:p>
          <a:p>
            <a:endParaRPr lang="en-GB" dirty="0"/>
          </a:p>
          <a:p>
            <a:r>
              <a:rPr lang="cy-GB" dirty="0"/>
              <a:t>Mae hi’n mynd i’r parc gyda’i mam </a:t>
            </a:r>
            <a:br>
              <a:rPr lang="cy-GB" dirty="0"/>
            </a:br>
            <a:r>
              <a:rPr lang="cy-GB" dirty="0"/>
              <a:t>i ymarfer sglefrfyrddio. Mae hi’n gweld rhywun arall yr un oed â hi sy’n sglefrfyrddio yn syrthio gan achosi briw ar ei phen-glin. Mae hi’n gwybod beth i’w wneud i helpu, ond mae hi’n nerfus.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D9013-A44C-4135-8FD4-89CE5E5BC6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2" y="404664"/>
            <a:ext cx="5610225" cy="230832"/>
          </a:xfrm>
        </p:spPr>
        <p:txBody>
          <a:bodyPr/>
          <a:lstStyle/>
          <a:p>
            <a:r>
              <a:rPr lang="cy-GB"/>
              <a:t>Stori Georgia</a:t>
            </a:r>
          </a:p>
        </p:txBody>
      </p:sp>
      <p:pic>
        <p:nvPicPr>
          <p:cNvPr id="5" name="Picture 4" descr="A picture containing person, outdoor, ground&#10;&#10;Description automatically generated">
            <a:extLst>
              <a:ext uri="{FF2B5EF4-FFF2-40B4-BE49-F238E27FC236}">
                <a16:creationId xmlns:a16="http://schemas.microsoft.com/office/drawing/2014/main" id="{B93C2B18-1063-442C-AC25-C3E8B5FFC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3429000"/>
            <a:ext cx="44196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1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BDB7C88-09D2-42A9-87ED-4E41D34752B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623392" y="908720"/>
            <a:ext cx="5622925" cy="766948"/>
          </a:xfrm>
        </p:spPr>
        <p:txBody>
          <a:bodyPr/>
          <a:lstStyle/>
          <a:p>
            <a:r>
              <a:rPr lang="cy-GB"/>
              <a:t>Mae cefnder iau Ekam yn ymweld ag ef. Mae ei fam yn sâl felly mae’n rhaid i deulu Ekam ofalu amdano am ychydig tra bydd hi’n gwella. Nid yw wedi dod allan o’i ystafell rhyw lawer ers iddo gyrraedd. Mae’n hoff iawn o straeon, yn enwedig straeon cyffro, ond nid yw'n dda iawn am ddarllen ar ei ben ei hun. </a:t>
            </a:r>
          </a:p>
          <a:p>
            <a:endParaRPr lang="en-GB" dirty="0"/>
          </a:p>
          <a:p>
            <a:r>
              <a:rPr lang="cy-GB"/>
              <a:t>Mae Ekam yn hoffi darllen hefyd a bydd bob amser yn ymlacio gyda’i hoff lyfr ar ôl ysgol. Mae hefyd yn poeni am ei fodryb.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D9013-A44C-4135-8FD4-89CE5E5BC6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2" y="404664"/>
            <a:ext cx="5610225" cy="230832"/>
          </a:xfrm>
        </p:spPr>
        <p:txBody>
          <a:bodyPr/>
          <a:lstStyle/>
          <a:p>
            <a:r>
              <a:rPr lang="cy-GB"/>
              <a:t>Stori Ekam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16B734-3C06-414A-856C-F0C0548B2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3284984"/>
            <a:ext cx="44196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48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BDB7C88-09D2-42A9-87ED-4E41D34752B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623392" y="908720"/>
            <a:ext cx="5622925" cy="766948"/>
          </a:xfrm>
        </p:spPr>
        <p:txBody>
          <a:bodyPr/>
          <a:lstStyle/>
          <a:p>
            <a:r>
              <a:rPr lang="cy-GB"/>
              <a:t>Mae ffrind Liya yn byw drws nesaf. Maen nhw’n chwarae tennis gyda’i gilydd ar ôl ysgol ac mae ei ffrind yn syrthio ac yn brifo ei braich. </a:t>
            </a:r>
          </a:p>
          <a:p>
            <a:endParaRPr lang="en-GB" dirty="0"/>
          </a:p>
          <a:p>
            <a:r>
              <a:rPr lang="cy-GB"/>
              <a:t>Mae Liya yn credu ei bod wedi torri ei braich. Mae ei ffrind mewn llawer o boen. Mae hi’n teimlo ychydig o banig.</a:t>
            </a:r>
          </a:p>
          <a:p>
            <a:endParaRPr lang="en-GB" dirty="0"/>
          </a:p>
          <a:p>
            <a:r>
              <a:rPr lang="cy-GB"/>
              <a:t>Mae brawd hŷn ei ffrind yn eu gwarchod yn y tŷ.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D9013-A44C-4135-8FD4-89CE5E5BC6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2" y="404664"/>
            <a:ext cx="5610225" cy="230832"/>
          </a:xfrm>
        </p:spPr>
        <p:txBody>
          <a:bodyPr/>
          <a:lstStyle/>
          <a:p>
            <a:r>
              <a:rPr lang="cy-GB"/>
              <a:t>Stori Liya</a:t>
            </a:r>
          </a:p>
        </p:txBody>
      </p:sp>
      <p:pic>
        <p:nvPicPr>
          <p:cNvPr id="5" name="Picture 4" descr="A person holding a tennis racket&#10;&#10;Description automatically generated">
            <a:extLst>
              <a:ext uri="{FF2B5EF4-FFF2-40B4-BE49-F238E27FC236}">
                <a16:creationId xmlns:a16="http://schemas.microsoft.com/office/drawing/2014/main" id="{98F644F3-F000-4808-B452-45932BF43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3573016"/>
            <a:ext cx="44196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8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8A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C76151-7DDC-4801-ADCE-8CE4034C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9860DA-1A09-445E-B47B-596DA9BADA5B}"/>
              </a:ext>
            </a:extLst>
          </p:cNvPr>
          <p:cNvSpPr/>
          <p:nvPr/>
        </p:nvSpPr>
        <p:spPr>
          <a:xfrm>
            <a:off x="1703512" y="548680"/>
            <a:ext cx="8784976" cy="568863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F933C16-0D4D-4FCD-A7FE-50F336985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072724"/>
              </p:ext>
            </p:extLst>
          </p:nvPr>
        </p:nvGraphicFramePr>
        <p:xfrm>
          <a:off x="2135560" y="2276872"/>
          <a:ext cx="7632848" cy="3024336"/>
        </p:xfrm>
        <a:graphic>
          <a:graphicData uri="http://schemas.openxmlformats.org/drawingml/2006/table">
            <a:tbl>
              <a:tblPr firstRow="1" firstCol="1" bandRow="1"/>
              <a:tblGrid>
                <a:gridCol w="2543810">
                  <a:extLst>
                    <a:ext uri="{9D8B030D-6E8A-4147-A177-3AD203B41FA5}">
                      <a16:colId xmlns:a16="http://schemas.microsoft.com/office/drawing/2014/main" val="1278991715"/>
                    </a:ext>
                  </a:extLst>
                </a:gridCol>
                <a:gridCol w="2544519">
                  <a:extLst>
                    <a:ext uri="{9D8B030D-6E8A-4147-A177-3AD203B41FA5}">
                      <a16:colId xmlns:a16="http://schemas.microsoft.com/office/drawing/2014/main" val="22806362"/>
                    </a:ext>
                  </a:extLst>
                </a:gridCol>
                <a:gridCol w="2544519">
                  <a:extLst>
                    <a:ext uri="{9D8B030D-6E8A-4147-A177-3AD203B41FA5}">
                      <a16:colId xmlns:a16="http://schemas.microsoft.com/office/drawing/2014/main" val="2038643226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y-GB" sz="1200" b="1" dirty="0">
                          <a:solidFill>
                            <a:srgbClr val="1D1D1B"/>
                          </a:solidFill>
                          <a:latin typeface="+mj-lt"/>
                          <a:ea typeface="HelveticaNeueLT Pro 45 Lt"/>
                          <a:cs typeface="HelveticaNeueLT Pro 45 Lt"/>
                        </a:rPr>
                        <a:t> Fy nghamau caredig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y-GB" sz="1200" b="1">
                          <a:solidFill>
                            <a:srgbClr val="1D1D1B"/>
                          </a:solidFill>
                          <a:latin typeface="+mj-lt"/>
                          <a:ea typeface="HelveticaNeueLT Pro 45 Lt"/>
                          <a:cs typeface="HelveticaNeueLT Pro 45 Lt"/>
                        </a:rPr>
                        <a:t>Fy nghamau caredig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y-GB" sz="1200" b="1">
                          <a:solidFill>
                            <a:srgbClr val="1D1D1B"/>
                          </a:solidFill>
                          <a:latin typeface="+mj-lt"/>
                          <a:ea typeface="HelveticaNeueLT Pro 45 Lt"/>
                          <a:cs typeface="HelveticaNeueLT Pro 45 Lt"/>
                        </a:rPr>
                        <a:t>Fy nghamau caredig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048779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algn="l" rtl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1D1D1B"/>
                        </a:solidFill>
                        <a:effectLst/>
                        <a:latin typeface="+mj-lt"/>
                        <a:ea typeface="HelveticaNeueLT Pro 45 Lt"/>
                        <a:cs typeface="HelveticaNeueLT Pro 45 Lt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y-GB" sz="1200" b="1" dirty="0">
                          <a:solidFill>
                            <a:srgbClr val="1D1D1B"/>
                          </a:solidFill>
                          <a:latin typeface="+mj-lt"/>
                          <a:ea typeface="HelveticaNeueLT Pro 45 Lt"/>
                          <a:cs typeface="HelveticaNeueLT Pro 45 Lt"/>
                        </a:rPr>
                        <a:t>Fy </a:t>
                      </a:r>
                      <a:r>
                        <a:rPr lang="cy-GB" sz="1200" b="1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syniadau ar gyfer peidio </a:t>
                      </a:r>
                      <a:br>
                        <a:rPr lang="cy-GB" sz="1200" b="1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cy-GB" sz="1200" b="1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â chynhyrfu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1D1D1B"/>
                        </a:solidFill>
                        <a:effectLst/>
                        <a:latin typeface="+mn-lt"/>
                        <a:ea typeface="HelveticaNeueLT Pro 45 Lt"/>
                        <a:cs typeface="HelveticaNeueLT Pro 45 Lt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y-GB" sz="1200" b="1">
                          <a:solidFill>
                            <a:srgbClr val="1D1D1B"/>
                          </a:solidFill>
                          <a:latin typeface="+mn-lt"/>
                          <a:ea typeface="HelveticaNeueLT Pro 45 Lt"/>
                          <a:cs typeface="HelveticaNeueLT Pro 45 Lt"/>
                        </a:rPr>
                        <a:t>Fy </a:t>
                      </a:r>
                      <a:r>
                        <a:rPr lang="cy-GB" sz="12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syniadau ar gyfer peidio â chynhyrfu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y-GB" sz="1200" b="1" dirty="0">
                          <a:solidFill>
                            <a:srgbClr val="1D1D1B"/>
                          </a:solidFill>
                          <a:latin typeface="+mj-lt"/>
                          <a:ea typeface="HelveticaNeueLT Pro 45 Lt"/>
                          <a:cs typeface="HelveticaNeueLT Pro 45 Lt"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y-GB" sz="1200" b="1" dirty="0">
                          <a:solidFill>
                            <a:srgbClr val="1D1D1B"/>
                          </a:solidFill>
                          <a:latin typeface="+mn-lt"/>
                          <a:ea typeface="HelveticaNeueLT Pro 45 Lt"/>
                          <a:cs typeface="HelveticaNeueLT Pro 45 Lt"/>
                        </a:rPr>
                        <a:t>Fy </a:t>
                      </a:r>
                      <a:r>
                        <a:rPr lang="cy-GB" sz="12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syniadau ar gyfer peidio </a:t>
                      </a:r>
                      <a:br>
                        <a:rPr lang="cy-GB" sz="12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y-GB" sz="12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â chynhyrfu</a:t>
                      </a:r>
                    </a:p>
                    <a:p>
                      <a:pPr algn="l" rtl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1D1D1B"/>
                        </a:solidFill>
                        <a:effectLst/>
                        <a:latin typeface="+mj-lt"/>
                        <a:ea typeface="HelveticaNeueLT Pro 45 Lt"/>
                        <a:cs typeface="HelveticaNeueLT Pro 45 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176753"/>
                  </a:ext>
                </a:extLst>
              </a:tr>
            </a:tbl>
          </a:graphicData>
        </a:graphic>
      </p:graphicFrame>
      <p:sp>
        <p:nvSpPr>
          <p:cNvPr id="13" name="Rectangle 1">
            <a:extLst>
              <a:ext uri="{FF2B5EF4-FFF2-40B4-BE49-F238E27FC236}">
                <a16:creationId xmlns:a16="http://schemas.microsoft.com/office/drawing/2014/main" id="{65C0ABA7-9049-43AA-BA76-9A0CC8BE2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1834" y="1233949"/>
            <a:ext cx="87666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800" b="1" i="0" u="none" strike="noStrike" cap="none" normalizeH="0" baseline="0">
                <a:ln>
                  <a:noFill/>
                </a:ln>
                <a:solidFill>
                  <a:srgbClr val="1D1D1B"/>
                </a:solidFill>
                <a:ea typeface="HelveticaNeueLT Pro 45 Lt" charset="0"/>
                <a:cs typeface="HelveticaNeueLT Pro 45 Lt" charset="0"/>
              </a:rPr>
              <a:t>Fy nghynllun peidio â chynhyrfu a bod yn garedig</a:t>
            </a:r>
          </a:p>
        </p:txBody>
      </p:sp>
    </p:spTree>
    <p:extLst>
      <p:ext uri="{BB962C8B-B14F-4D97-AF65-F5344CB8AC3E}">
        <p14:creationId xmlns:p14="http://schemas.microsoft.com/office/powerpoint/2010/main" val="212332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231159-38B1-4832-A1EA-933CE7D7B5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y-GB"/>
              <a:t>Testun troedyn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4CFBD-0124-4CAA-9A33-7E7CB2A36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F2C653-9C3A-49B6-99E0-D9AAFE4CAB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60" b="1361"/>
          <a:stretch/>
        </p:blipFill>
        <p:spPr>
          <a:xfrm>
            <a:off x="3755740" y="443447"/>
            <a:ext cx="4680520" cy="597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504709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018B266A524D8C6ED64754E3AA0C" ma:contentTypeVersion="38" ma:contentTypeDescription="Create a new document." ma:contentTypeScope="" ma:versionID="2c4d18413f6cbb8c67f5727473a6ba48">
  <xsd:schema xmlns:xsd="http://www.w3.org/2001/XMLSchema" xmlns:xs="http://www.w3.org/2001/XMLSchema" xmlns:p="http://schemas.microsoft.com/office/2006/metadata/properties" xmlns:ns2="097b2218-eb8c-44f0-b50d-d57756f492cd" xmlns:ns3="7aff5d3a-ac69-412e-8e86-2dc83d63a9de" targetNamespace="http://schemas.microsoft.com/office/2006/metadata/properties" ma:root="true" ma:fieldsID="da635d3af652d0743de53ea3db0bc43c" ns2:_="" ns3:_="">
    <xsd:import namespace="097b2218-eb8c-44f0-b50d-d57756f492cd"/>
    <xsd:import namespace="7aff5d3a-ac69-412e-8e86-2dc83d63a9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Area"/>
                <xsd:element ref="ns3:HighLevelFolder"/>
                <xsd:element ref="ns3:SubFolder" minOccurs="0"/>
                <xsd:element ref="ns3:Archive" minOccurs="0"/>
                <xsd:element ref="ns3:Subfolder2" minOccurs="0"/>
                <xsd:element ref="ns3:Status" minOccurs="0"/>
                <xsd:element ref="ns3:GDPRnonCompliancedate" minOccurs="0"/>
                <xsd:element ref="ns3:Misc_x002e_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b2218-eb8c-44f0-b50d-d57756f492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f5d3a-ac69-412e-8e86-2dc83d63a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rea" ma:index="19" ma:displayName="Area (of responsibility)" ma:description="An area of CE activity with a named manager responsible for it. " ma:format="Dropdown" ma:indexed="true" ma:internalName="Area">
      <xsd:simpleType>
        <xsd:restriction base="dms:Choice">
          <xsd:enumeration value="Adult Portfolio"/>
          <xsd:enumeration value="Learning Design"/>
          <xsd:enumeration value="Direct Delivery"/>
          <xsd:enumeration value="Learning and Development"/>
          <xsd:enumeration value="Marketing"/>
          <xsd:enumeration value="Youth Portfolio"/>
          <xsd:enumeration value="Leadership Team"/>
          <xsd:enumeration value="Funding"/>
        </xsd:restriction>
      </xsd:simpleType>
    </xsd:element>
    <xsd:element name="HighLevelFolder" ma:index="20" ma:displayName="High Level Folder" ma:description="The main types of document CE produce" ma:format="Dropdown" ma:indexed="true" ma:internalName="HighLevelFolder">
      <xsd:simpleType>
        <xsd:restriction base="dms:Choice">
          <xsd:enumeration value="Communication"/>
          <xsd:enumeration value="Learning Design"/>
          <xsd:enumeration value="Products"/>
          <xsd:enumeration value="Procedural Documents"/>
          <xsd:enumeration value="Policy Documents"/>
          <xsd:enumeration value="Portfolio"/>
          <xsd:enumeration value="Content Assets"/>
          <xsd:enumeration value="Strategy"/>
          <xsd:enumeration value="Research and Insight"/>
          <xsd:enumeration value="Products / Resources"/>
        </xsd:restriction>
      </xsd:simpleType>
    </xsd:element>
    <xsd:element name="SubFolder" ma:index="21" nillable="true" ma:displayName="Topic" ma:description="What overall topic does this file belong under? - A tag audit is currently ongoing, currently available tags are not representative of the final selection." ma:format="Dropdown" ma:internalName="SubFold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Apps"/>
                    <xsd:enumeration value="-Kindness"/>
                    <xsd:enumeration value="-Climate Change"/>
                    <xsd:enumeration value="-Curriculum"/>
                    <xsd:enumeration value="-Loneliness"/>
                    <xsd:enumeration value="-Disasters and Emergencies"/>
                    <xsd:enumeration value="-First Aid"/>
                    <xsd:enumeration value="-Refugees and Migration"/>
                    <xsd:enumeration value="-Empathy"/>
                    <xsd:enumeration value="-Pedagogy"/>
                    <xsd:enumeration value="-Agile"/>
                    <xsd:enumeration value="-Support Centre"/>
                    <xsd:enumeration value="-Recruitment and Development"/>
                    <xsd:enumeration value="-Volunteers"/>
                    <xsd:enumeration value="-Ways of Working"/>
                    <xsd:enumeration value="-Conflict"/>
                    <xsd:enumeration value="-Marketing Tools"/>
                    <xsd:enumeration value="-Preparedness"/>
                    <xsd:enumeration value="-Returning to Face to Face"/>
                    <xsd:enumeration value="-Handovers"/>
                    <xsd:enumeration value="-Wellbeing"/>
                    <xsd:enumeration value="-Equality Diversity and Inclusion (EDI)"/>
                    <xsd:enumeration value="- Adapt and Recover"/>
                    <xsd:enumeration value="-Health inequalities"/>
                    <xsd:enumeration value="-Education Standards"/>
                    <xsd:enumeration value="-Respect"/>
                    <xsd:enumeration value="Career Development Pathways"/>
                  </xsd:restriction>
                </xsd:simpleType>
              </xsd:element>
            </xsd:sequence>
          </xsd:extension>
        </xsd:complexContent>
      </xsd:complexType>
    </xsd:element>
    <xsd:element name="Archive" ma:index="22" nillable="true" ma:displayName="Archive" ma:default="0" ma:description="If yes is selected the file will be archived and no longer appear in the general view. It will instead appear in the archive view." ma:format="Dropdown" ma:indexed="true" ma:internalName="Archive">
      <xsd:simpleType>
        <xsd:restriction base="dms:Boolean"/>
      </xsd:simpleType>
    </xsd:element>
    <xsd:element name="Subfolder2" ma:index="23" nillable="true" ma:displayName="Project" ma:description="Which Product or Project does this file relate to? - A tag audit is currently ongoing, currently available tags are not representative of the final selection." ma:format="Dropdown" ma:internalName="Subfolder2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Drugs and Alcohol"/>
                    <xsd:enumeration value="-First Aid Champions"/>
                    <xsd:enumeration value="-Homelessness"/>
                    <xsd:enumeration value="-Knife Crime"/>
                    <xsd:enumeration value="-Lifescan"/>
                    <xsd:enumeration value="-Museums and Archives Posters"/>
                    <xsd:enumeration value="-Older People"/>
                    <xsd:enumeration value="-Sprint"/>
                    <xsd:enumeration value="-Summer of Kindness"/>
                    <xsd:enumeration value="-Training Programmes"/>
                    <xsd:enumeration value="-Bitesize"/>
                    <xsd:enumeration value="-Life Live It"/>
                    <xsd:enumeration value="-Global Disaster Preparedness Centre"/>
                    <xsd:enumeration value="-Not on Sunday"/>
                    <xsd:enumeration value="-World First Aid Day"/>
                    <xsd:enumeration value="-EveryDay First Aid"/>
                    <xsd:enumeration value="-EDI Working Group"/>
                    <xsd:enumeration value="-Scouts"/>
                    <xsd:enumeration value="-Vaccine Voices"/>
                    <xsd:enumeration value="-Refugee Week"/>
                    <xsd:enumeration value="-Newsthink"/>
                    <xsd:enumeration value="-Black Lives Matter"/>
                    <xsd:enumeration value="-Online Teaching Resource"/>
                    <xsd:enumeration value="-Education Standards"/>
                    <xsd:enumeration value="-Co-production"/>
                    <xsd:enumeration value="-Face to Face"/>
                    <xsd:enumeration value="Coping with challenges"/>
                    <xsd:enumeration value="Quality Assurance"/>
                  </xsd:restriction>
                </xsd:simpleType>
              </xsd:element>
            </xsd:sequence>
          </xsd:extension>
        </xsd:complexContent>
      </xsd:complexType>
    </xsd:element>
    <xsd:element name="Status" ma:index="24" nillable="true" ma:displayName="Status" ma:description="To show which of the documents reflects the final live product, and which are just drafts or supported development of product" ma:format="Dropdown" ma:internalName="Status">
      <xsd:simpleType>
        <xsd:union memberTypes="dms:Text">
          <xsd:simpleType>
            <xsd:restriction base="dms:Choice">
              <xsd:enumeration value="Live"/>
              <xsd:enumeration value="In review"/>
              <xsd:enumeration value="Draft"/>
              <xsd:enumeration value="Supporting documents"/>
              <xsd:enumeration value="Non GDPR Compliant"/>
            </xsd:restriction>
          </xsd:simpleType>
        </xsd:union>
      </xsd:simpleType>
    </xsd:element>
    <xsd:element name="GDPRnonCompliancedate" ma:index="25" nillable="true" ma:displayName="GDPR non Compliance date" ma:format="DateOnly" ma:indexed="true" ma:internalName="GDPRnonCompliancedate">
      <xsd:simpleType>
        <xsd:restriction base="dms:DateTime"/>
      </xsd:simpleType>
    </xsd:element>
    <xsd:element name="Misc_x002e_" ma:index="26" nillable="true" ma:displayName="Misc. " ma:description="After the file has been tagged under Topic and Project, this column is for any further description to be added. Please avoid acronyms where possible. " ma:format="Dropdown" ma:internalName="Misc_x002e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siness Case"/>
                    <xsd:enumeration value="-Covid-19"/>
                    <xsd:enumeration value="-Comms Plans"/>
                    <xsd:enumeration value="-Creative"/>
                    <xsd:enumeration value="-Direct Delivery"/>
                    <xsd:enumeration value="-Discrimination"/>
                    <xsd:enumeration value="-Diversity"/>
                    <xsd:enumeration value="-Evaluation"/>
                    <xsd:enumeration value="-GDPR"/>
                    <xsd:enumeration value="-Guidance"/>
                    <xsd:enumeration value="-Induction"/>
                    <xsd:enumeration value="-Minutes"/>
                    <xsd:enumeration value="-Partnerships"/>
                    <xsd:enumeration value="-Printed Pack"/>
                    <xsd:enumeration value="-Retrospective"/>
                    <xsd:enumeration value="-Analysis"/>
                    <xsd:enumeration value="-21 Day Challenge"/>
                    <xsd:enumeration value="-Bookings"/>
                    <xsd:enumeration value="-Competitor Landscape"/>
                    <xsd:enumeration value="-Advocacy"/>
                    <xsd:enumeration value="-Style Guide"/>
                    <xsd:enumeration value="-Engagement"/>
                    <xsd:enumeration value="-Impact Assessment"/>
                    <xsd:enumeration value="-Evidence"/>
                    <xsd:enumeration value="-Kick-off"/>
                    <xsd:enumeration value="-Forms"/>
                    <xsd:enumeration value="-Kids Kits Cards"/>
                    <xsd:enumeration value="-Icons"/>
                    <xsd:enumeration value="-Intern"/>
                    <xsd:enumeration value="-Introduction"/>
                    <xsd:enumeration value="-July 2020 survey"/>
                    <xsd:enumeration value="-Lunch and Learn"/>
                    <xsd:enumeration value="-Visuals and Artwork"/>
                    <xsd:enumeration value="-Pilot"/>
                    <xsd:enumeration value="-Primary School"/>
                    <xsd:enumeration value="-Project Board"/>
                    <xsd:enumeration value="-React"/>
                    <xsd:enumeration value="-Recover"/>
                    <xsd:enumeration value="-Reflect"/>
                    <xsd:enumeration value="-Reporting"/>
                    <xsd:enumeration value="-Risk Assessments"/>
                    <xsd:enumeration value="-Secondary School"/>
                    <xsd:enumeration value="-Skill Guide"/>
                    <xsd:enumeration value="-Comms"/>
                    <xsd:enumeration value="-Content"/>
                    <xsd:enumeration value="-Other"/>
                    <xsd:enumeration value="-Welsh Language"/>
                    <xsd:enumeration value="-Sticker"/>
                    <xsd:enumeration value="-Minutes"/>
                    <xsd:enumeration value="-Template"/>
                    <xsd:enumeration value="-User Workshop"/>
                    <xsd:enumeration value="-Project Management"/>
                    <xsd:enumeration value="-Baby and Child"/>
                    <xsd:enumeration value="-E-mails"/>
                    <xsd:enumeration value="-Photos"/>
                    <xsd:enumeration value="-Video"/>
                    <xsd:enumeration value="Leaflet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15167c16-a890-4d0e-8066-19c144e74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7aff5d3a-ac69-412e-8e86-2dc83d63a9de">false</Archive>
    <Status xmlns="7aff5d3a-ac69-412e-8e86-2dc83d63a9de" xsi:nil="true"/>
    <Subfolder2 xmlns="7aff5d3a-ac69-412e-8e86-2dc83d63a9de" xsi:nil="true"/>
    <Area xmlns="7aff5d3a-ac69-412e-8e86-2dc83d63a9de"/>
    <HighLevelFolder xmlns="7aff5d3a-ac69-412e-8e86-2dc83d63a9de"/>
    <Misc_x002e_ xmlns="7aff5d3a-ac69-412e-8e86-2dc83d63a9de" xsi:nil="true"/>
    <GDPRnonCompliancedate xmlns="7aff5d3a-ac69-412e-8e86-2dc83d63a9de" xsi:nil="true"/>
    <SubFolder xmlns="7aff5d3a-ac69-412e-8e86-2dc83d63a9de" xsi:nil="true"/>
    <lcf76f155ced4ddcb4097134ff3c332f xmlns="7aff5d3a-ac69-412e-8e86-2dc83d63a9d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01C50A8-0FA8-4EF3-90C6-6B0A1A51916F}"/>
</file>

<file path=customXml/itemProps2.xml><?xml version="1.0" encoding="utf-8"?>
<ds:datastoreItem xmlns:ds="http://schemas.openxmlformats.org/officeDocument/2006/customXml" ds:itemID="{45E97133-59A4-4137-9377-1045B51752D2}"/>
</file>

<file path=customXml/itemProps3.xml><?xml version="1.0" encoding="utf-8"?>
<ds:datastoreItem xmlns:ds="http://schemas.openxmlformats.org/officeDocument/2006/customXml" ds:itemID="{56F689AC-EA64-4252-8F00-F58FFBEE228F}"/>
</file>

<file path=docProps/app.xml><?xml version="1.0" encoding="utf-8"?>
<Properties xmlns="http://schemas.openxmlformats.org/officeDocument/2006/extended-properties" xmlns:vt="http://schemas.openxmlformats.org/officeDocument/2006/docPropsVTypes">
  <Template>Primary_BRC_FirstAid_PowerPoint</Template>
  <TotalTime>1246</TotalTime>
  <Words>399</Words>
  <Application>Microsoft Macintosh PowerPoint</Application>
  <PresentationFormat>Widescreen</PresentationFormat>
  <Paragraphs>40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HelveticaNeueLT Pro 45 Lt</vt:lpstr>
      <vt:lpstr>HelveticaNeueLT Pro 55 Roman</vt:lpstr>
      <vt:lpstr>HelveticaNeueLT Pro 65 Md</vt:lpstr>
      <vt:lpstr>Red Cross FA V1</vt:lpstr>
      <vt:lpstr>Creu cynllun peidio  â chynhyrfu a bod  yn garedig.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Dafydd Williams</cp:lastModifiedBy>
  <cp:revision>12</cp:revision>
  <dcterms:created xsi:type="dcterms:W3CDTF">2019-11-15T10:00:57Z</dcterms:created>
  <dcterms:modified xsi:type="dcterms:W3CDTF">2023-07-28T15:13:01Z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  <property fmtid="{D5CDD505-2E9C-101B-9397-08002B2CF9AE}" pid="5" name="ContentTypeId">
    <vt:lpwstr>0x0101002470018B266A524D8C6ED64754E3AA0C</vt:lpwstr>
  </property>
  <property fmtid="{D5CDD505-2E9C-101B-9397-08002B2CF9AE}" pid="6" name="_dlc_policyId">
    <vt:lpwstr/>
  </property>
  <property fmtid="{D5CDD505-2E9C-101B-9397-08002B2CF9AE}" pid="7" name="ItemRetentionFormula">
    <vt:lpwstr/>
  </property>
  <property fmtid="{D5CDD505-2E9C-101B-9397-08002B2CF9AE}" pid="8" name="MediaServiceImageTags">
    <vt:lpwstr/>
  </property>
  <property fmtid="{D5CDD505-2E9C-101B-9397-08002B2CF9AE}" pid="9" name="b5bd0e747d9243cdba6014139b7d7e8a">
    <vt:lpwstr/>
  </property>
  <property fmtid="{D5CDD505-2E9C-101B-9397-08002B2CF9AE}" pid="10" name="BRC_x002d_Classification">
    <vt:lpwstr/>
  </property>
  <property fmtid="{D5CDD505-2E9C-101B-9397-08002B2CF9AE}" pid="11" name="TaxCatchAll">
    <vt:lpwstr/>
  </property>
  <property fmtid="{D5CDD505-2E9C-101B-9397-08002B2CF9AE}" pid="12" name="BRC-Classification">
    <vt:lpwstr/>
  </property>
</Properties>
</file>