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295" r:id="rId2"/>
    <p:sldId id="308" r:id="rId3"/>
    <p:sldId id="305" r:id="rId4"/>
    <p:sldId id="306" r:id="rId5"/>
    <p:sldId id="307" r:id="rId6"/>
    <p:sldId id="309" r:id="rId7"/>
    <p:sldId id="310" r:id="rId8"/>
    <p:sldId id="311" r:id="rId9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42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4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36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69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66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43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59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84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3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11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Educator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1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CADA34-6CAF-4DD2-8090-96C2C5ABD54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723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object 53">
            <a:extLst>
              <a:ext uri="{FF2B5EF4-FFF2-40B4-BE49-F238E27FC236}">
                <a16:creationId xmlns:a16="http://schemas.microsoft.com/office/drawing/2014/main" id="{6EAE766C-4DAF-4F19-91D7-145001A0AEE5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D3971187-C503-45D5-845E-E544E6F29B3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7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42CC93B-4973-47B0-86ED-083E23021F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92838" y="3429000"/>
            <a:ext cx="5613400" cy="304323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4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5" r:id="rId4"/>
    <p:sldLayoutId id="2147483680" r:id="rId5"/>
    <p:sldLayoutId id="2147483681" r:id="rId6"/>
    <p:sldLayoutId id="2147483684" r:id="rId7"/>
    <p:sldLayoutId id="2147483686" r:id="rId8"/>
    <p:sldLayoutId id="2147483688" r:id="rId9"/>
    <p:sldLayoutId id="2147483689" r:id="rId10"/>
    <p:sldLayoutId id="2147483690" r:id="rId11"/>
    <p:sldLayoutId id="2147483687" r:id="rId12"/>
    <p:sldLayoutId id="2147483691" r:id="rId13"/>
    <p:sldLayoutId id="2147483692" r:id="rId14"/>
    <p:sldLayoutId id="2147483693" r:id="rId15"/>
    <p:sldLayoutId id="2147483694" r:id="rId16"/>
    <p:sldLayoutId id="2147483685" r:id="rId17"/>
    <p:sldLayoutId id="2147483696" r:id="rId18"/>
    <p:sldLayoutId id="2147483701" r:id="rId19"/>
    <p:sldLayoutId id="2147483698" r:id="rId20"/>
    <p:sldLayoutId id="2147483699" r:id="rId21"/>
    <p:sldLayoutId id="2147483671" r:id="rId22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rstaidchampions.redcross.org.uk/secondary/first-aid-skills/unresponsive-and-breath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/>
              <a:t>Keeping safe - practise</a:t>
            </a:r>
            <a:r>
              <a:rPr lang="en-GB" sz="66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dirty="0"/>
              <a:t>Safety and well-being</a:t>
            </a:r>
          </a:p>
          <a:p>
            <a:r>
              <a:rPr lang="en-US" dirty="0"/>
              <a:t>First aid champions</a:t>
            </a:r>
          </a:p>
          <a:p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4BFD335-38A9-48FA-AC7D-79466DD072C3}"/>
              </a:ext>
            </a:extLst>
          </p:cNvPr>
          <p:cNvGrpSpPr/>
          <p:nvPr/>
        </p:nvGrpSpPr>
        <p:grpSpPr>
          <a:xfrm rot="15750683">
            <a:off x="4098064" y="3355290"/>
            <a:ext cx="954859" cy="1451362"/>
            <a:chOff x="5127674" y="3905746"/>
            <a:chExt cx="954859" cy="1451362"/>
          </a:xfrm>
        </p:grpSpPr>
        <p:sp>
          <p:nvSpPr>
            <p:cNvPr id="23" name="object 31">
              <a:extLst>
                <a:ext uri="{FF2B5EF4-FFF2-40B4-BE49-F238E27FC236}">
                  <a16:creationId xmlns:a16="http://schemas.microsoft.com/office/drawing/2014/main" id="{24C67EB4-4035-4D26-A884-3780AD55EBD9}"/>
                </a:ext>
              </a:extLst>
            </p:cNvPr>
            <p:cNvSpPr/>
            <p:nvPr/>
          </p:nvSpPr>
          <p:spPr>
            <a:xfrm>
              <a:off x="5175277" y="3905746"/>
              <a:ext cx="907256" cy="1445895"/>
            </a:xfrm>
            <a:custGeom>
              <a:avLst/>
              <a:gdLst/>
              <a:ahLst/>
              <a:cxnLst/>
              <a:rect l="l" t="t" r="r" b="b"/>
              <a:pathLst>
                <a:path w="1209675" h="1927859">
                  <a:moveTo>
                    <a:pt x="289369" y="0"/>
                  </a:moveTo>
                  <a:lnTo>
                    <a:pt x="227112" y="46931"/>
                  </a:lnTo>
                  <a:lnTo>
                    <a:pt x="195738" y="76541"/>
                  </a:lnTo>
                  <a:lnTo>
                    <a:pt x="165507" y="107348"/>
                  </a:lnTo>
                  <a:lnTo>
                    <a:pt x="136055" y="138709"/>
                  </a:lnTo>
                  <a:lnTo>
                    <a:pt x="100433" y="177242"/>
                  </a:lnTo>
                  <a:lnTo>
                    <a:pt x="65217" y="216666"/>
                  </a:lnTo>
                  <a:lnTo>
                    <a:pt x="31406" y="257365"/>
                  </a:lnTo>
                  <a:lnTo>
                    <a:pt x="0" y="299720"/>
                  </a:lnTo>
                  <a:lnTo>
                    <a:pt x="3416" y="305498"/>
                  </a:lnTo>
                  <a:lnTo>
                    <a:pt x="9232" y="311277"/>
                  </a:lnTo>
                  <a:lnTo>
                    <a:pt x="41757" y="333722"/>
                  </a:lnTo>
                  <a:lnTo>
                    <a:pt x="53223" y="342370"/>
                  </a:lnTo>
                  <a:lnTo>
                    <a:pt x="89764" y="377005"/>
                  </a:lnTo>
                  <a:lnTo>
                    <a:pt x="140470" y="428410"/>
                  </a:lnTo>
                  <a:lnTo>
                    <a:pt x="200909" y="494676"/>
                  </a:lnTo>
                  <a:lnTo>
                    <a:pt x="234999" y="535909"/>
                  </a:lnTo>
                  <a:lnTo>
                    <a:pt x="267743" y="578227"/>
                  </a:lnTo>
                  <a:lnTo>
                    <a:pt x="299373" y="621499"/>
                  </a:lnTo>
                  <a:lnTo>
                    <a:pt x="330123" y="665594"/>
                  </a:lnTo>
                  <a:lnTo>
                    <a:pt x="358209" y="708019"/>
                  </a:lnTo>
                  <a:lnTo>
                    <a:pt x="384981" y="751083"/>
                  </a:lnTo>
                  <a:lnTo>
                    <a:pt x="410507" y="794772"/>
                  </a:lnTo>
                  <a:lnTo>
                    <a:pt x="434855" y="839074"/>
                  </a:lnTo>
                  <a:lnTo>
                    <a:pt x="458095" y="883974"/>
                  </a:lnTo>
                  <a:lnTo>
                    <a:pt x="480295" y="929458"/>
                  </a:lnTo>
                  <a:lnTo>
                    <a:pt x="501522" y="975512"/>
                  </a:lnTo>
                  <a:lnTo>
                    <a:pt x="522999" y="1022980"/>
                  </a:lnTo>
                  <a:lnTo>
                    <a:pt x="544641" y="1070382"/>
                  </a:lnTo>
                  <a:lnTo>
                    <a:pt x="566157" y="1117836"/>
                  </a:lnTo>
                  <a:lnTo>
                    <a:pt x="587259" y="1165464"/>
                  </a:lnTo>
                  <a:lnTo>
                    <a:pt x="607656" y="1213383"/>
                  </a:lnTo>
                  <a:lnTo>
                    <a:pt x="623597" y="1254582"/>
                  </a:lnTo>
                  <a:lnTo>
                    <a:pt x="637522" y="1296623"/>
                  </a:lnTo>
                  <a:lnTo>
                    <a:pt x="649272" y="1339215"/>
                  </a:lnTo>
                  <a:lnTo>
                    <a:pt x="658812" y="1382522"/>
                  </a:lnTo>
                  <a:lnTo>
                    <a:pt x="623402" y="1402405"/>
                  </a:lnTo>
                  <a:lnTo>
                    <a:pt x="546468" y="1422702"/>
                  </a:lnTo>
                  <a:lnTo>
                    <a:pt x="512051" y="1441284"/>
                  </a:lnTo>
                  <a:lnTo>
                    <a:pt x="531905" y="1480346"/>
                  </a:lnTo>
                  <a:lnTo>
                    <a:pt x="579186" y="1522368"/>
                  </a:lnTo>
                  <a:lnTo>
                    <a:pt x="614611" y="1555449"/>
                  </a:lnTo>
                  <a:lnTo>
                    <a:pt x="648916" y="1589551"/>
                  </a:lnTo>
                  <a:lnTo>
                    <a:pt x="682034" y="1624726"/>
                  </a:lnTo>
                  <a:lnTo>
                    <a:pt x="713897" y="1661030"/>
                  </a:lnTo>
                  <a:lnTo>
                    <a:pt x="744437" y="1698514"/>
                  </a:lnTo>
                  <a:lnTo>
                    <a:pt x="773588" y="1737232"/>
                  </a:lnTo>
                  <a:lnTo>
                    <a:pt x="801281" y="1777238"/>
                  </a:lnTo>
                  <a:lnTo>
                    <a:pt x="828854" y="1823929"/>
                  </a:lnTo>
                  <a:lnTo>
                    <a:pt x="841787" y="1847843"/>
                  </a:lnTo>
                  <a:lnTo>
                    <a:pt x="854951" y="1871611"/>
                  </a:lnTo>
                  <a:lnTo>
                    <a:pt x="896181" y="1921615"/>
                  </a:lnTo>
                  <a:lnTo>
                    <a:pt x="920838" y="1927382"/>
                  </a:lnTo>
                  <a:lnTo>
                    <a:pt x="944982" y="1919515"/>
                  </a:lnTo>
                  <a:lnTo>
                    <a:pt x="972934" y="1884812"/>
                  </a:lnTo>
                  <a:lnTo>
                    <a:pt x="993724" y="1843544"/>
                  </a:lnTo>
                  <a:lnTo>
                    <a:pt x="1014772" y="1798793"/>
                  </a:lnTo>
                  <a:lnTo>
                    <a:pt x="1035303" y="1753829"/>
                  </a:lnTo>
                  <a:lnTo>
                    <a:pt x="1055231" y="1708605"/>
                  </a:lnTo>
                  <a:lnTo>
                    <a:pt x="1074470" y="1663075"/>
                  </a:lnTo>
                  <a:lnTo>
                    <a:pt x="1092935" y="1617193"/>
                  </a:lnTo>
                  <a:lnTo>
                    <a:pt x="1110538" y="1570913"/>
                  </a:lnTo>
                  <a:lnTo>
                    <a:pt x="1130640" y="1519522"/>
                  </a:lnTo>
                  <a:lnTo>
                    <a:pt x="1152210" y="1468675"/>
                  </a:lnTo>
                  <a:lnTo>
                    <a:pt x="1174414" y="1418062"/>
                  </a:lnTo>
                  <a:lnTo>
                    <a:pt x="1196416" y="1367370"/>
                  </a:lnTo>
                  <a:lnTo>
                    <a:pt x="1199248" y="1360703"/>
                  </a:lnTo>
                  <a:lnTo>
                    <a:pt x="1202029" y="1353997"/>
                  </a:lnTo>
                  <a:lnTo>
                    <a:pt x="1204467" y="1347177"/>
                  </a:lnTo>
                  <a:lnTo>
                    <a:pt x="1209492" y="1321061"/>
                  </a:lnTo>
                  <a:lnTo>
                    <a:pt x="1204121" y="1301029"/>
                  </a:lnTo>
                  <a:lnTo>
                    <a:pt x="1201009" y="1298486"/>
                  </a:lnTo>
                  <a:lnTo>
                    <a:pt x="975702" y="1298486"/>
                  </a:lnTo>
                  <a:lnTo>
                    <a:pt x="971261" y="1280719"/>
                  </a:lnTo>
                  <a:lnTo>
                    <a:pt x="958100" y="1232395"/>
                  </a:lnTo>
                  <a:lnTo>
                    <a:pt x="923451" y="1134053"/>
                  </a:lnTo>
                  <a:lnTo>
                    <a:pt x="905874" y="1084974"/>
                  </a:lnTo>
                  <a:lnTo>
                    <a:pt x="887801" y="1036091"/>
                  </a:lnTo>
                  <a:lnTo>
                    <a:pt x="868984" y="987501"/>
                  </a:lnTo>
                  <a:lnTo>
                    <a:pt x="849650" y="940058"/>
                  </a:lnTo>
                  <a:lnTo>
                    <a:pt x="829732" y="892848"/>
                  </a:lnTo>
                  <a:lnTo>
                    <a:pt x="789199" y="798706"/>
                  </a:lnTo>
                  <a:lnTo>
                    <a:pt x="769110" y="751566"/>
                  </a:lnTo>
                  <a:lnTo>
                    <a:pt x="749490" y="704240"/>
                  </a:lnTo>
                  <a:lnTo>
                    <a:pt x="729879" y="658063"/>
                  </a:lnTo>
                  <a:lnTo>
                    <a:pt x="708982" y="612545"/>
                  </a:lnTo>
                  <a:lnTo>
                    <a:pt x="686952" y="567610"/>
                  </a:lnTo>
                  <a:lnTo>
                    <a:pt x="663942" y="523181"/>
                  </a:lnTo>
                  <a:lnTo>
                    <a:pt x="640105" y="479181"/>
                  </a:lnTo>
                  <a:lnTo>
                    <a:pt x="615594" y="435533"/>
                  </a:lnTo>
                  <a:lnTo>
                    <a:pt x="590772" y="392776"/>
                  </a:lnTo>
                  <a:lnTo>
                    <a:pt x="565275" y="350476"/>
                  </a:lnTo>
                  <a:lnTo>
                    <a:pt x="539048" y="308674"/>
                  </a:lnTo>
                  <a:lnTo>
                    <a:pt x="512037" y="267411"/>
                  </a:lnTo>
                  <a:lnTo>
                    <a:pt x="484188" y="226727"/>
                  </a:lnTo>
                  <a:lnTo>
                    <a:pt x="455446" y="186663"/>
                  </a:lnTo>
                  <a:lnTo>
                    <a:pt x="425757" y="147260"/>
                  </a:lnTo>
                  <a:lnTo>
                    <a:pt x="395067" y="108558"/>
                  </a:lnTo>
                  <a:lnTo>
                    <a:pt x="363321" y="70599"/>
                  </a:lnTo>
                  <a:lnTo>
                    <a:pt x="330901" y="40659"/>
                  </a:lnTo>
                  <a:lnTo>
                    <a:pt x="296113" y="7861"/>
                  </a:lnTo>
                  <a:lnTo>
                    <a:pt x="289369" y="0"/>
                  </a:lnTo>
                  <a:close/>
                </a:path>
                <a:path w="1209675" h="1927859">
                  <a:moveTo>
                    <a:pt x="1162875" y="1284046"/>
                  </a:moveTo>
                  <a:lnTo>
                    <a:pt x="1123166" y="1285527"/>
                  </a:lnTo>
                  <a:lnTo>
                    <a:pt x="1083475" y="1288399"/>
                  </a:lnTo>
                  <a:lnTo>
                    <a:pt x="997825" y="1295869"/>
                  </a:lnTo>
                  <a:lnTo>
                    <a:pt x="975702" y="1298486"/>
                  </a:lnTo>
                  <a:lnTo>
                    <a:pt x="1201009" y="1298486"/>
                  </a:lnTo>
                  <a:lnTo>
                    <a:pt x="1188526" y="1288288"/>
                  </a:lnTo>
                  <a:lnTo>
                    <a:pt x="1162875" y="1284046"/>
                  </a:lnTo>
                  <a:close/>
                </a:path>
              </a:pathLst>
            </a:custGeom>
            <a:solidFill>
              <a:srgbClr val="E95153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24" name="object 32">
              <a:extLst>
                <a:ext uri="{FF2B5EF4-FFF2-40B4-BE49-F238E27FC236}">
                  <a16:creationId xmlns:a16="http://schemas.microsoft.com/office/drawing/2014/main" id="{B9C8A5D7-F345-4950-8020-41EE8F0BFE8A}"/>
                </a:ext>
              </a:extLst>
            </p:cNvPr>
            <p:cNvSpPr/>
            <p:nvPr/>
          </p:nvSpPr>
          <p:spPr>
            <a:xfrm>
              <a:off x="5127674" y="4036943"/>
              <a:ext cx="824389" cy="1320165"/>
            </a:xfrm>
            <a:custGeom>
              <a:avLst/>
              <a:gdLst/>
              <a:ahLst/>
              <a:cxnLst/>
              <a:rect l="l" t="t" r="r" b="b"/>
              <a:pathLst>
                <a:path w="1099184" h="1760220">
                  <a:moveTo>
                    <a:pt x="230924" y="0"/>
                  </a:moveTo>
                  <a:lnTo>
                    <a:pt x="220826" y="2686"/>
                  </a:lnTo>
                  <a:lnTo>
                    <a:pt x="213580" y="11174"/>
                  </a:lnTo>
                  <a:lnTo>
                    <a:pt x="206732" y="26581"/>
                  </a:lnTo>
                  <a:lnTo>
                    <a:pt x="204420" y="32538"/>
                  </a:lnTo>
                  <a:lnTo>
                    <a:pt x="200966" y="38392"/>
                  </a:lnTo>
                  <a:lnTo>
                    <a:pt x="43181" y="222276"/>
                  </a:lnTo>
                  <a:lnTo>
                    <a:pt x="36517" y="229513"/>
                  </a:lnTo>
                  <a:lnTo>
                    <a:pt x="29498" y="236443"/>
                  </a:lnTo>
                  <a:lnTo>
                    <a:pt x="15101" y="249962"/>
                  </a:lnTo>
                  <a:lnTo>
                    <a:pt x="3247" y="264253"/>
                  </a:lnTo>
                  <a:lnTo>
                    <a:pt x="0" y="277063"/>
                  </a:lnTo>
                  <a:lnTo>
                    <a:pt x="5398" y="289245"/>
                  </a:lnTo>
                  <a:lnTo>
                    <a:pt x="19483" y="301651"/>
                  </a:lnTo>
                  <a:lnTo>
                    <a:pt x="30258" y="309014"/>
                  </a:lnTo>
                  <a:lnTo>
                    <a:pt x="40997" y="316462"/>
                  </a:lnTo>
                  <a:lnTo>
                    <a:pt x="84485" y="355665"/>
                  </a:lnTo>
                  <a:lnTo>
                    <a:pt x="130411" y="402232"/>
                  </a:lnTo>
                  <a:lnTo>
                    <a:pt x="185153" y="462256"/>
                  </a:lnTo>
                  <a:lnTo>
                    <a:pt x="216029" y="499606"/>
                  </a:lnTo>
                  <a:lnTo>
                    <a:pt x="245686" y="537939"/>
                  </a:lnTo>
                  <a:lnTo>
                    <a:pt x="274334" y="577133"/>
                  </a:lnTo>
                  <a:lnTo>
                    <a:pt x="302185" y="617068"/>
                  </a:lnTo>
                  <a:lnTo>
                    <a:pt x="331752" y="661956"/>
                  </a:lnTo>
                  <a:lnTo>
                    <a:pt x="359712" y="707630"/>
                  </a:lnTo>
                  <a:lnTo>
                    <a:pt x="386162" y="754071"/>
                  </a:lnTo>
                  <a:lnTo>
                    <a:pt x="411202" y="801257"/>
                  </a:lnTo>
                  <a:lnTo>
                    <a:pt x="434929" y="849170"/>
                  </a:lnTo>
                  <a:lnTo>
                    <a:pt x="457442" y="897789"/>
                  </a:lnTo>
                  <a:lnTo>
                    <a:pt x="476897" y="940788"/>
                  </a:lnTo>
                  <a:lnTo>
                    <a:pt x="496499" y="983724"/>
                  </a:lnTo>
                  <a:lnTo>
                    <a:pt x="515988" y="1026705"/>
                  </a:lnTo>
                  <a:lnTo>
                    <a:pt x="535102" y="1069842"/>
                  </a:lnTo>
                  <a:lnTo>
                    <a:pt x="553581" y="1113244"/>
                  </a:lnTo>
                  <a:lnTo>
                    <a:pt x="568016" y="1150566"/>
                  </a:lnTo>
                  <a:lnTo>
                    <a:pt x="580628" y="1188643"/>
                  </a:lnTo>
                  <a:lnTo>
                    <a:pt x="591275" y="1227228"/>
                  </a:lnTo>
                  <a:lnTo>
                    <a:pt x="599924" y="1266457"/>
                  </a:lnTo>
                  <a:lnTo>
                    <a:pt x="567844" y="1284464"/>
                  </a:lnTo>
                  <a:lnTo>
                    <a:pt x="498152" y="1302847"/>
                  </a:lnTo>
                  <a:lnTo>
                    <a:pt x="466980" y="1319683"/>
                  </a:lnTo>
                  <a:lnTo>
                    <a:pt x="484966" y="1355055"/>
                  </a:lnTo>
                  <a:lnTo>
                    <a:pt x="532437" y="1397345"/>
                  </a:lnTo>
                  <a:lnTo>
                    <a:pt x="568863" y="1431813"/>
                  </a:lnTo>
                  <a:lnTo>
                    <a:pt x="603941" y="1467507"/>
                  </a:lnTo>
                  <a:lnTo>
                    <a:pt x="637581" y="1504500"/>
                  </a:lnTo>
                  <a:lnTo>
                    <a:pt x="669691" y="1542863"/>
                  </a:lnTo>
                  <a:lnTo>
                    <a:pt x="700180" y="1582668"/>
                  </a:lnTo>
                  <a:lnTo>
                    <a:pt x="728956" y="1623987"/>
                  </a:lnTo>
                  <a:lnTo>
                    <a:pt x="753930" y="1666272"/>
                  </a:lnTo>
                  <a:lnTo>
                    <a:pt x="765646" y="1687935"/>
                  </a:lnTo>
                  <a:lnTo>
                    <a:pt x="777571" y="1709471"/>
                  </a:lnTo>
                  <a:lnTo>
                    <a:pt x="814920" y="1754752"/>
                  </a:lnTo>
                  <a:lnTo>
                    <a:pt x="837255" y="1759981"/>
                  </a:lnTo>
                  <a:lnTo>
                    <a:pt x="859123" y="1752858"/>
                  </a:lnTo>
                  <a:lnTo>
                    <a:pt x="884440" y="1721416"/>
                  </a:lnTo>
                  <a:lnTo>
                    <a:pt x="903276" y="1684046"/>
                  </a:lnTo>
                  <a:lnTo>
                    <a:pt x="916833" y="1655128"/>
                  </a:lnTo>
                  <a:lnTo>
                    <a:pt x="827774" y="1655128"/>
                  </a:lnTo>
                  <a:lnTo>
                    <a:pt x="801737" y="1612770"/>
                  </a:lnTo>
                  <a:lnTo>
                    <a:pt x="774147" y="1572439"/>
                  </a:lnTo>
                  <a:lnTo>
                    <a:pt x="745151" y="1533888"/>
                  </a:lnTo>
                  <a:lnTo>
                    <a:pt x="714897" y="1496870"/>
                  </a:lnTo>
                  <a:lnTo>
                    <a:pt x="683530" y="1461139"/>
                  </a:lnTo>
                  <a:lnTo>
                    <a:pt x="651199" y="1426449"/>
                  </a:lnTo>
                  <a:lnTo>
                    <a:pt x="618049" y="1392553"/>
                  </a:lnTo>
                  <a:lnTo>
                    <a:pt x="584226" y="1359205"/>
                  </a:lnTo>
                  <a:lnTo>
                    <a:pt x="596787" y="1349015"/>
                  </a:lnTo>
                  <a:lnTo>
                    <a:pt x="610514" y="1343146"/>
                  </a:lnTo>
                  <a:lnTo>
                    <a:pt x="624762" y="1339563"/>
                  </a:lnTo>
                  <a:lnTo>
                    <a:pt x="638887" y="1336231"/>
                  </a:lnTo>
                  <a:lnTo>
                    <a:pt x="659823" y="1329131"/>
                  </a:lnTo>
                  <a:lnTo>
                    <a:pt x="671949" y="1320315"/>
                  </a:lnTo>
                  <a:lnTo>
                    <a:pt x="676421" y="1306788"/>
                  </a:lnTo>
                  <a:lnTo>
                    <a:pt x="674396" y="1285558"/>
                  </a:lnTo>
                  <a:lnTo>
                    <a:pt x="658653" y="1211779"/>
                  </a:lnTo>
                  <a:lnTo>
                    <a:pt x="636081" y="1140143"/>
                  </a:lnTo>
                  <a:lnTo>
                    <a:pt x="617432" y="1094034"/>
                  </a:lnTo>
                  <a:lnTo>
                    <a:pt x="598134" y="1048178"/>
                  </a:lnTo>
                  <a:lnTo>
                    <a:pt x="578334" y="1002522"/>
                  </a:lnTo>
                  <a:lnTo>
                    <a:pt x="558178" y="957013"/>
                  </a:lnTo>
                  <a:lnTo>
                    <a:pt x="517386" y="866216"/>
                  </a:lnTo>
                  <a:lnTo>
                    <a:pt x="494956" y="818140"/>
                  </a:lnTo>
                  <a:lnTo>
                    <a:pt x="471230" y="770815"/>
                  </a:lnTo>
                  <a:lnTo>
                    <a:pt x="446191" y="724239"/>
                  </a:lnTo>
                  <a:lnTo>
                    <a:pt x="419824" y="678410"/>
                  </a:lnTo>
                  <a:lnTo>
                    <a:pt x="392112" y="633326"/>
                  </a:lnTo>
                  <a:lnTo>
                    <a:pt x="363039" y="588987"/>
                  </a:lnTo>
                  <a:lnTo>
                    <a:pt x="332589" y="545389"/>
                  </a:lnTo>
                  <a:lnTo>
                    <a:pt x="300835" y="502699"/>
                  </a:lnTo>
                  <a:lnTo>
                    <a:pt x="267931" y="461068"/>
                  </a:lnTo>
                  <a:lnTo>
                    <a:pt x="233956" y="420400"/>
                  </a:lnTo>
                  <a:lnTo>
                    <a:pt x="198987" y="380604"/>
                  </a:lnTo>
                  <a:lnTo>
                    <a:pt x="163102" y="341586"/>
                  </a:lnTo>
                  <a:lnTo>
                    <a:pt x="126379" y="303251"/>
                  </a:lnTo>
                  <a:lnTo>
                    <a:pt x="119854" y="296329"/>
                  </a:lnTo>
                  <a:lnTo>
                    <a:pt x="113506" y="289245"/>
                  </a:lnTo>
                  <a:lnTo>
                    <a:pt x="101296" y="275387"/>
                  </a:lnTo>
                  <a:lnTo>
                    <a:pt x="264123" y="83744"/>
                  </a:lnTo>
                  <a:lnTo>
                    <a:pt x="337044" y="83744"/>
                  </a:lnTo>
                  <a:lnTo>
                    <a:pt x="318758" y="62319"/>
                  </a:lnTo>
                  <a:lnTo>
                    <a:pt x="313251" y="56170"/>
                  </a:lnTo>
                  <a:lnTo>
                    <a:pt x="307824" y="49894"/>
                  </a:lnTo>
                  <a:lnTo>
                    <a:pt x="302892" y="43344"/>
                  </a:lnTo>
                  <a:lnTo>
                    <a:pt x="298870" y="36373"/>
                  </a:lnTo>
                  <a:lnTo>
                    <a:pt x="289123" y="22065"/>
                  </a:lnTo>
                  <a:lnTo>
                    <a:pt x="276548" y="12354"/>
                  </a:lnTo>
                  <a:lnTo>
                    <a:pt x="262000" y="6059"/>
                  </a:lnTo>
                  <a:lnTo>
                    <a:pt x="246330" y="1994"/>
                  </a:lnTo>
                  <a:lnTo>
                    <a:pt x="230924" y="0"/>
                  </a:lnTo>
                  <a:close/>
                </a:path>
                <a:path w="1099184" h="1760220">
                  <a:moveTo>
                    <a:pt x="1088976" y="1247753"/>
                  </a:moveTo>
                  <a:lnTo>
                    <a:pt x="974348" y="1247753"/>
                  </a:lnTo>
                  <a:lnTo>
                    <a:pt x="994157" y="1251204"/>
                  </a:lnTo>
                  <a:lnTo>
                    <a:pt x="977341" y="1296161"/>
                  </a:lnTo>
                  <a:lnTo>
                    <a:pt x="960384" y="1341001"/>
                  </a:lnTo>
                  <a:lnTo>
                    <a:pt x="943167" y="1385765"/>
                  </a:lnTo>
                  <a:lnTo>
                    <a:pt x="925571" y="1430495"/>
                  </a:lnTo>
                  <a:lnTo>
                    <a:pt x="907480" y="1475235"/>
                  </a:lnTo>
                  <a:lnTo>
                    <a:pt x="888772" y="1520026"/>
                  </a:lnTo>
                  <a:lnTo>
                    <a:pt x="869332" y="1564910"/>
                  </a:lnTo>
                  <a:lnTo>
                    <a:pt x="849038" y="1609930"/>
                  </a:lnTo>
                  <a:lnTo>
                    <a:pt x="827774" y="1655128"/>
                  </a:lnTo>
                  <a:lnTo>
                    <a:pt x="916833" y="1655128"/>
                  </a:lnTo>
                  <a:lnTo>
                    <a:pt x="948222" y="1586416"/>
                  </a:lnTo>
                  <a:lnTo>
                    <a:pt x="969520" y="1537098"/>
                  </a:lnTo>
                  <a:lnTo>
                    <a:pt x="989851" y="1487345"/>
                  </a:lnTo>
                  <a:lnTo>
                    <a:pt x="1009080" y="1437081"/>
                  </a:lnTo>
                  <a:lnTo>
                    <a:pt x="1027286" y="1390537"/>
                  </a:lnTo>
                  <a:lnTo>
                    <a:pt x="1046824" y="1344481"/>
                  </a:lnTo>
                  <a:lnTo>
                    <a:pt x="1066933" y="1298637"/>
                  </a:lnTo>
                  <a:lnTo>
                    <a:pt x="1087588" y="1251008"/>
                  </a:lnTo>
                  <a:lnTo>
                    <a:pt x="1088976" y="1247753"/>
                  </a:lnTo>
                  <a:close/>
                </a:path>
                <a:path w="1099184" h="1760220">
                  <a:moveTo>
                    <a:pt x="337044" y="83744"/>
                  </a:moveTo>
                  <a:lnTo>
                    <a:pt x="264123" y="83744"/>
                  </a:lnTo>
                  <a:lnTo>
                    <a:pt x="269559" y="93409"/>
                  </a:lnTo>
                  <a:lnTo>
                    <a:pt x="271654" y="98781"/>
                  </a:lnTo>
                  <a:lnTo>
                    <a:pt x="307793" y="143237"/>
                  </a:lnTo>
                  <a:lnTo>
                    <a:pt x="340043" y="183732"/>
                  </a:lnTo>
                  <a:lnTo>
                    <a:pt x="371518" y="224824"/>
                  </a:lnTo>
                  <a:lnTo>
                    <a:pt x="401866" y="266819"/>
                  </a:lnTo>
                  <a:lnTo>
                    <a:pt x="430734" y="310020"/>
                  </a:lnTo>
                  <a:lnTo>
                    <a:pt x="457240" y="352129"/>
                  </a:lnTo>
                  <a:lnTo>
                    <a:pt x="483133" y="394571"/>
                  </a:lnTo>
                  <a:lnTo>
                    <a:pt x="508319" y="437393"/>
                  </a:lnTo>
                  <a:lnTo>
                    <a:pt x="532699" y="480642"/>
                  </a:lnTo>
                  <a:lnTo>
                    <a:pt x="556176" y="524367"/>
                  </a:lnTo>
                  <a:lnTo>
                    <a:pt x="578655" y="568616"/>
                  </a:lnTo>
                  <a:lnTo>
                    <a:pt x="600038" y="613436"/>
                  </a:lnTo>
                  <a:lnTo>
                    <a:pt x="619569" y="656533"/>
                  </a:lnTo>
                  <a:lnTo>
                    <a:pt x="638620" y="699852"/>
                  </a:lnTo>
                  <a:lnTo>
                    <a:pt x="657282" y="743349"/>
                  </a:lnTo>
                  <a:lnTo>
                    <a:pt x="675646" y="786982"/>
                  </a:lnTo>
                  <a:lnTo>
                    <a:pt x="693802" y="830705"/>
                  </a:lnTo>
                  <a:lnTo>
                    <a:pt x="729857" y="918248"/>
                  </a:lnTo>
                  <a:lnTo>
                    <a:pt x="750324" y="968334"/>
                  </a:lnTo>
                  <a:lnTo>
                    <a:pt x="770035" y="1018681"/>
                  </a:lnTo>
                  <a:lnTo>
                    <a:pt x="788308" y="1069499"/>
                  </a:lnTo>
                  <a:lnTo>
                    <a:pt x="804463" y="1120999"/>
                  </a:lnTo>
                  <a:lnTo>
                    <a:pt x="817820" y="1173390"/>
                  </a:lnTo>
                  <a:lnTo>
                    <a:pt x="827770" y="1227228"/>
                  </a:lnTo>
                  <a:lnTo>
                    <a:pt x="829018" y="1233216"/>
                  </a:lnTo>
                  <a:lnTo>
                    <a:pt x="846912" y="1270873"/>
                  </a:lnTo>
                  <a:lnTo>
                    <a:pt x="855718" y="1272515"/>
                  </a:lnTo>
                  <a:lnTo>
                    <a:pt x="868783" y="1270064"/>
                  </a:lnTo>
                  <a:lnTo>
                    <a:pt x="882174" y="1266242"/>
                  </a:lnTo>
                  <a:lnTo>
                    <a:pt x="908863" y="1258243"/>
                  </a:lnTo>
                  <a:lnTo>
                    <a:pt x="922326" y="1254786"/>
                  </a:lnTo>
                  <a:lnTo>
                    <a:pt x="938927" y="1251008"/>
                  </a:lnTo>
                  <a:lnTo>
                    <a:pt x="956103" y="1248175"/>
                  </a:lnTo>
                  <a:lnTo>
                    <a:pt x="974348" y="1247753"/>
                  </a:lnTo>
                  <a:lnTo>
                    <a:pt x="1088976" y="1247753"/>
                  </a:lnTo>
                  <a:lnTo>
                    <a:pt x="1091947" y="1240612"/>
                  </a:lnTo>
                  <a:lnTo>
                    <a:pt x="1094157" y="1234428"/>
                  </a:lnTo>
                  <a:lnTo>
                    <a:pt x="1098705" y="1210776"/>
                  </a:lnTo>
                  <a:lnTo>
                    <a:pt x="1093839" y="1192633"/>
                  </a:lnTo>
                  <a:lnTo>
                    <a:pt x="1091024" y="1190333"/>
                  </a:lnTo>
                  <a:lnTo>
                    <a:pt x="886944" y="1190333"/>
                  </a:lnTo>
                  <a:lnTo>
                    <a:pt x="882924" y="1174233"/>
                  </a:lnTo>
                  <a:lnTo>
                    <a:pt x="870992" y="1130465"/>
                  </a:lnTo>
                  <a:lnTo>
                    <a:pt x="839616" y="1041385"/>
                  </a:lnTo>
                  <a:lnTo>
                    <a:pt x="823696" y="996932"/>
                  </a:lnTo>
                  <a:lnTo>
                    <a:pt x="807323" y="952656"/>
                  </a:lnTo>
                  <a:lnTo>
                    <a:pt x="790271" y="908647"/>
                  </a:lnTo>
                  <a:lnTo>
                    <a:pt x="769191" y="857108"/>
                  </a:lnTo>
                  <a:lnTo>
                    <a:pt x="747419" y="805846"/>
                  </a:lnTo>
                  <a:lnTo>
                    <a:pt x="725364" y="754696"/>
                  </a:lnTo>
                  <a:lnTo>
                    <a:pt x="703439" y="703492"/>
                  </a:lnTo>
                  <a:lnTo>
                    <a:pt x="682055" y="652069"/>
                  </a:lnTo>
                  <a:lnTo>
                    <a:pt x="660591" y="601950"/>
                  </a:lnTo>
                  <a:lnTo>
                    <a:pt x="637491" y="552676"/>
                  </a:lnTo>
                  <a:lnTo>
                    <a:pt x="612995" y="504124"/>
                  </a:lnTo>
                  <a:lnTo>
                    <a:pt x="587342" y="456172"/>
                  </a:lnTo>
                  <a:lnTo>
                    <a:pt x="560770" y="408699"/>
                  </a:lnTo>
                  <a:lnTo>
                    <a:pt x="534115" y="362916"/>
                  </a:lnTo>
                  <a:lnTo>
                    <a:pt x="506605" y="317715"/>
                  </a:lnTo>
                  <a:lnTo>
                    <a:pt x="478154" y="273162"/>
                  </a:lnTo>
                  <a:lnTo>
                    <a:pt x="448675" y="229318"/>
                  </a:lnTo>
                  <a:lnTo>
                    <a:pt x="418082" y="186248"/>
                  </a:lnTo>
                  <a:lnTo>
                    <a:pt x="386289" y="144016"/>
                  </a:lnTo>
                  <a:lnTo>
                    <a:pt x="353210" y="102685"/>
                  </a:lnTo>
                  <a:lnTo>
                    <a:pt x="337044" y="83744"/>
                  </a:lnTo>
                  <a:close/>
                </a:path>
                <a:path w="1099184" h="1760220">
                  <a:moveTo>
                    <a:pt x="1056489" y="1177252"/>
                  </a:moveTo>
                  <a:lnTo>
                    <a:pt x="1020521" y="1178592"/>
                  </a:lnTo>
                  <a:lnTo>
                    <a:pt x="984569" y="1181197"/>
                  </a:lnTo>
                  <a:lnTo>
                    <a:pt x="906987" y="1187960"/>
                  </a:lnTo>
                  <a:lnTo>
                    <a:pt x="886944" y="1190333"/>
                  </a:lnTo>
                  <a:lnTo>
                    <a:pt x="1091024" y="1190333"/>
                  </a:lnTo>
                  <a:lnTo>
                    <a:pt x="1079716" y="1181094"/>
                  </a:lnTo>
                  <a:lnTo>
                    <a:pt x="1056489" y="1177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158797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well-being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703512" y="1828212"/>
            <a:ext cx="8712968" cy="34729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one</a:t>
            </a:r>
            <a:r>
              <a:rPr lang="en-US" sz="3200" dirty="0"/>
              <a:t> – You are on a busy road and you notice that in between the parked cars on the other side of the road, someone looks like they have collapsed.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do you need to consider in terms of your safety and those around you? </a:t>
            </a:r>
            <a:endParaRPr lang="en-GB" sz="3200" dirty="0"/>
          </a:p>
          <a:p>
            <a:pPr lvl="0"/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381170-1E8E-42F0-BB5D-8C60C3148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518" y="476672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1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well-being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two</a:t>
            </a:r>
            <a:r>
              <a:rPr lang="en-US" sz="3200" dirty="0"/>
              <a:t> – you are on your own 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do you need to consider now you have this new information? </a:t>
            </a:r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FF005-74A0-4FF0-9FB4-A892A59CB2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476672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well-being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three</a:t>
            </a:r>
            <a:r>
              <a:rPr lang="en-US" sz="3200" dirty="0"/>
              <a:t> – It is night and you can only just make out the person between the cars.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do you need to consider now you have this new information? </a:t>
            </a:r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6F710F-BF95-41B4-B124-1C47768858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99" y="878237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4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well-being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four</a:t>
            </a:r>
            <a:r>
              <a:rPr lang="en-US" sz="3200" dirty="0"/>
              <a:t> – as you make your way across the road a family friend you know and trust pulls up in their car and asks if everything is okay.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will you do now? </a:t>
            </a:r>
            <a:endParaRPr lang="en-GB" sz="3200" dirty="0"/>
          </a:p>
          <a:p>
            <a:pPr lvl="0"/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D0001F-EFF1-4FC2-BB73-330CF040E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40446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5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well-being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918741" y="1772816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five</a:t>
            </a:r>
            <a:r>
              <a:rPr lang="en-US" sz="3200" dirty="0"/>
              <a:t> – you arrive at the person, you check and find that they are unresponsive and breathing.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do you do now?  Find out what to do on the </a:t>
            </a:r>
            <a:r>
              <a:rPr lang="en-US" sz="3200" u="sng" dirty="0">
                <a:hlinkClick r:id="rId3"/>
              </a:rPr>
              <a:t>Unresponsive and breathing first aid skills page</a:t>
            </a:r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57BD65-11D2-44D0-94A4-C69B3899E7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36171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2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well-being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538334" y="980728"/>
            <a:ext cx="9958265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Discussion questions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What were the factors you needed to consider to keep yourself safe?</a:t>
            </a:r>
          </a:p>
          <a:p>
            <a:pPr lvl="0"/>
            <a:endParaRPr lang="en-GB" sz="3200" dirty="0"/>
          </a:p>
          <a:p>
            <a:pPr lvl="0"/>
            <a:r>
              <a:rPr lang="en-US" sz="3200" dirty="0"/>
              <a:t>When new information was introduced in the scenario, did this make you think about other ways of keeping safe?</a:t>
            </a:r>
            <a:endParaRPr lang="en-GB" sz="3200" dirty="0"/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What would you say to others about keeping safe when helping someone in need of first aid?</a:t>
            </a:r>
            <a:endParaRPr lang="en-GB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661B45-5E0C-434A-A625-3C87BAF63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363806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6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well-being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918741" y="1772816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3200" b="1" dirty="0"/>
              <a:t>Reminder</a:t>
            </a:r>
          </a:p>
          <a:p>
            <a:pPr lvl="0"/>
            <a:endParaRPr lang="en-GB" sz="3200" b="1" dirty="0"/>
          </a:p>
          <a:p>
            <a:pPr lvl="0"/>
            <a:r>
              <a:rPr lang="en-GB" sz="3200" dirty="0"/>
              <a:t>There is always something that can be done to help someone else, if you are not sure what to do or don’t feel safe call 999.</a:t>
            </a:r>
            <a:endParaRPr lang="en-GB" sz="6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57BD65-11D2-44D0-94A4-C69B3899E7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36171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64917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.-Secondary.pptx" id="{94864929-2686-40D9-93B5-BBD3852E4929}" vid="{08CF7FE9-06CF-4687-AF2E-295CC6474B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Secondary_BRC_FirstAid_PowerPoint</Template>
  <TotalTime>28</TotalTime>
  <Words>322</Words>
  <Application>Microsoft Office PowerPoint</Application>
  <PresentationFormat>Widescreen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Keeping safe - practise.</vt:lpstr>
      <vt:lpstr>Keeping safe – learn PowerPoint Safety and well-being </vt:lpstr>
      <vt:lpstr>Keeping safe – learn PowerPoint Safety and well-being </vt:lpstr>
      <vt:lpstr>Keeping safe – learn PowerPoint Safety and well-being </vt:lpstr>
      <vt:lpstr>Keeping safe – learn PowerPoint Safety and well-being </vt:lpstr>
      <vt:lpstr>Keeping safe – learn PowerPoint Safety and well-being </vt:lpstr>
      <vt:lpstr>Keeping safe – learn PowerPoint Safety and well-being </vt:lpstr>
      <vt:lpstr>Keeping safe – learn PowerPoint Safety and well-being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Secondary.</dc:title>
  <dc:creator>Lucy Tutton</dc:creator>
  <cp:lastModifiedBy>Lucy Tutton</cp:lastModifiedBy>
  <cp:revision>10</cp:revision>
  <dcterms:created xsi:type="dcterms:W3CDTF">2020-02-11T14:05:13Z</dcterms:created>
  <dcterms:modified xsi:type="dcterms:W3CDTF">2020-02-13T11:24:54Z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</Properties>
</file>