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entation.xml" ContentType="application/vnd.openxmlformats-officedocument.presentationml.presentation.main+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ppt/changesInfos/changesInfo1.xml" ContentType="application/vnd.ms-powerpoint.changesinfo+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7"/>
  </p:notesMasterIdLst>
  <p:sldIdLst>
    <p:sldId id="297" r:id="rId2"/>
    <p:sldId id="298" r:id="rId3"/>
    <p:sldId id="327" r:id="rId4"/>
    <p:sldId id="328" r:id="rId5"/>
    <p:sldId id="329" r:id="rId6"/>
  </p:sldIdLst>
  <p:sldSz cx="12192000" cy="6858000"/>
  <p:notesSz cx="16256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1B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p:cViewPr varScale="1">
        <p:scale>
          <a:sx n="121" d="100"/>
          <a:sy n="121" d="100"/>
        </p:scale>
        <p:origin x="744" y="176"/>
      </p:cViewPr>
      <p:guideLst/>
    </p:cSldViewPr>
  </p:slideViewPr>
  <p:notesTextViewPr>
    <p:cViewPr>
      <p:scale>
        <a:sx n="100" d="100"/>
        <a:sy n="100" d="100"/>
      </p:scale>
      <p:origin x="0" y="0"/>
    </p:cViewPr>
  </p:notesTextViewPr>
  <p:sorterViewPr>
    <p:cViewPr>
      <p:scale>
        <a:sx n="44" d="100"/>
        <a:sy n="4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loe Bruce" userId="cd14b7cc-a47c-4568-a7e1-17940fbf5a9f" providerId="ADAL" clId="{CF9D54DF-E495-43B8-ACD4-06615E951DAB}"/>
    <pc:docChg chg="modSld">
      <pc:chgData name="Chloe Bruce" userId="cd14b7cc-a47c-4568-a7e1-17940fbf5a9f" providerId="ADAL" clId="{CF9D54DF-E495-43B8-ACD4-06615E951DAB}" dt="2021-07-13T13:04:48.812" v="0" actId="1076"/>
      <pc:docMkLst>
        <pc:docMk/>
      </pc:docMkLst>
      <pc:sldChg chg="modSp mod">
        <pc:chgData name="Chloe Bruce" userId="cd14b7cc-a47c-4568-a7e1-17940fbf5a9f" providerId="ADAL" clId="{CF9D54DF-E495-43B8-ACD4-06615E951DAB}" dt="2021-07-13T13:04:48.812" v="0" actId="1076"/>
        <pc:sldMkLst>
          <pc:docMk/>
          <pc:sldMk cId="249535191" sldId="329"/>
        </pc:sldMkLst>
        <pc:spChg chg="mod">
          <ac:chgData name="Chloe Bruce" userId="cd14b7cc-a47c-4568-a7e1-17940fbf5a9f" providerId="ADAL" clId="{CF9D54DF-E495-43B8-ACD4-06615E951DAB}" dt="2021-07-13T13:04:48.812" v="0" actId="1076"/>
          <ac:spMkLst>
            <pc:docMk/>
            <pc:sldMk cId="249535191" sldId="329"/>
            <ac:spMk id="5" creationId="{08C729AF-4F71-4D57-BF64-4E67D0958E86}"/>
          </ac:spMkLst>
        </pc:spChg>
      </pc:sldChg>
    </pc:docChg>
  </pc:docChgLst>
  <pc:docChgLst>
    <pc:chgData name="Ioan Davies" userId="06a03e2e24420ad6" providerId="LiveId" clId="{C10046E6-4ABF-4BD5-99DA-6644035F9A2C}"/>
    <pc:docChg chg="undo custSel modSld">
      <pc:chgData name="Ioan Davies" userId="06a03e2e24420ad6" providerId="LiveId" clId="{C10046E6-4ABF-4BD5-99DA-6644035F9A2C}" dt="2023-06-30T13:18:19.230" v="7" actId="179"/>
      <pc:docMkLst>
        <pc:docMk/>
      </pc:docMkLst>
      <pc:sldChg chg="modSp mod">
        <pc:chgData name="Ioan Davies" userId="06a03e2e24420ad6" providerId="LiveId" clId="{C10046E6-4ABF-4BD5-99DA-6644035F9A2C}" dt="2023-06-30T13:17:57.866" v="1" actId="14100"/>
        <pc:sldMkLst>
          <pc:docMk/>
          <pc:sldMk cId="2563004754" sldId="298"/>
        </pc:sldMkLst>
        <pc:spChg chg="mod">
          <ac:chgData name="Ioan Davies" userId="06a03e2e24420ad6" providerId="LiveId" clId="{C10046E6-4ABF-4BD5-99DA-6644035F9A2C}" dt="2023-06-30T13:17:55.558" v="0" actId="14100"/>
          <ac:spMkLst>
            <pc:docMk/>
            <pc:sldMk cId="2563004754" sldId="298"/>
            <ac:spMk id="4" creationId="{77F92870-66AD-4ECA-8B00-0A9407C63158}"/>
          </ac:spMkLst>
        </pc:spChg>
        <pc:spChg chg="mod">
          <ac:chgData name="Ioan Davies" userId="06a03e2e24420ad6" providerId="LiveId" clId="{C10046E6-4ABF-4BD5-99DA-6644035F9A2C}" dt="2023-06-30T13:17:57.866" v="1" actId="14100"/>
          <ac:spMkLst>
            <pc:docMk/>
            <pc:sldMk cId="2563004754" sldId="298"/>
            <ac:spMk id="6" creationId="{962F2228-968D-4E9F-A8AD-CA5208EE1F86}"/>
          </ac:spMkLst>
        </pc:spChg>
      </pc:sldChg>
      <pc:sldChg chg="modSp mod">
        <pc:chgData name="Ioan Davies" userId="06a03e2e24420ad6" providerId="LiveId" clId="{C10046E6-4ABF-4BD5-99DA-6644035F9A2C}" dt="2023-06-30T13:18:04.090" v="3" actId="14100"/>
        <pc:sldMkLst>
          <pc:docMk/>
          <pc:sldMk cId="3743129613" sldId="327"/>
        </pc:sldMkLst>
        <pc:spChg chg="mod">
          <ac:chgData name="Ioan Davies" userId="06a03e2e24420ad6" providerId="LiveId" clId="{C10046E6-4ABF-4BD5-99DA-6644035F9A2C}" dt="2023-06-30T13:18:00.558" v="2" actId="14100"/>
          <ac:spMkLst>
            <pc:docMk/>
            <pc:sldMk cId="3743129613" sldId="327"/>
            <ac:spMk id="4" creationId="{B47D44C6-3B03-42A1-8F7D-2090B1FB0A69}"/>
          </ac:spMkLst>
        </pc:spChg>
        <pc:spChg chg="mod">
          <ac:chgData name="Ioan Davies" userId="06a03e2e24420ad6" providerId="LiveId" clId="{C10046E6-4ABF-4BD5-99DA-6644035F9A2C}" dt="2023-06-30T13:18:04.090" v="3" actId="14100"/>
          <ac:spMkLst>
            <pc:docMk/>
            <pc:sldMk cId="3743129613" sldId="327"/>
            <ac:spMk id="6" creationId="{6D395713-9E73-4515-9317-0A4E7F8FDC98}"/>
          </ac:spMkLst>
        </pc:spChg>
      </pc:sldChg>
      <pc:sldChg chg="modSp mod">
        <pc:chgData name="Ioan Davies" userId="06a03e2e24420ad6" providerId="LiveId" clId="{C10046E6-4ABF-4BD5-99DA-6644035F9A2C}" dt="2023-06-30T13:18:19.230" v="7" actId="179"/>
        <pc:sldMkLst>
          <pc:docMk/>
          <pc:sldMk cId="2303416454" sldId="328"/>
        </pc:sldMkLst>
        <pc:spChg chg="mod">
          <ac:chgData name="Ioan Davies" userId="06a03e2e24420ad6" providerId="LiveId" clId="{C10046E6-4ABF-4BD5-99DA-6644035F9A2C}" dt="2023-06-30T13:18:19.230" v="7" actId="179"/>
          <ac:spMkLst>
            <pc:docMk/>
            <pc:sldMk cId="2303416454" sldId="328"/>
            <ac:spMk id="2" creationId="{CED5428A-86FB-418B-86DE-2FDD4B19D4F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43738"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9207500" y="0"/>
            <a:ext cx="7045325" cy="458788"/>
          </a:xfrm>
          <a:prstGeom prst="rect">
            <a:avLst/>
          </a:prstGeom>
        </p:spPr>
        <p:txBody>
          <a:bodyPr vert="horz" lIns="91440" tIns="45720" rIns="91440" bIns="45720" rtlCol="0"/>
          <a:lstStyle>
            <a:lvl1pPr algn="r">
              <a:defRPr sz="1200"/>
            </a:lvl1pPr>
          </a:lstStyle>
          <a:p>
            <a:fld id="{4E092205-E3CE-4B42-907A-C3BB5D21EF03}" type="datetimeFigureOut">
              <a:rPr lang="en-GB" smtClean="0"/>
              <a:t>28/07/2023</a:t>
            </a:fld>
            <a:endParaRPr lang="en-GB"/>
          </a:p>
        </p:txBody>
      </p:sp>
      <p:sp>
        <p:nvSpPr>
          <p:cNvPr id="4" name="Slide Image Placeholder 3"/>
          <p:cNvSpPr>
            <a:spLocks noGrp="1" noRot="1" noChangeAspect="1"/>
          </p:cNvSpPr>
          <p:nvPr>
            <p:ph type="sldImg" idx="2"/>
          </p:nvPr>
        </p:nvSpPr>
        <p:spPr>
          <a:xfrm>
            <a:off x="5384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625600" y="4400550"/>
            <a:ext cx="130048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7043738"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9207500" y="8685213"/>
            <a:ext cx="7045325" cy="458787"/>
          </a:xfrm>
          <a:prstGeom prst="rect">
            <a:avLst/>
          </a:prstGeom>
        </p:spPr>
        <p:txBody>
          <a:bodyPr vert="horz" lIns="91440" tIns="45720" rIns="91440" bIns="45720" rtlCol="0" anchor="b"/>
          <a:lstStyle>
            <a:lvl1pPr algn="r">
              <a:defRPr sz="1200"/>
            </a:lvl1pPr>
          </a:lstStyle>
          <a:p>
            <a:fld id="{3908070E-2810-4E5C-83CC-655FBDA01363}" type="slidenum">
              <a:rPr lang="en-GB" smtClean="0"/>
              <a:t>‹#›</a:t>
            </a:fld>
            <a:endParaRPr lang="en-GB"/>
          </a:p>
        </p:txBody>
      </p:sp>
    </p:spTree>
    <p:extLst>
      <p:ext uri="{BB962C8B-B14F-4D97-AF65-F5344CB8AC3E}">
        <p14:creationId xmlns:p14="http://schemas.microsoft.com/office/powerpoint/2010/main" val="130317253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1</a:t>
            </a:fld>
            <a:endParaRPr lang="en-GB"/>
          </a:p>
        </p:txBody>
      </p:sp>
    </p:spTree>
    <p:extLst>
      <p:ext uri="{BB962C8B-B14F-4D97-AF65-F5344CB8AC3E}">
        <p14:creationId xmlns:p14="http://schemas.microsoft.com/office/powerpoint/2010/main" val="1834090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908070E-2810-4E5C-83CC-655FBDA01363}" type="slidenum">
              <a:rPr lang="en-GB" smtClean="0"/>
              <a:t>2</a:t>
            </a:fld>
            <a:endParaRPr lang="en-GB"/>
          </a:p>
        </p:txBody>
      </p:sp>
    </p:spTree>
    <p:extLst>
      <p:ext uri="{BB962C8B-B14F-4D97-AF65-F5344CB8AC3E}">
        <p14:creationId xmlns:p14="http://schemas.microsoft.com/office/powerpoint/2010/main" val="1411752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908070E-2810-4E5C-83CC-655FBDA01363}" type="slidenum">
              <a:rPr lang="en-GB" smtClean="0"/>
              <a:t>3</a:t>
            </a:fld>
            <a:endParaRPr lang="en-GB"/>
          </a:p>
        </p:txBody>
      </p:sp>
    </p:spTree>
    <p:extLst>
      <p:ext uri="{BB962C8B-B14F-4D97-AF65-F5344CB8AC3E}">
        <p14:creationId xmlns:p14="http://schemas.microsoft.com/office/powerpoint/2010/main" val="4208569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0" y="0"/>
            <a:ext cx="11424591"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Title.</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cxnSp>
        <p:nvCxnSpPr>
          <p:cNvPr id="12" name="Straight Connector 11">
            <a:extLst>
              <a:ext uri="{FF2B5EF4-FFF2-40B4-BE49-F238E27FC236}">
                <a16:creationId xmlns:a16="http://schemas.microsoft.com/office/drawing/2014/main" id="{88191343-3456-4A3C-9378-7F33E943EFE6}"/>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dirty="0"/>
              <a:t>Date</a:t>
            </a:r>
          </a:p>
        </p:txBody>
      </p:sp>
      <p:pic>
        <p:nvPicPr>
          <p:cNvPr id="4" name="Graphic 83">
            <a:extLst>
              <a:ext uri="{FF2B5EF4-FFF2-40B4-BE49-F238E27FC236}">
                <a16:creationId xmlns:a16="http://schemas.microsoft.com/office/drawing/2014/main" id="{CA0A300E-9BB4-BAC8-1083-2D9A472F5CE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602009" y="5877272"/>
            <a:ext cx="2589991" cy="980728"/>
          </a:xfrm>
          <a:prstGeom prst="rect">
            <a:avLst/>
          </a:prstGeom>
        </p:spPr>
      </p:pic>
      <p:pic>
        <p:nvPicPr>
          <p:cNvPr id="5" name="Graphic 82">
            <a:extLst>
              <a:ext uri="{FF2B5EF4-FFF2-40B4-BE49-F238E27FC236}">
                <a16:creationId xmlns:a16="http://schemas.microsoft.com/office/drawing/2014/main" id="{EB661D9B-1D3A-84A6-1283-DD8FA172F7B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1399912" y="1"/>
            <a:ext cx="792088" cy="5005556"/>
          </a:xfrm>
          <a:prstGeom prst="rect">
            <a:avLst/>
          </a:prstGeom>
        </p:spPr>
      </p:pic>
      <p:sp>
        <p:nvSpPr>
          <p:cNvPr id="6" name="object 53">
            <a:extLst>
              <a:ext uri="{FF2B5EF4-FFF2-40B4-BE49-F238E27FC236}">
                <a16:creationId xmlns:a16="http://schemas.microsoft.com/office/drawing/2014/main" id="{4E8FEC88-7468-0A3D-9D3E-3C4F8CB625F2}"/>
              </a:ext>
            </a:extLst>
          </p:cNvPr>
          <p:cNvSpPr txBox="1"/>
          <p:nvPr userDrawn="1"/>
        </p:nvSpPr>
        <p:spPr>
          <a:xfrm>
            <a:off x="1066800" y="6021288"/>
            <a:ext cx="4381128" cy="506870"/>
          </a:xfrm>
          <a:prstGeom prst="rect">
            <a:avLst/>
          </a:prstGeom>
        </p:spPr>
        <p:txBody>
          <a:bodyPr vert="horz" wrap="square" lIns="0" tIns="4763" rIns="0" bIns="0" rtlCol="0">
            <a:spAutoFit/>
          </a:bodyPr>
          <a:lstStyle/>
          <a:p>
            <a:pPr marL="0">
              <a:lnSpc>
                <a:spcPts val="1000"/>
              </a:lnSpc>
              <a:spcBef>
                <a:spcPts val="0"/>
              </a:spcBef>
            </a:pPr>
            <a:r>
              <a:rPr lang="en-GB" sz="750" spc="0" baseline="0" dirty="0">
                <a:solidFill>
                  <a:srgbClr val="333333"/>
                </a:solidFill>
                <a:latin typeface="HelveticaNeueLT Pro 55 Roman" panose="020B0604020202020204" pitchFamily="34" charset="0"/>
                <a:cs typeface="Arial"/>
              </a:rPr>
              <a:t>©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2019. </a:t>
            </a:r>
            <a:r>
              <a:rPr lang="en-GB" sz="750" spc="0" baseline="0" dirty="0" err="1">
                <a:solidFill>
                  <a:srgbClr val="333333"/>
                </a:solidFill>
                <a:latin typeface="HelveticaNeueLT Pro 55 Roman" panose="020B0604020202020204" pitchFamily="34" charset="0"/>
                <a:cs typeface="Arial"/>
              </a:rPr>
              <a:t>Pob</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llun</a:t>
            </a:r>
            <a:r>
              <a:rPr lang="en-GB" sz="750" spc="0" baseline="0" dirty="0">
                <a:solidFill>
                  <a:srgbClr val="333333"/>
                </a:solidFill>
                <a:latin typeface="HelveticaNeueLT Pro 55 Roman" panose="020B0604020202020204" pitchFamily="34" charset="0"/>
                <a:cs typeface="Arial"/>
              </a:rPr>
              <a:t> ©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2019 </a:t>
            </a:r>
            <a:r>
              <a:rPr lang="en-GB" sz="750" spc="0" baseline="0" dirty="0" err="1">
                <a:solidFill>
                  <a:srgbClr val="333333"/>
                </a:solidFill>
                <a:latin typeface="HelveticaNeueLT Pro 55 Roman" panose="020B0604020202020204" pitchFamily="34" charset="0"/>
                <a:cs typeface="Arial"/>
              </a:rPr>
              <a:t>oni</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nodir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wahanol</a:t>
            </a:r>
            <a:r>
              <a:rPr lang="en-GB" sz="750" spc="0" baseline="0" dirty="0">
                <a:solidFill>
                  <a:srgbClr val="333333"/>
                </a:solidFill>
                <a:latin typeface="HelveticaNeueLT Pro 55 Roman" panose="020B0604020202020204" pitchFamily="34" charset="0"/>
                <a:cs typeface="Arial"/>
              </a:rPr>
              <a:t>.</a:t>
            </a:r>
          </a:p>
          <a:p>
            <a:pPr marL="0">
              <a:lnSpc>
                <a:spcPts val="1000"/>
              </a:lnSpc>
              <a:spcBef>
                <a:spcPts val="0"/>
              </a:spcBef>
            </a:pPr>
            <a:r>
              <a:rPr lang="en-GB" sz="750" spc="0" baseline="0" dirty="0" err="1">
                <a:solidFill>
                  <a:srgbClr val="333333"/>
                </a:solidFill>
                <a:latin typeface="HelveticaNeueLT Pro 55 Roman" panose="020B0604020202020204" pitchFamily="34" charset="0"/>
                <a:cs typeface="Arial"/>
              </a:rPr>
              <a:t>Mae’r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adnodd</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hwn</a:t>
            </a:r>
            <a:r>
              <a:rPr lang="en-GB" sz="750" spc="0" baseline="0" dirty="0">
                <a:solidFill>
                  <a:srgbClr val="333333"/>
                </a:solidFill>
                <a:latin typeface="HelveticaNeueLT Pro 55 Roman" panose="020B0604020202020204" pitchFamily="34" charset="0"/>
                <a:cs typeface="Arial"/>
              </a:rPr>
              <a:t> a </a:t>
            </a:r>
            <a:r>
              <a:rPr lang="en-GB" sz="750" spc="0" baseline="0" dirty="0" err="1">
                <a:solidFill>
                  <a:srgbClr val="333333"/>
                </a:solidFill>
                <a:latin typeface="HelveticaNeueLT Pro 55 Roman" panose="020B0604020202020204" pitchFamily="34" charset="0"/>
                <a:cs typeface="Arial"/>
              </a:rPr>
              <a:t>deunyddiau</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addysgol</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eraill</a:t>
            </a:r>
            <a:r>
              <a:rPr lang="en-GB" sz="750" spc="0" baseline="0" dirty="0">
                <a:solidFill>
                  <a:srgbClr val="333333"/>
                </a:solidFill>
                <a:latin typeface="HelveticaNeueLT Pro 55 Roman" panose="020B0604020202020204" pitchFamily="34" charset="0"/>
                <a:cs typeface="Arial"/>
              </a:rPr>
              <a:t> am </a:t>
            </a:r>
            <a:r>
              <a:rPr lang="en-GB" sz="750" spc="0" baseline="0" dirty="0" err="1">
                <a:solidFill>
                  <a:srgbClr val="333333"/>
                </a:solidFill>
                <a:latin typeface="HelveticaNeueLT Pro 55 Roman" panose="020B0604020202020204" pitchFamily="34" charset="0"/>
                <a:cs typeface="Arial"/>
              </a:rPr>
              <a:t>ddim</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gael</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www.redcross.org.uk</a:t>
            </a:r>
            <a:r>
              <a:rPr lang="en-GB" sz="750" spc="0" baseline="0" dirty="0">
                <a:solidFill>
                  <a:srgbClr val="333333"/>
                </a:solidFill>
                <a:latin typeface="HelveticaNeueLT Pro 55 Roman" panose="020B0604020202020204" pitchFamily="34" charset="0"/>
                <a:cs typeface="Arial"/>
              </a:rPr>
              <a:t>/education</a:t>
            </a:r>
          </a:p>
          <a:p>
            <a:pPr marL="0">
              <a:lnSpc>
                <a:spcPts val="1000"/>
              </a:lnSpc>
              <a:spcBef>
                <a:spcPts val="0"/>
              </a:spcBef>
            </a:pPr>
            <a:r>
              <a:rPr lang="en-GB" sz="750" spc="0" baseline="0" dirty="0">
                <a:solidFill>
                  <a:srgbClr val="333333"/>
                </a:solidFill>
                <a:latin typeface="HelveticaNeueLT Pro 55 Roman" panose="020B0604020202020204" pitchFamily="34" charset="0"/>
                <a:cs typeface="Arial"/>
              </a:rPr>
              <a:t>Mae </a:t>
            </a:r>
            <a:r>
              <a:rPr lang="en-GB" sz="750" spc="0" baseline="0" dirty="0" err="1">
                <a:solidFill>
                  <a:srgbClr val="333333"/>
                </a:solidFill>
                <a:latin typeface="HelveticaNeueLT Pro 55 Roman" panose="020B0604020202020204" pitchFamily="34" charset="0"/>
                <a:cs typeface="Arial"/>
              </a:rPr>
              <a:t>Cymdeithas</a:t>
            </a:r>
            <a:r>
              <a:rPr lang="en-GB" sz="750" spc="0" baseline="0" dirty="0">
                <a:solidFill>
                  <a:srgbClr val="333333"/>
                </a:solidFill>
                <a:latin typeface="HelveticaNeueLT Pro 55 Roman" panose="020B0604020202020204" pitchFamily="34" charset="0"/>
                <a:cs typeface="Arial"/>
              </a:rPr>
              <a:t>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elusen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wedi’i</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chofrestru</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yng</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Nghymru</a:t>
            </a:r>
            <a:r>
              <a:rPr lang="en-GB" sz="750" spc="0" baseline="0" dirty="0">
                <a:solidFill>
                  <a:srgbClr val="333333"/>
                </a:solidFill>
                <a:latin typeface="HelveticaNeueLT Pro 55 Roman" panose="020B0604020202020204" pitchFamily="34" charset="0"/>
                <a:cs typeface="Arial"/>
              </a:rPr>
              <a:t> a </a:t>
            </a:r>
            <a:r>
              <a:rPr lang="en-GB" sz="750" spc="0" baseline="0" dirty="0" err="1">
                <a:solidFill>
                  <a:srgbClr val="333333"/>
                </a:solidFill>
                <a:latin typeface="HelveticaNeueLT Pro 55 Roman" panose="020B0604020202020204" pitchFamily="34" charset="0"/>
                <a:cs typeface="Arial"/>
              </a:rPr>
              <a:t>Lloegr</a:t>
            </a:r>
            <a:r>
              <a:rPr lang="en-GB" sz="750" spc="0" baseline="0" dirty="0">
                <a:solidFill>
                  <a:srgbClr val="333333"/>
                </a:solidFill>
                <a:latin typeface="HelveticaNeueLT Pro 55 Roman" panose="020B0604020202020204" pitchFamily="34" charset="0"/>
                <a:cs typeface="Arial"/>
              </a:rPr>
              <a:t> (220949) </a:t>
            </a:r>
            <a:r>
              <a:rPr lang="en-GB" sz="750" spc="0" baseline="0" dirty="0" err="1">
                <a:solidFill>
                  <a:srgbClr val="333333"/>
                </a:solidFill>
                <a:latin typeface="HelveticaNeueLT Pro 55 Roman" panose="020B0604020202020204" pitchFamily="34" charset="0"/>
                <a:cs typeface="Arial"/>
              </a:rPr>
              <a:t>a’r</a:t>
            </a:r>
            <a:r>
              <a:rPr lang="en-GB" sz="750" spc="0" baseline="0" dirty="0">
                <a:solidFill>
                  <a:srgbClr val="333333"/>
                </a:solidFill>
                <a:latin typeface="HelveticaNeueLT Pro 55 Roman" panose="020B0604020202020204" pitchFamily="34" charset="0"/>
                <a:cs typeface="Arial"/>
              </a:rPr>
              <a:t> Alban (SCO37738).</a:t>
            </a:r>
            <a:endParaRPr lang="en-GB" sz="750" spc="0" baseline="0" dirty="0">
              <a:latin typeface="HelveticaNeueLT Pro 55 Roman" panose="020B0604020202020204" pitchFamily="34" charset="0"/>
              <a:cs typeface="Arial"/>
            </a:endParaRPr>
          </a:p>
        </p:txBody>
      </p:sp>
      <p:pic>
        <p:nvPicPr>
          <p:cNvPr id="7" name="Graphic 12">
            <a:extLst>
              <a:ext uri="{FF2B5EF4-FFF2-40B4-BE49-F238E27FC236}">
                <a16:creationId xmlns:a16="http://schemas.microsoft.com/office/drawing/2014/main" id="{6981633F-49CF-F7E8-B0EC-B12353882ACB}"/>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405255" y="5999842"/>
            <a:ext cx="506169" cy="710315"/>
          </a:xfrm>
          <a:prstGeom prst="rect">
            <a:avLst/>
          </a:prstGeom>
        </p:spPr>
      </p:pic>
    </p:spTree>
    <p:extLst>
      <p:ext uri="{BB962C8B-B14F-4D97-AF65-F5344CB8AC3E}">
        <p14:creationId xmlns:p14="http://schemas.microsoft.com/office/powerpoint/2010/main" val="2569934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800"/>
            <a:ext cx="7545387" cy="4267200"/>
          </a:xfrm>
        </p:spPr>
        <p:txBody>
          <a:bodyPr>
            <a:noAutofit/>
          </a:bodyPr>
          <a:lstStyle>
            <a:lvl1pPr marL="0" indent="0">
              <a:lnSpc>
                <a:spcPts val="2800"/>
              </a:lnSpc>
              <a:buFont typeface="Arial" panose="020B0604020202020204" pitchFamily="34" charset="0"/>
              <a:buNone/>
              <a:defRPr sz="2600">
                <a:latin typeface="+mj-lt"/>
              </a:defRPr>
            </a:lvl1pPr>
            <a:lvl2pPr marL="0" indent="0">
              <a:lnSpc>
                <a:spcPts val="2800"/>
              </a:lnSpc>
              <a:buFont typeface="Arial" panose="020B0604020202020204" pitchFamily="34" charset="0"/>
              <a:buNone/>
              <a:defRPr sz="2600"/>
            </a:lvl2pPr>
            <a:lvl3pPr marL="0" indent="0">
              <a:lnSpc>
                <a:spcPts val="2200"/>
              </a:lnSpc>
              <a:buFont typeface="Arial" panose="020B0604020202020204" pitchFamily="34" charset="0"/>
              <a:buNone/>
              <a:defRPr sz="1800" b="1">
                <a:latin typeface="HelveticaNeueLT Pro 65 Md" panose="020B0804020202020204" pitchFamily="34" charset="0"/>
              </a:defRPr>
            </a:lvl3pPr>
            <a:lvl4pPr marL="0" indent="0">
              <a:lnSpc>
                <a:spcPts val="2200"/>
              </a:lnSpc>
              <a:buFont typeface="Arial" panose="020B0604020202020204" pitchFamily="34" charset="0"/>
              <a:buNone/>
              <a:defRPr sz="1800"/>
            </a:lvl4pPr>
            <a:lvl5pPr marL="0" indent="0">
              <a:lnSpc>
                <a:spcPts val="1800"/>
              </a:lnSpc>
              <a:buFont typeface="Arial" panose="020B0604020202020204" pitchFamily="34" charset="0"/>
              <a:buNone/>
              <a:defRPr sz="1400">
                <a:latin typeface="+mj-lt"/>
              </a:defRPr>
            </a:lvl5pPr>
            <a:lvl6pPr marL="0" indent="0">
              <a:lnSpc>
                <a:spcPts val="1800"/>
              </a:lnSpc>
              <a:buFont typeface="Arial" panose="020B0604020202020204" pitchFamily="34" charset="0"/>
              <a:buNone/>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22290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lumn tex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800"/>
            <a:ext cx="7545387" cy="4267200"/>
          </a:xfrm>
        </p:spPr>
        <p:txBody>
          <a:bodyPr numCol="2" spcCol="288000">
            <a:noAutofit/>
          </a:bodyPr>
          <a:lstStyle>
            <a:lvl1pPr marL="0" indent="0">
              <a:lnSpc>
                <a:spcPts val="2800"/>
              </a:lnSpc>
              <a:buFont typeface="Arial" panose="020B0604020202020204" pitchFamily="34" charset="0"/>
              <a:buNone/>
              <a:defRPr sz="2600">
                <a:latin typeface="+mj-lt"/>
              </a:defRPr>
            </a:lvl1pPr>
            <a:lvl2pPr marL="0" indent="0">
              <a:lnSpc>
                <a:spcPts val="2800"/>
              </a:lnSpc>
              <a:buFont typeface="Arial" panose="020B0604020202020204" pitchFamily="34" charset="0"/>
              <a:buNone/>
              <a:defRPr sz="2600"/>
            </a:lvl2pPr>
            <a:lvl3pPr marL="0" indent="0">
              <a:lnSpc>
                <a:spcPts val="2200"/>
              </a:lnSpc>
              <a:buFont typeface="Arial" panose="020B0604020202020204" pitchFamily="34" charset="0"/>
              <a:buNone/>
              <a:defRPr sz="1800" b="1">
                <a:latin typeface="HelveticaNeueLT Pro 65 Md" panose="020B0804020202020204" pitchFamily="34" charset="0"/>
              </a:defRPr>
            </a:lvl3pPr>
            <a:lvl4pPr marL="0" indent="0">
              <a:lnSpc>
                <a:spcPts val="2200"/>
              </a:lnSpc>
              <a:buFont typeface="Arial" panose="020B0604020202020204" pitchFamily="34" charset="0"/>
              <a:buNone/>
              <a:defRPr sz="1800"/>
            </a:lvl4pPr>
            <a:lvl5pPr marL="0" indent="0">
              <a:lnSpc>
                <a:spcPts val="1800"/>
              </a:lnSpc>
              <a:buFont typeface="Arial" panose="020B0604020202020204" pitchFamily="34" charset="0"/>
              <a:buNone/>
              <a:defRPr sz="1400">
                <a:latin typeface="+mj-lt"/>
              </a:defRPr>
            </a:lvl5pPr>
            <a:lvl6pPr marL="0" indent="0">
              <a:lnSpc>
                <a:spcPts val="1800"/>
              </a:lnSpc>
              <a:buFont typeface="Arial" panose="020B0604020202020204" pitchFamily="34" charset="0"/>
              <a:buNone/>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854715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olumn Tex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800"/>
            <a:ext cx="7545387" cy="4267200"/>
          </a:xfrm>
        </p:spPr>
        <p:txBody>
          <a:bodyPr numCol="3" spcCol="288000">
            <a:noAutofit/>
          </a:bodyPr>
          <a:lstStyle>
            <a:lvl1pPr marL="0" indent="0">
              <a:lnSpc>
                <a:spcPts val="2800"/>
              </a:lnSpc>
              <a:buFont typeface="Arial" panose="020B0604020202020204" pitchFamily="34" charset="0"/>
              <a:buNone/>
              <a:defRPr sz="2600">
                <a:latin typeface="+mj-lt"/>
              </a:defRPr>
            </a:lvl1pPr>
            <a:lvl2pPr marL="0" indent="0">
              <a:lnSpc>
                <a:spcPts val="2800"/>
              </a:lnSpc>
              <a:buFont typeface="Arial" panose="020B0604020202020204" pitchFamily="34" charset="0"/>
              <a:buNone/>
              <a:defRPr sz="2600"/>
            </a:lvl2pPr>
            <a:lvl3pPr marL="0" indent="0">
              <a:lnSpc>
                <a:spcPts val="2200"/>
              </a:lnSpc>
              <a:buFont typeface="Arial" panose="020B0604020202020204" pitchFamily="34" charset="0"/>
              <a:buNone/>
              <a:defRPr sz="1800" b="1">
                <a:latin typeface="HelveticaNeueLT Pro 65 Md" panose="020B0804020202020204" pitchFamily="34" charset="0"/>
              </a:defRPr>
            </a:lvl3pPr>
            <a:lvl4pPr marL="0" indent="0">
              <a:lnSpc>
                <a:spcPts val="2200"/>
              </a:lnSpc>
              <a:buFont typeface="Arial" panose="020B0604020202020204" pitchFamily="34" charset="0"/>
              <a:buNone/>
              <a:defRPr sz="1800"/>
            </a:lvl4pPr>
            <a:lvl5pPr marL="0" indent="0">
              <a:lnSpc>
                <a:spcPts val="1800"/>
              </a:lnSpc>
              <a:buFont typeface="Arial" panose="020B0604020202020204" pitchFamily="34" charset="0"/>
              <a:buNone/>
              <a:defRPr sz="1400">
                <a:latin typeface="+mj-lt"/>
              </a:defRPr>
            </a:lvl5pPr>
            <a:lvl6pPr marL="0" indent="0">
              <a:lnSpc>
                <a:spcPts val="1800"/>
              </a:lnSpc>
              <a:buFont typeface="Arial" panose="020B0604020202020204" pitchFamily="34" charset="0"/>
              <a:buNone/>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134571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799"/>
            <a:ext cx="7545387" cy="4267201"/>
          </a:xfrm>
        </p:spPr>
        <p:txBody>
          <a:bodyPr numCol="2" spcCol="288000">
            <a:noAutofit/>
          </a:bodyPr>
          <a:lstStyle>
            <a:lvl1pPr marL="449263" indent="-449263">
              <a:lnSpc>
                <a:spcPts val="2800"/>
              </a:lnSpc>
              <a:buFontTx/>
              <a:buBlip>
                <a:blip r:embed="rId2"/>
              </a:buBlip>
              <a:defRPr sz="2600">
                <a:latin typeface="+mj-lt"/>
              </a:defRPr>
            </a:lvl1pPr>
            <a:lvl2pPr marL="449263" indent="-449263">
              <a:lnSpc>
                <a:spcPts val="2800"/>
              </a:lnSpc>
              <a:buFontTx/>
              <a:buBlip>
                <a:blip r:embed="rId2"/>
              </a:buBlip>
              <a:defRPr sz="2600"/>
            </a:lvl2pPr>
            <a:lvl3pPr marL="449263" indent="-449263">
              <a:lnSpc>
                <a:spcPts val="2200"/>
              </a:lnSpc>
              <a:buFontTx/>
              <a:buBlip>
                <a:blip r:embed="rId2"/>
              </a:buBlip>
              <a:defRPr sz="1800" b="1">
                <a:latin typeface="HelveticaNeueLT Pro 65 Md" panose="020B0804020202020204" pitchFamily="34" charset="0"/>
              </a:defRPr>
            </a:lvl3pPr>
            <a:lvl4pPr marL="449263" indent="-449263">
              <a:lnSpc>
                <a:spcPts val="2200"/>
              </a:lnSpc>
              <a:buFontTx/>
              <a:buBlip>
                <a:blip r:embed="rId2"/>
              </a:buBlip>
              <a:defRPr sz="1800"/>
            </a:lvl4pPr>
            <a:lvl5pPr marL="449263" indent="-449263">
              <a:lnSpc>
                <a:spcPts val="1800"/>
              </a:lnSpc>
              <a:buFontTx/>
              <a:buBlip>
                <a:blip r:embed="rId2"/>
              </a:buBlip>
              <a:defRPr sz="1400">
                <a:latin typeface="+mj-lt"/>
              </a:defRPr>
            </a:lvl5pPr>
            <a:lvl6pPr marL="449263" indent="-449263">
              <a:lnSpc>
                <a:spcPts val="1800"/>
              </a:lnSpc>
              <a:buFontTx/>
              <a:buBlip>
                <a:blip r:embed="rId2"/>
              </a:buBlip>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554034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10" name="Text Placeholder 11">
            <a:extLst>
              <a:ext uri="{FF2B5EF4-FFF2-40B4-BE49-F238E27FC236}">
                <a16:creationId xmlns:a16="http://schemas.microsoft.com/office/drawing/2014/main" id="{87206E47-11C3-4F5E-A8CD-1AA2590C1698}"/>
              </a:ext>
            </a:extLst>
          </p:cNvPr>
          <p:cNvSpPr>
            <a:spLocks noGrp="1"/>
          </p:cNvSpPr>
          <p:nvPr>
            <p:ph type="body" sz="quarter" idx="15"/>
          </p:nvPr>
        </p:nvSpPr>
        <p:spPr>
          <a:xfrm>
            <a:off x="4256617"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1" name="Text Placeholder 11">
            <a:extLst>
              <a:ext uri="{FF2B5EF4-FFF2-40B4-BE49-F238E27FC236}">
                <a16:creationId xmlns:a16="http://schemas.microsoft.com/office/drawing/2014/main" id="{60A421C5-7388-47E2-9567-86FD03EBADAF}"/>
              </a:ext>
            </a:extLst>
          </p:cNvPr>
          <p:cNvSpPr>
            <a:spLocks noGrp="1"/>
          </p:cNvSpPr>
          <p:nvPr>
            <p:ph type="body" sz="quarter" idx="16"/>
          </p:nvPr>
        </p:nvSpPr>
        <p:spPr>
          <a:xfrm>
            <a:off x="6192309"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3" name="Text Placeholder 11">
            <a:extLst>
              <a:ext uri="{FF2B5EF4-FFF2-40B4-BE49-F238E27FC236}">
                <a16:creationId xmlns:a16="http://schemas.microsoft.com/office/drawing/2014/main" id="{F8F10E54-5F13-4F43-8409-F9BB60B0DE2F}"/>
              </a:ext>
            </a:extLst>
          </p:cNvPr>
          <p:cNvSpPr>
            <a:spLocks noGrp="1"/>
          </p:cNvSpPr>
          <p:nvPr>
            <p:ph type="body" sz="quarter" idx="17"/>
          </p:nvPr>
        </p:nvSpPr>
        <p:spPr>
          <a:xfrm>
            <a:off x="8128000"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1905000"/>
            <a:ext cx="1736725" cy="1143000"/>
          </a:xfrm>
        </p:spPr>
        <p:txBody>
          <a:bodyPr anchor="ctr">
            <a:noAutofit/>
          </a:bodyPr>
          <a:lstStyle>
            <a:lvl1pPr algn="ctr">
              <a:defRPr/>
            </a:lvl1pPr>
          </a:lstStyle>
          <a:p>
            <a:r>
              <a:rPr lang="en-US"/>
              <a:t>Click icon to add picture</a:t>
            </a:r>
            <a:endParaRPr lang="en-GB"/>
          </a:p>
        </p:txBody>
      </p:sp>
      <p:sp>
        <p:nvSpPr>
          <p:cNvPr id="16" name="Picture Placeholder 5">
            <a:extLst>
              <a:ext uri="{FF2B5EF4-FFF2-40B4-BE49-F238E27FC236}">
                <a16:creationId xmlns:a16="http://schemas.microsoft.com/office/drawing/2014/main" id="{7A38649F-9E1D-480C-9A3A-60FFB0F11FAE}"/>
              </a:ext>
            </a:extLst>
          </p:cNvPr>
          <p:cNvSpPr>
            <a:spLocks noGrp="1"/>
          </p:cNvSpPr>
          <p:nvPr>
            <p:ph type="pic" sz="quarter" idx="19"/>
          </p:nvPr>
        </p:nvSpPr>
        <p:spPr>
          <a:xfrm>
            <a:off x="4256617" y="1905000"/>
            <a:ext cx="1736725" cy="1143000"/>
          </a:xfrm>
        </p:spPr>
        <p:txBody>
          <a:bodyPr anchor="ctr">
            <a:noAutofit/>
          </a:bodyPr>
          <a:lstStyle>
            <a:lvl1pPr algn="ctr">
              <a:defRPr/>
            </a:lvl1pPr>
          </a:lstStyle>
          <a:p>
            <a:r>
              <a:rPr lang="en-US"/>
              <a:t>Click icon to add picture</a:t>
            </a:r>
            <a:endParaRPr lang="en-GB"/>
          </a:p>
        </p:txBody>
      </p:sp>
      <p:sp>
        <p:nvSpPr>
          <p:cNvPr id="17" name="Picture Placeholder 5">
            <a:extLst>
              <a:ext uri="{FF2B5EF4-FFF2-40B4-BE49-F238E27FC236}">
                <a16:creationId xmlns:a16="http://schemas.microsoft.com/office/drawing/2014/main" id="{40B9A4C1-F987-43F2-86E8-1D10E8EBC9E3}"/>
              </a:ext>
            </a:extLst>
          </p:cNvPr>
          <p:cNvSpPr>
            <a:spLocks noGrp="1"/>
          </p:cNvSpPr>
          <p:nvPr>
            <p:ph type="pic" sz="quarter" idx="20"/>
          </p:nvPr>
        </p:nvSpPr>
        <p:spPr>
          <a:xfrm>
            <a:off x="6192309" y="1905000"/>
            <a:ext cx="1736725" cy="1143000"/>
          </a:xfrm>
        </p:spPr>
        <p:txBody>
          <a:bodyPr anchor="ctr">
            <a:noAutofit/>
          </a:bodyPr>
          <a:lstStyle>
            <a:lvl1pPr algn="ctr">
              <a:defRPr/>
            </a:lvl1pPr>
          </a:lstStyle>
          <a:p>
            <a:r>
              <a:rPr lang="en-US"/>
              <a:t>Click icon to add picture</a:t>
            </a:r>
            <a:endParaRPr lang="en-GB"/>
          </a:p>
        </p:txBody>
      </p:sp>
      <p:sp>
        <p:nvSpPr>
          <p:cNvPr id="18" name="Picture Placeholder 5">
            <a:extLst>
              <a:ext uri="{FF2B5EF4-FFF2-40B4-BE49-F238E27FC236}">
                <a16:creationId xmlns:a16="http://schemas.microsoft.com/office/drawing/2014/main" id="{D67D4B6A-6E32-445D-8D04-460F35CBFE8A}"/>
              </a:ext>
            </a:extLst>
          </p:cNvPr>
          <p:cNvSpPr>
            <a:spLocks noGrp="1"/>
          </p:cNvSpPr>
          <p:nvPr>
            <p:ph type="pic" sz="quarter" idx="21"/>
          </p:nvPr>
        </p:nvSpPr>
        <p:spPr>
          <a:xfrm>
            <a:off x="8128000" y="1905000"/>
            <a:ext cx="1736725" cy="1143000"/>
          </a:xfrm>
        </p:spPr>
        <p:txBody>
          <a:bodyPr anchor="ctr">
            <a:noAutofit/>
          </a:bodyPr>
          <a:lstStyle>
            <a:lvl1pPr algn="ctr">
              <a:defRPr/>
            </a:lvl1pPr>
          </a:lstStyle>
          <a:p>
            <a:r>
              <a:rPr lang="en-US"/>
              <a:t>Click icon to add picture</a:t>
            </a:r>
            <a:endParaRPr lang="en-GB"/>
          </a:p>
        </p:txBody>
      </p:sp>
    </p:spTree>
    <p:extLst>
      <p:ext uri="{BB962C8B-B14F-4D97-AF65-F5344CB8AC3E}">
        <p14:creationId xmlns:p14="http://schemas.microsoft.com/office/powerpoint/2010/main" val="922616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1581053"/>
            <a:ext cx="3676650" cy="2404919"/>
          </a:xfrm>
        </p:spPr>
        <p:txBody>
          <a:bodyPr anchor="ctr">
            <a:noAutofit/>
          </a:bodyPr>
          <a:lstStyle>
            <a:lvl1pPr algn="ctr">
              <a:defRPr/>
            </a:lvl1pPr>
          </a:lstStyle>
          <a:p>
            <a:r>
              <a:rPr lang="en-US"/>
              <a:t>Click icon to add picture</a:t>
            </a:r>
            <a:endParaRPr lang="en-GB"/>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4140611"/>
            <a:ext cx="3672417"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21" name="Picture Placeholder 5">
            <a:extLst>
              <a:ext uri="{FF2B5EF4-FFF2-40B4-BE49-F238E27FC236}">
                <a16:creationId xmlns:a16="http://schemas.microsoft.com/office/drawing/2014/main" id="{40D8A5CD-17B2-4EED-9EC4-BE701E8C5BE0}"/>
              </a:ext>
            </a:extLst>
          </p:cNvPr>
          <p:cNvSpPr>
            <a:spLocks noGrp="1"/>
          </p:cNvSpPr>
          <p:nvPr>
            <p:ph type="pic" sz="quarter" idx="19"/>
          </p:nvPr>
        </p:nvSpPr>
        <p:spPr>
          <a:xfrm>
            <a:off x="6192838" y="1581053"/>
            <a:ext cx="3676650" cy="2404919"/>
          </a:xfrm>
        </p:spPr>
        <p:txBody>
          <a:bodyPr anchor="ctr">
            <a:noAutofit/>
          </a:bodyPr>
          <a:lstStyle>
            <a:lvl1pPr algn="ctr">
              <a:defRPr/>
            </a:lvl1pPr>
          </a:lstStyle>
          <a:p>
            <a:r>
              <a:rPr lang="en-US"/>
              <a:t>Click icon to add picture</a:t>
            </a:r>
            <a:endParaRPr lang="en-GB"/>
          </a:p>
        </p:txBody>
      </p:sp>
      <p:sp>
        <p:nvSpPr>
          <p:cNvPr id="22" name="Text Placeholder 11">
            <a:extLst>
              <a:ext uri="{FF2B5EF4-FFF2-40B4-BE49-F238E27FC236}">
                <a16:creationId xmlns:a16="http://schemas.microsoft.com/office/drawing/2014/main" id="{B979E375-A75B-42F5-B0F6-760979F90B60}"/>
              </a:ext>
            </a:extLst>
          </p:cNvPr>
          <p:cNvSpPr>
            <a:spLocks noGrp="1"/>
          </p:cNvSpPr>
          <p:nvPr>
            <p:ph type="body" sz="quarter" idx="20"/>
          </p:nvPr>
        </p:nvSpPr>
        <p:spPr>
          <a:xfrm>
            <a:off x="6192838" y="4140611"/>
            <a:ext cx="3672417"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Tree>
    <p:extLst>
      <p:ext uri="{BB962C8B-B14F-4D97-AF65-F5344CB8AC3E}">
        <p14:creationId xmlns:p14="http://schemas.microsoft.com/office/powerpoint/2010/main" val="39551241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2414550"/>
            <a:ext cx="2390864" cy="1571422"/>
          </a:xfrm>
        </p:spPr>
        <p:txBody>
          <a:bodyPr anchor="ctr">
            <a:noAutofit/>
          </a:bodyPr>
          <a:lstStyle>
            <a:lvl1pPr algn="ctr">
              <a:defRPr/>
            </a:lvl1pPr>
          </a:lstStyle>
          <a:p>
            <a:r>
              <a:rPr lang="en-US"/>
              <a:t>Click icon to add picture</a:t>
            </a:r>
            <a:endParaRPr lang="en-GB"/>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11" name="Picture Placeholder 5">
            <a:extLst>
              <a:ext uri="{FF2B5EF4-FFF2-40B4-BE49-F238E27FC236}">
                <a16:creationId xmlns:a16="http://schemas.microsoft.com/office/drawing/2014/main" id="{DB4CC69B-248B-436A-9F07-D111D01F6273}"/>
              </a:ext>
            </a:extLst>
          </p:cNvPr>
          <p:cNvSpPr>
            <a:spLocks noGrp="1"/>
          </p:cNvSpPr>
          <p:nvPr>
            <p:ph type="pic" sz="quarter" idx="21"/>
          </p:nvPr>
        </p:nvSpPr>
        <p:spPr>
          <a:xfrm>
            <a:off x="7480213" y="2414550"/>
            <a:ext cx="2390864" cy="1571422"/>
          </a:xfrm>
        </p:spPr>
        <p:txBody>
          <a:bodyPr anchor="ctr">
            <a:noAutofit/>
          </a:bodyPr>
          <a:lstStyle>
            <a:lvl1pPr algn="ctr">
              <a:defRPr/>
            </a:lvl1pPr>
          </a:lstStyle>
          <a:p>
            <a:r>
              <a:rPr lang="en-US"/>
              <a:t>Click icon to add picture</a:t>
            </a:r>
            <a:endParaRPr lang="en-GB"/>
          </a:p>
        </p:txBody>
      </p:sp>
      <p:sp>
        <p:nvSpPr>
          <p:cNvPr id="13" name="Text Placeholder 11">
            <a:extLst>
              <a:ext uri="{FF2B5EF4-FFF2-40B4-BE49-F238E27FC236}">
                <a16:creationId xmlns:a16="http://schemas.microsoft.com/office/drawing/2014/main" id="{427E440E-6154-4EED-B2DF-AF3FF03F1655}"/>
              </a:ext>
            </a:extLst>
          </p:cNvPr>
          <p:cNvSpPr>
            <a:spLocks noGrp="1"/>
          </p:cNvSpPr>
          <p:nvPr>
            <p:ph type="body" sz="quarter" idx="22"/>
          </p:nvPr>
        </p:nvSpPr>
        <p:spPr>
          <a:xfrm>
            <a:off x="7480213"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4" name="Picture Placeholder 5">
            <a:extLst>
              <a:ext uri="{FF2B5EF4-FFF2-40B4-BE49-F238E27FC236}">
                <a16:creationId xmlns:a16="http://schemas.microsoft.com/office/drawing/2014/main" id="{4343CCF1-8E5B-480B-AF42-E257B35651C3}"/>
              </a:ext>
            </a:extLst>
          </p:cNvPr>
          <p:cNvSpPr>
            <a:spLocks noGrp="1"/>
          </p:cNvSpPr>
          <p:nvPr>
            <p:ph type="pic" sz="quarter" idx="23"/>
          </p:nvPr>
        </p:nvSpPr>
        <p:spPr>
          <a:xfrm>
            <a:off x="4901944" y="2414550"/>
            <a:ext cx="2390864" cy="1571422"/>
          </a:xfrm>
        </p:spPr>
        <p:txBody>
          <a:bodyPr anchor="ctr">
            <a:noAutofit/>
          </a:bodyPr>
          <a:lstStyle>
            <a:lvl1pPr algn="ctr">
              <a:defRPr/>
            </a:lvl1pPr>
          </a:lstStyle>
          <a:p>
            <a:r>
              <a:rPr lang="en-US"/>
              <a:t>Click icon to add picture</a:t>
            </a:r>
            <a:endParaRPr lang="en-GB"/>
          </a:p>
        </p:txBody>
      </p:sp>
      <p:sp>
        <p:nvSpPr>
          <p:cNvPr id="16" name="Text Placeholder 11">
            <a:extLst>
              <a:ext uri="{FF2B5EF4-FFF2-40B4-BE49-F238E27FC236}">
                <a16:creationId xmlns:a16="http://schemas.microsoft.com/office/drawing/2014/main" id="{178E0343-2AB4-432F-A01F-5A070D3BDB2A}"/>
              </a:ext>
            </a:extLst>
          </p:cNvPr>
          <p:cNvSpPr>
            <a:spLocks noGrp="1"/>
          </p:cNvSpPr>
          <p:nvPr>
            <p:ph type="body" sz="quarter" idx="24"/>
          </p:nvPr>
        </p:nvSpPr>
        <p:spPr>
          <a:xfrm>
            <a:off x="4901944"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Tree>
    <p:extLst>
      <p:ext uri="{BB962C8B-B14F-4D97-AF65-F5344CB8AC3E}">
        <p14:creationId xmlns:p14="http://schemas.microsoft.com/office/powerpoint/2010/main" val="2101125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2414550"/>
            <a:ext cx="2390864" cy="1571422"/>
          </a:xfrm>
        </p:spPr>
        <p:txBody>
          <a:bodyPr anchor="ctr">
            <a:noAutofit/>
          </a:bodyPr>
          <a:lstStyle>
            <a:lvl1pPr algn="ctr">
              <a:defRPr/>
            </a:lvl1pPr>
          </a:lstStyle>
          <a:p>
            <a:r>
              <a:rPr lang="en-US"/>
              <a:t>Click icon to add picture</a:t>
            </a:r>
            <a:endParaRPr lang="en-GB"/>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11" name="Picture Placeholder 5">
            <a:extLst>
              <a:ext uri="{FF2B5EF4-FFF2-40B4-BE49-F238E27FC236}">
                <a16:creationId xmlns:a16="http://schemas.microsoft.com/office/drawing/2014/main" id="{DB4CC69B-248B-436A-9F07-D111D01F6273}"/>
              </a:ext>
            </a:extLst>
          </p:cNvPr>
          <p:cNvSpPr>
            <a:spLocks noGrp="1"/>
          </p:cNvSpPr>
          <p:nvPr>
            <p:ph type="pic" sz="quarter" idx="21"/>
          </p:nvPr>
        </p:nvSpPr>
        <p:spPr>
          <a:xfrm>
            <a:off x="7480213" y="2414550"/>
            <a:ext cx="2390864" cy="1571422"/>
          </a:xfrm>
        </p:spPr>
        <p:txBody>
          <a:bodyPr anchor="ctr">
            <a:noAutofit/>
          </a:bodyPr>
          <a:lstStyle>
            <a:lvl1pPr algn="ctr">
              <a:defRPr/>
            </a:lvl1pPr>
          </a:lstStyle>
          <a:p>
            <a:r>
              <a:rPr lang="en-US"/>
              <a:t>Click icon to add picture</a:t>
            </a:r>
            <a:endParaRPr lang="en-GB"/>
          </a:p>
        </p:txBody>
      </p:sp>
      <p:sp>
        <p:nvSpPr>
          <p:cNvPr id="13" name="Text Placeholder 11">
            <a:extLst>
              <a:ext uri="{FF2B5EF4-FFF2-40B4-BE49-F238E27FC236}">
                <a16:creationId xmlns:a16="http://schemas.microsoft.com/office/drawing/2014/main" id="{427E440E-6154-4EED-B2DF-AF3FF03F1655}"/>
              </a:ext>
            </a:extLst>
          </p:cNvPr>
          <p:cNvSpPr>
            <a:spLocks noGrp="1"/>
          </p:cNvSpPr>
          <p:nvPr>
            <p:ph type="body" sz="quarter" idx="22"/>
          </p:nvPr>
        </p:nvSpPr>
        <p:spPr>
          <a:xfrm>
            <a:off x="7480213"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4" name="Picture Placeholder 5">
            <a:extLst>
              <a:ext uri="{FF2B5EF4-FFF2-40B4-BE49-F238E27FC236}">
                <a16:creationId xmlns:a16="http://schemas.microsoft.com/office/drawing/2014/main" id="{4343CCF1-8E5B-480B-AF42-E257B35651C3}"/>
              </a:ext>
            </a:extLst>
          </p:cNvPr>
          <p:cNvSpPr>
            <a:spLocks noGrp="1"/>
          </p:cNvSpPr>
          <p:nvPr>
            <p:ph type="pic" sz="quarter" idx="23"/>
          </p:nvPr>
        </p:nvSpPr>
        <p:spPr>
          <a:xfrm>
            <a:off x="4901944" y="2414550"/>
            <a:ext cx="2390864" cy="1571422"/>
          </a:xfrm>
        </p:spPr>
        <p:txBody>
          <a:bodyPr anchor="ctr">
            <a:noAutofit/>
          </a:bodyPr>
          <a:lstStyle>
            <a:lvl1pPr algn="ctr">
              <a:defRPr/>
            </a:lvl1pPr>
          </a:lstStyle>
          <a:p>
            <a:r>
              <a:rPr lang="en-US"/>
              <a:t>Click icon to add picture</a:t>
            </a:r>
            <a:endParaRPr lang="en-GB"/>
          </a:p>
        </p:txBody>
      </p:sp>
      <p:sp>
        <p:nvSpPr>
          <p:cNvPr id="16" name="Text Placeholder 11">
            <a:extLst>
              <a:ext uri="{FF2B5EF4-FFF2-40B4-BE49-F238E27FC236}">
                <a16:creationId xmlns:a16="http://schemas.microsoft.com/office/drawing/2014/main" id="{178E0343-2AB4-432F-A01F-5A070D3BDB2A}"/>
              </a:ext>
            </a:extLst>
          </p:cNvPr>
          <p:cNvSpPr>
            <a:spLocks noGrp="1"/>
          </p:cNvSpPr>
          <p:nvPr>
            <p:ph type="body" sz="quarter" idx="24"/>
          </p:nvPr>
        </p:nvSpPr>
        <p:spPr>
          <a:xfrm>
            <a:off x="4901944"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cxnSp>
        <p:nvCxnSpPr>
          <p:cNvPr id="7" name="Straight Connector 6">
            <a:extLst>
              <a:ext uri="{FF2B5EF4-FFF2-40B4-BE49-F238E27FC236}">
                <a16:creationId xmlns:a16="http://schemas.microsoft.com/office/drawing/2014/main" id="{D4F6CDB5-BC0A-4E4C-A80D-92F3DF182B3D}"/>
              </a:ext>
            </a:extLst>
          </p:cNvPr>
          <p:cNvCxnSpPr/>
          <p:nvPr userDrawn="1"/>
        </p:nvCxnSpPr>
        <p:spPr>
          <a:xfrm>
            <a:off x="2320925" y="3985972"/>
            <a:ext cx="2388111"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290FFE-CED4-4D82-A880-9D0CE9D0EA5B}"/>
              </a:ext>
            </a:extLst>
          </p:cNvPr>
          <p:cNvCxnSpPr/>
          <p:nvPr userDrawn="1"/>
        </p:nvCxnSpPr>
        <p:spPr>
          <a:xfrm>
            <a:off x="4901944" y="3985972"/>
            <a:ext cx="2388111"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700F567-DBA3-4E2D-9154-4A0BF260FCB3}"/>
              </a:ext>
            </a:extLst>
          </p:cNvPr>
          <p:cNvCxnSpPr/>
          <p:nvPr userDrawn="1"/>
        </p:nvCxnSpPr>
        <p:spPr>
          <a:xfrm>
            <a:off x="7480213" y="3985972"/>
            <a:ext cx="2388111"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78318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524001"/>
            <a:ext cx="7545387" cy="4572000"/>
          </a:xfrm>
        </p:spPr>
        <p:txBody>
          <a:bodyPr anchor="ctr">
            <a:noAutofit/>
          </a:bodyPr>
          <a:lstStyle>
            <a:lvl1pPr algn="ctr">
              <a:lnSpc>
                <a:spcPts val="6800"/>
              </a:lnSpc>
              <a:defRPr sz="5400">
                <a:latin typeface="+mj-lt"/>
              </a:defRPr>
            </a:lvl1pPr>
            <a:lvl2pPr marL="0" indent="0" algn="ctr">
              <a:lnSpc>
                <a:spcPts val="6800"/>
              </a:lnSpc>
              <a:defRPr sz="5400"/>
            </a:lvl2pPr>
            <a:lvl3pPr marL="0" indent="0" algn="ctr">
              <a:lnSpc>
                <a:spcPts val="2800"/>
              </a:lnSpc>
              <a:defRPr sz="2400" b="1">
                <a:latin typeface="HelveticaNeueLT Pro 65 Md" panose="020B0804020202020204" pitchFamily="34" charset="0"/>
              </a:defRPr>
            </a:lvl3pPr>
            <a:lvl4pPr marL="0" indent="0" algn="ctr">
              <a:lnSpc>
                <a:spcPts val="2800"/>
              </a:lnSpc>
              <a:defRPr sz="2400"/>
            </a:lvl4pPr>
            <a:lvl5pPr marL="0" indent="0" algn="ctr">
              <a:lnSpc>
                <a:spcPts val="2400"/>
              </a:lnSpc>
              <a:defRPr sz="1800">
                <a:latin typeface="+mj-lt"/>
              </a:defRPr>
            </a:lvl5pPr>
            <a:lvl6pPr marL="0" indent="0" algn="ctr">
              <a:lnSpc>
                <a:spcPts val="2400"/>
              </a:lnSpc>
              <a:defRPr sz="18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4985442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73728DA0-6434-4449-8395-40DCFB6ECAE9}"/>
              </a:ext>
            </a:extLst>
          </p:cNvPr>
          <p:cNvSpPr/>
          <p:nvPr userDrawn="1"/>
        </p:nvSpPr>
        <p:spPr>
          <a:xfrm>
            <a:off x="0" y="5868219"/>
            <a:ext cx="12192000" cy="990124"/>
          </a:xfrm>
          <a:custGeom>
            <a:avLst/>
            <a:gdLst/>
            <a:ahLst/>
            <a:cxnLst/>
            <a:rect l="l" t="t" r="r" b="b"/>
            <a:pathLst>
              <a:path w="16256000" h="1320165">
                <a:moveTo>
                  <a:pt x="0" y="1319707"/>
                </a:moveTo>
                <a:lnTo>
                  <a:pt x="16256000" y="1319707"/>
                </a:lnTo>
                <a:lnTo>
                  <a:pt x="16256000" y="0"/>
                </a:lnTo>
                <a:lnTo>
                  <a:pt x="0" y="0"/>
                </a:lnTo>
                <a:lnTo>
                  <a:pt x="0" y="1319707"/>
                </a:lnTo>
                <a:close/>
              </a:path>
            </a:pathLst>
          </a:custGeom>
          <a:solidFill>
            <a:srgbClr val="F1B13B"/>
          </a:solidFill>
        </p:spPr>
        <p:txBody>
          <a:bodyPr wrap="square" lIns="0" tIns="0" rIns="0" bIns="0" rtlCol="0"/>
          <a:lstStyle/>
          <a:p>
            <a:endParaRPr sz="1013"/>
          </a:p>
        </p:txBody>
      </p:sp>
      <p:sp>
        <p:nvSpPr>
          <p:cNvPr id="8" name="object 3">
            <a:extLst>
              <a:ext uri="{FF2B5EF4-FFF2-40B4-BE49-F238E27FC236}">
                <a16:creationId xmlns:a16="http://schemas.microsoft.com/office/drawing/2014/main" id="{46581DE0-12BA-42B4-B32E-0C2D90035AA7}"/>
              </a:ext>
            </a:extLst>
          </p:cNvPr>
          <p:cNvSpPr txBox="1"/>
          <p:nvPr userDrawn="1"/>
        </p:nvSpPr>
        <p:spPr>
          <a:xfrm>
            <a:off x="352425" y="5868220"/>
            <a:ext cx="3705223" cy="989780"/>
          </a:xfrm>
          <a:prstGeom prst="rect">
            <a:avLst/>
          </a:prstGeom>
        </p:spPr>
        <p:txBody>
          <a:bodyPr vert="horz" wrap="square" lIns="0" tIns="9525" rIns="0" bIns="0" rtlCol="0" anchor="ctr">
            <a:noAutofit/>
          </a:bodyPr>
          <a:lstStyle/>
          <a:p>
            <a:pPr marL="0">
              <a:spcBef>
                <a:spcPts val="0"/>
              </a:spcBef>
            </a:pPr>
            <a:r>
              <a:rPr lang="en-US" sz="3300" b="1" spc="0" baseline="0" dirty="0">
                <a:latin typeface="+mj-lt"/>
                <a:cs typeface="Arial"/>
              </a:rPr>
              <a:t>Primary</a:t>
            </a:r>
            <a:r>
              <a:rPr sz="3300" b="1" spc="0" baseline="0" dirty="0">
                <a:solidFill>
                  <a:srgbClr val="EE2A24"/>
                </a:solidFill>
                <a:latin typeface="+mj-lt"/>
                <a:cs typeface="Arial"/>
              </a:rPr>
              <a:t>.</a:t>
            </a:r>
            <a:endParaRPr sz="3300" spc="0" baseline="0" dirty="0">
              <a:latin typeface="+mj-lt"/>
              <a:cs typeface="Arial"/>
            </a:endParaRPr>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524001"/>
            <a:ext cx="7545387" cy="4344218"/>
          </a:xfrm>
        </p:spPr>
        <p:txBody>
          <a:bodyPr anchor="ctr">
            <a:noAutofit/>
          </a:bodyPr>
          <a:lstStyle>
            <a:lvl1pPr algn="ctr">
              <a:lnSpc>
                <a:spcPts val="6800"/>
              </a:lnSpc>
              <a:defRPr sz="5400">
                <a:latin typeface="+mj-lt"/>
              </a:defRPr>
            </a:lvl1pPr>
            <a:lvl2pPr marL="0" indent="0" algn="ctr">
              <a:lnSpc>
                <a:spcPts val="6800"/>
              </a:lnSpc>
              <a:defRPr sz="5400"/>
            </a:lvl2pPr>
            <a:lvl3pPr marL="0" indent="0" algn="ctr">
              <a:lnSpc>
                <a:spcPts val="2800"/>
              </a:lnSpc>
              <a:defRPr sz="2400" b="1">
                <a:latin typeface="HelveticaNeueLT Pro 65 Md" panose="020B0804020202020204" pitchFamily="34" charset="0"/>
              </a:defRPr>
            </a:lvl3pPr>
            <a:lvl4pPr marL="0" indent="0" algn="ctr">
              <a:lnSpc>
                <a:spcPts val="2800"/>
              </a:lnSpc>
              <a:defRPr sz="2400"/>
            </a:lvl4pPr>
            <a:lvl5pPr marL="0" indent="0" algn="ctr">
              <a:lnSpc>
                <a:spcPts val="2400"/>
              </a:lnSpc>
              <a:defRPr sz="1800">
                <a:latin typeface="+mj-lt"/>
              </a:defRPr>
            </a:lvl5pPr>
            <a:lvl6pPr marL="0" indent="0" algn="ctr">
              <a:lnSpc>
                <a:spcPts val="2400"/>
              </a:lnSpc>
              <a:defRPr sz="18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pic>
        <p:nvPicPr>
          <p:cNvPr id="2" name="Graphic 83">
            <a:extLst>
              <a:ext uri="{FF2B5EF4-FFF2-40B4-BE49-F238E27FC236}">
                <a16:creationId xmlns:a16="http://schemas.microsoft.com/office/drawing/2014/main" id="{AC185605-083D-14AF-A03D-34A43BE975D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602009" y="5877272"/>
            <a:ext cx="2589991" cy="980728"/>
          </a:xfrm>
          <a:prstGeom prst="rect">
            <a:avLst/>
          </a:prstGeom>
        </p:spPr>
      </p:pic>
    </p:spTree>
    <p:extLst>
      <p:ext uri="{BB962C8B-B14F-4D97-AF65-F5344CB8AC3E}">
        <p14:creationId xmlns:p14="http://schemas.microsoft.com/office/powerpoint/2010/main" val="3042034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0" y="0"/>
            <a:ext cx="11352583"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Thank you.</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140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cxnSp>
        <p:nvCxnSpPr>
          <p:cNvPr id="12" name="Straight Connector 11">
            <a:extLst>
              <a:ext uri="{FF2B5EF4-FFF2-40B4-BE49-F238E27FC236}">
                <a16:creationId xmlns:a16="http://schemas.microsoft.com/office/drawing/2014/main" id="{88191343-3456-4A3C-9378-7F33E943EFE6}"/>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pic>
        <p:nvPicPr>
          <p:cNvPr id="4" name="Graphic 83">
            <a:extLst>
              <a:ext uri="{FF2B5EF4-FFF2-40B4-BE49-F238E27FC236}">
                <a16:creationId xmlns:a16="http://schemas.microsoft.com/office/drawing/2014/main" id="{EB00E1DA-AD0A-3BE0-3F38-14C4F121309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602009" y="5877272"/>
            <a:ext cx="2589991" cy="980728"/>
          </a:xfrm>
          <a:prstGeom prst="rect">
            <a:avLst/>
          </a:prstGeom>
        </p:spPr>
      </p:pic>
      <p:pic>
        <p:nvPicPr>
          <p:cNvPr id="5" name="Graphic 82">
            <a:extLst>
              <a:ext uri="{FF2B5EF4-FFF2-40B4-BE49-F238E27FC236}">
                <a16:creationId xmlns:a16="http://schemas.microsoft.com/office/drawing/2014/main" id="{E69F2DD5-EA62-8966-7540-0FF51718A41B}"/>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1399912" y="1"/>
            <a:ext cx="792088" cy="5005556"/>
          </a:xfrm>
          <a:prstGeom prst="rect">
            <a:avLst/>
          </a:prstGeom>
        </p:spPr>
      </p:pic>
      <p:sp>
        <p:nvSpPr>
          <p:cNvPr id="6" name="object 53">
            <a:extLst>
              <a:ext uri="{FF2B5EF4-FFF2-40B4-BE49-F238E27FC236}">
                <a16:creationId xmlns:a16="http://schemas.microsoft.com/office/drawing/2014/main" id="{D92821C6-4955-290B-7EA2-CA6C2567D9F7}"/>
              </a:ext>
            </a:extLst>
          </p:cNvPr>
          <p:cNvSpPr txBox="1"/>
          <p:nvPr userDrawn="1"/>
        </p:nvSpPr>
        <p:spPr>
          <a:xfrm>
            <a:off x="1066800" y="6021288"/>
            <a:ext cx="4381128" cy="506870"/>
          </a:xfrm>
          <a:prstGeom prst="rect">
            <a:avLst/>
          </a:prstGeom>
        </p:spPr>
        <p:txBody>
          <a:bodyPr vert="horz" wrap="square" lIns="0" tIns="4763" rIns="0" bIns="0" rtlCol="0">
            <a:spAutoFit/>
          </a:bodyPr>
          <a:lstStyle/>
          <a:p>
            <a:pPr marL="0">
              <a:lnSpc>
                <a:spcPts val="1000"/>
              </a:lnSpc>
              <a:spcBef>
                <a:spcPts val="0"/>
              </a:spcBef>
            </a:pPr>
            <a:r>
              <a:rPr lang="en-GB" sz="750" spc="0" baseline="0" dirty="0">
                <a:solidFill>
                  <a:srgbClr val="333333"/>
                </a:solidFill>
                <a:latin typeface="HelveticaNeueLT Pro 55 Roman" panose="020B0604020202020204" pitchFamily="34" charset="0"/>
                <a:cs typeface="Arial"/>
              </a:rPr>
              <a:t>©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2019. </a:t>
            </a:r>
            <a:r>
              <a:rPr lang="en-GB" sz="750" spc="0" baseline="0" dirty="0" err="1">
                <a:solidFill>
                  <a:srgbClr val="333333"/>
                </a:solidFill>
                <a:latin typeface="HelveticaNeueLT Pro 55 Roman" panose="020B0604020202020204" pitchFamily="34" charset="0"/>
                <a:cs typeface="Arial"/>
              </a:rPr>
              <a:t>Pob</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llun</a:t>
            </a:r>
            <a:r>
              <a:rPr lang="en-GB" sz="750" spc="0" baseline="0" dirty="0">
                <a:solidFill>
                  <a:srgbClr val="333333"/>
                </a:solidFill>
                <a:latin typeface="HelveticaNeueLT Pro 55 Roman" panose="020B0604020202020204" pitchFamily="34" charset="0"/>
                <a:cs typeface="Arial"/>
              </a:rPr>
              <a:t> ©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2019 </a:t>
            </a:r>
            <a:r>
              <a:rPr lang="en-GB" sz="750" spc="0" baseline="0" dirty="0" err="1">
                <a:solidFill>
                  <a:srgbClr val="333333"/>
                </a:solidFill>
                <a:latin typeface="HelveticaNeueLT Pro 55 Roman" panose="020B0604020202020204" pitchFamily="34" charset="0"/>
                <a:cs typeface="Arial"/>
              </a:rPr>
              <a:t>oni</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nodir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wahanol</a:t>
            </a:r>
            <a:r>
              <a:rPr lang="en-GB" sz="750" spc="0" baseline="0" dirty="0">
                <a:solidFill>
                  <a:srgbClr val="333333"/>
                </a:solidFill>
                <a:latin typeface="HelveticaNeueLT Pro 55 Roman" panose="020B0604020202020204" pitchFamily="34" charset="0"/>
                <a:cs typeface="Arial"/>
              </a:rPr>
              <a:t>.</a:t>
            </a:r>
          </a:p>
          <a:p>
            <a:pPr marL="0">
              <a:lnSpc>
                <a:spcPts val="1000"/>
              </a:lnSpc>
              <a:spcBef>
                <a:spcPts val="0"/>
              </a:spcBef>
            </a:pPr>
            <a:r>
              <a:rPr lang="en-GB" sz="750" spc="0" baseline="0" dirty="0" err="1">
                <a:solidFill>
                  <a:srgbClr val="333333"/>
                </a:solidFill>
                <a:latin typeface="HelveticaNeueLT Pro 55 Roman" panose="020B0604020202020204" pitchFamily="34" charset="0"/>
                <a:cs typeface="Arial"/>
              </a:rPr>
              <a:t>Mae’r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adnodd</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hwn</a:t>
            </a:r>
            <a:r>
              <a:rPr lang="en-GB" sz="750" spc="0" baseline="0" dirty="0">
                <a:solidFill>
                  <a:srgbClr val="333333"/>
                </a:solidFill>
                <a:latin typeface="HelveticaNeueLT Pro 55 Roman" panose="020B0604020202020204" pitchFamily="34" charset="0"/>
                <a:cs typeface="Arial"/>
              </a:rPr>
              <a:t> a </a:t>
            </a:r>
            <a:r>
              <a:rPr lang="en-GB" sz="750" spc="0" baseline="0" dirty="0" err="1">
                <a:solidFill>
                  <a:srgbClr val="333333"/>
                </a:solidFill>
                <a:latin typeface="HelveticaNeueLT Pro 55 Roman" panose="020B0604020202020204" pitchFamily="34" charset="0"/>
                <a:cs typeface="Arial"/>
              </a:rPr>
              <a:t>deunyddiau</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addysgol</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eraill</a:t>
            </a:r>
            <a:r>
              <a:rPr lang="en-GB" sz="750" spc="0" baseline="0" dirty="0">
                <a:solidFill>
                  <a:srgbClr val="333333"/>
                </a:solidFill>
                <a:latin typeface="HelveticaNeueLT Pro 55 Roman" panose="020B0604020202020204" pitchFamily="34" charset="0"/>
                <a:cs typeface="Arial"/>
              </a:rPr>
              <a:t> am </a:t>
            </a:r>
            <a:r>
              <a:rPr lang="en-GB" sz="750" spc="0" baseline="0" dirty="0" err="1">
                <a:solidFill>
                  <a:srgbClr val="333333"/>
                </a:solidFill>
                <a:latin typeface="HelveticaNeueLT Pro 55 Roman" panose="020B0604020202020204" pitchFamily="34" charset="0"/>
                <a:cs typeface="Arial"/>
              </a:rPr>
              <a:t>ddim</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gael</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www.redcross.org.uk</a:t>
            </a:r>
            <a:r>
              <a:rPr lang="en-GB" sz="750" spc="0" baseline="0" dirty="0">
                <a:solidFill>
                  <a:srgbClr val="333333"/>
                </a:solidFill>
                <a:latin typeface="HelveticaNeueLT Pro 55 Roman" panose="020B0604020202020204" pitchFamily="34" charset="0"/>
                <a:cs typeface="Arial"/>
              </a:rPr>
              <a:t>/education</a:t>
            </a:r>
          </a:p>
          <a:p>
            <a:pPr marL="0">
              <a:lnSpc>
                <a:spcPts val="1000"/>
              </a:lnSpc>
              <a:spcBef>
                <a:spcPts val="0"/>
              </a:spcBef>
            </a:pPr>
            <a:r>
              <a:rPr lang="en-GB" sz="750" spc="0" baseline="0" dirty="0">
                <a:solidFill>
                  <a:srgbClr val="333333"/>
                </a:solidFill>
                <a:latin typeface="HelveticaNeueLT Pro 55 Roman" panose="020B0604020202020204" pitchFamily="34" charset="0"/>
                <a:cs typeface="Arial"/>
              </a:rPr>
              <a:t>Mae </a:t>
            </a:r>
            <a:r>
              <a:rPr lang="en-GB" sz="750" spc="0" baseline="0" dirty="0" err="1">
                <a:solidFill>
                  <a:srgbClr val="333333"/>
                </a:solidFill>
                <a:latin typeface="HelveticaNeueLT Pro 55 Roman" panose="020B0604020202020204" pitchFamily="34" charset="0"/>
                <a:cs typeface="Arial"/>
              </a:rPr>
              <a:t>Cymdeithas</a:t>
            </a:r>
            <a:r>
              <a:rPr lang="en-GB" sz="750" spc="0" baseline="0" dirty="0">
                <a:solidFill>
                  <a:srgbClr val="333333"/>
                </a:solidFill>
                <a:latin typeface="HelveticaNeueLT Pro 55 Roman" panose="020B0604020202020204" pitchFamily="34" charset="0"/>
                <a:cs typeface="Arial"/>
              </a:rPr>
              <a:t>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elusen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wedi’i</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chofrestru</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yng</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Nghymru</a:t>
            </a:r>
            <a:r>
              <a:rPr lang="en-GB" sz="750" spc="0" baseline="0" dirty="0">
                <a:solidFill>
                  <a:srgbClr val="333333"/>
                </a:solidFill>
                <a:latin typeface="HelveticaNeueLT Pro 55 Roman" panose="020B0604020202020204" pitchFamily="34" charset="0"/>
                <a:cs typeface="Arial"/>
              </a:rPr>
              <a:t> a </a:t>
            </a:r>
            <a:r>
              <a:rPr lang="en-GB" sz="750" spc="0" baseline="0" dirty="0" err="1">
                <a:solidFill>
                  <a:srgbClr val="333333"/>
                </a:solidFill>
                <a:latin typeface="HelveticaNeueLT Pro 55 Roman" panose="020B0604020202020204" pitchFamily="34" charset="0"/>
                <a:cs typeface="Arial"/>
              </a:rPr>
              <a:t>Lloegr</a:t>
            </a:r>
            <a:r>
              <a:rPr lang="en-GB" sz="750" spc="0" baseline="0" dirty="0">
                <a:solidFill>
                  <a:srgbClr val="333333"/>
                </a:solidFill>
                <a:latin typeface="HelveticaNeueLT Pro 55 Roman" panose="020B0604020202020204" pitchFamily="34" charset="0"/>
                <a:cs typeface="Arial"/>
              </a:rPr>
              <a:t> (220949) </a:t>
            </a:r>
            <a:r>
              <a:rPr lang="en-GB" sz="750" spc="0" baseline="0" dirty="0" err="1">
                <a:solidFill>
                  <a:srgbClr val="333333"/>
                </a:solidFill>
                <a:latin typeface="HelveticaNeueLT Pro 55 Roman" panose="020B0604020202020204" pitchFamily="34" charset="0"/>
                <a:cs typeface="Arial"/>
              </a:rPr>
              <a:t>a’r</a:t>
            </a:r>
            <a:r>
              <a:rPr lang="en-GB" sz="750" spc="0" baseline="0" dirty="0">
                <a:solidFill>
                  <a:srgbClr val="333333"/>
                </a:solidFill>
                <a:latin typeface="HelveticaNeueLT Pro 55 Roman" panose="020B0604020202020204" pitchFamily="34" charset="0"/>
                <a:cs typeface="Arial"/>
              </a:rPr>
              <a:t> Alban (SCO37738).</a:t>
            </a:r>
            <a:endParaRPr lang="en-GB" sz="750" spc="0" baseline="0" dirty="0">
              <a:latin typeface="HelveticaNeueLT Pro 55 Roman" panose="020B0604020202020204" pitchFamily="34" charset="0"/>
              <a:cs typeface="Arial"/>
            </a:endParaRPr>
          </a:p>
        </p:txBody>
      </p:sp>
      <p:pic>
        <p:nvPicPr>
          <p:cNvPr id="7" name="Graphic 12">
            <a:extLst>
              <a:ext uri="{FF2B5EF4-FFF2-40B4-BE49-F238E27FC236}">
                <a16:creationId xmlns:a16="http://schemas.microsoft.com/office/drawing/2014/main" id="{127642E6-FF72-D749-500D-2BF170D99062}"/>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405255" y="5999842"/>
            <a:ext cx="506169" cy="710315"/>
          </a:xfrm>
          <a:prstGeom prst="rect">
            <a:avLst/>
          </a:prstGeom>
        </p:spPr>
      </p:pic>
    </p:spTree>
    <p:extLst>
      <p:ext uri="{BB962C8B-B14F-4D97-AF65-F5344CB8AC3E}">
        <p14:creationId xmlns:p14="http://schemas.microsoft.com/office/powerpoint/2010/main" val="1237278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cxnSp>
        <p:nvCxnSpPr>
          <p:cNvPr id="13" name="Straight Connector 12">
            <a:extLst>
              <a:ext uri="{FF2B5EF4-FFF2-40B4-BE49-F238E27FC236}">
                <a16:creationId xmlns:a16="http://schemas.microsoft.com/office/drawing/2014/main" id="{AF881A22-8FBC-49C5-916F-49606800B6C9}"/>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pic>
        <p:nvPicPr>
          <p:cNvPr id="2" name="Graphic 83">
            <a:extLst>
              <a:ext uri="{FF2B5EF4-FFF2-40B4-BE49-F238E27FC236}">
                <a16:creationId xmlns:a16="http://schemas.microsoft.com/office/drawing/2014/main" id="{58F58AA2-73DE-712D-495D-FB31EA357DB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602009" y="5877272"/>
            <a:ext cx="2589991" cy="980728"/>
          </a:xfrm>
          <a:prstGeom prst="rect">
            <a:avLst/>
          </a:prstGeom>
        </p:spPr>
      </p:pic>
      <p:sp>
        <p:nvSpPr>
          <p:cNvPr id="3" name="object 53">
            <a:extLst>
              <a:ext uri="{FF2B5EF4-FFF2-40B4-BE49-F238E27FC236}">
                <a16:creationId xmlns:a16="http://schemas.microsoft.com/office/drawing/2014/main" id="{9CAF1877-467B-44CD-F94D-17D3485110D9}"/>
              </a:ext>
            </a:extLst>
          </p:cNvPr>
          <p:cNvSpPr txBox="1"/>
          <p:nvPr userDrawn="1"/>
        </p:nvSpPr>
        <p:spPr>
          <a:xfrm>
            <a:off x="1066800" y="6021288"/>
            <a:ext cx="4381128" cy="506870"/>
          </a:xfrm>
          <a:prstGeom prst="rect">
            <a:avLst/>
          </a:prstGeom>
        </p:spPr>
        <p:txBody>
          <a:bodyPr vert="horz" wrap="square" lIns="0" tIns="4763" rIns="0" bIns="0" rtlCol="0">
            <a:spAutoFit/>
          </a:bodyPr>
          <a:lstStyle/>
          <a:p>
            <a:pPr marL="0">
              <a:lnSpc>
                <a:spcPts val="1000"/>
              </a:lnSpc>
              <a:spcBef>
                <a:spcPts val="0"/>
              </a:spcBef>
            </a:pPr>
            <a:r>
              <a:rPr lang="en-GB" sz="750" spc="0" baseline="0" dirty="0">
                <a:solidFill>
                  <a:srgbClr val="333333"/>
                </a:solidFill>
                <a:latin typeface="HelveticaNeueLT Pro 55 Roman" panose="020B0604020202020204" pitchFamily="34" charset="0"/>
                <a:cs typeface="Arial"/>
              </a:rPr>
              <a:t>©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2019. </a:t>
            </a:r>
            <a:r>
              <a:rPr lang="en-GB" sz="750" spc="0" baseline="0" dirty="0" err="1">
                <a:solidFill>
                  <a:srgbClr val="333333"/>
                </a:solidFill>
                <a:latin typeface="HelveticaNeueLT Pro 55 Roman" panose="020B0604020202020204" pitchFamily="34" charset="0"/>
                <a:cs typeface="Arial"/>
              </a:rPr>
              <a:t>Pob</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llun</a:t>
            </a:r>
            <a:r>
              <a:rPr lang="en-GB" sz="750" spc="0" baseline="0" dirty="0">
                <a:solidFill>
                  <a:srgbClr val="333333"/>
                </a:solidFill>
                <a:latin typeface="HelveticaNeueLT Pro 55 Roman" panose="020B0604020202020204" pitchFamily="34" charset="0"/>
                <a:cs typeface="Arial"/>
              </a:rPr>
              <a:t> ©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2019 </a:t>
            </a:r>
            <a:r>
              <a:rPr lang="en-GB" sz="750" spc="0" baseline="0" dirty="0" err="1">
                <a:solidFill>
                  <a:srgbClr val="333333"/>
                </a:solidFill>
                <a:latin typeface="HelveticaNeueLT Pro 55 Roman" panose="020B0604020202020204" pitchFamily="34" charset="0"/>
                <a:cs typeface="Arial"/>
              </a:rPr>
              <a:t>oni</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nodir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wahanol</a:t>
            </a:r>
            <a:r>
              <a:rPr lang="en-GB" sz="750" spc="0" baseline="0" dirty="0">
                <a:solidFill>
                  <a:srgbClr val="333333"/>
                </a:solidFill>
                <a:latin typeface="HelveticaNeueLT Pro 55 Roman" panose="020B0604020202020204" pitchFamily="34" charset="0"/>
                <a:cs typeface="Arial"/>
              </a:rPr>
              <a:t>.</a:t>
            </a:r>
          </a:p>
          <a:p>
            <a:pPr marL="0">
              <a:lnSpc>
                <a:spcPts val="1000"/>
              </a:lnSpc>
              <a:spcBef>
                <a:spcPts val="0"/>
              </a:spcBef>
            </a:pPr>
            <a:r>
              <a:rPr lang="en-GB" sz="750" spc="0" baseline="0" dirty="0" err="1">
                <a:solidFill>
                  <a:srgbClr val="333333"/>
                </a:solidFill>
                <a:latin typeface="HelveticaNeueLT Pro 55 Roman" panose="020B0604020202020204" pitchFamily="34" charset="0"/>
                <a:cs typeface="Arial"/>
              </a:rPr>
              <a:t>Mae’r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adnodd</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hwn</a:t>
            </a:r>
            <a:r>
              <a:rPr lang="en-GB" sz="750" spc="0" baseline="0" dirty="0">
                <a:solidFill>
                  <a:srgbClr val="333333"/>
                </a:solidFill>
                <a:latin typeface="HelveticaNeueLT Pro 55 Roman" panose="020B0604020202020204" pitchFamily="34" charset="0"/>
                <a:cs typeface="Arial"/>
              </a:rPr>
              <a:t> a </a:t>
            </a:r>
            <a:r>
              <a:rPr lang="en-GB" sz="750" spc="0" baseline="0" dirty="0" err="1">
                <a:solidFill>
                  <a:srgbClr val="333333"/>
                </a:solidFill>
                <a:latin typeface="HelveticaNeueLT Pro 55 Roman" panose="020B0604020202020204" pitchFamily="34" charset="0"/>
                <a:cs typeface="Arial"/>
              </a:rPr>
              <a:t>deunyddiau</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addysgol</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eraill</a:t>
            </a:r>
            <a:r>
              <a:rPr lang="en-GB" sz="750" spc="0" baseline="0" dirty="0">
                <a:solidFill>
                  <a:srgbClr val="333333"/>
                </a:solidFill>
                <a:latin typeface="HelveticaNeueLT Pro 55 Roman" panose="020B0604020202020204" pitchFamily="34" charset="0"/>
                <a:cs typeface="Arial"/>
              </a:rPr>
              <a:t> am </a:t>
            </a:r>
            <a:r>
              <a:rPr lang="en-GB" sz="750" spc="0" baseline="0" dirty="0" err="1">
                <a:solidFill>
                  <a:srgbClr val="333333"/>
                </a:solidFill>
                <a:latin typeface="HelveticaNeueLT Pro 55 Roman" panose="020B0604020202020204" pitchFamily="34" charset="0"/>
                <a:cs typeface="Arial"/>
              </a:rPr>
              <a:t>ddim</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gael</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www.redcross.org.uk</a:t>
            </a:r>
            <a:r>
              <a:rPr lang="en-GB" sz="750" spc="0" baseline="0" dirty="0">
                <a:solidFill>
                  <a:srgbClr val="333333"/>
                </a:solidFill>
                <a:latin typeface="HelveticaNeueLT Pro 55 Roman" panose="020B0604020202020204" pitchFamily="34" charset="0"/>
                <a:cs typeface="Arial"/>
              </a:rPr>
              <a:t>/education</a:t>
            </a:r>
          </a:p>
          <a:p>
            <a:pPr marL="0">
              <a:lnSpc>
                <a:spcPts val="1000"/>
              </a:lnSpc>
              <a:spcBef>
                <a:spcPts val="0"/>
              </a:spcBef>
            </a:pPr>
            <a:r>
              <a:rPr lang="en-GB" sz="750" spc="0" baseline="0" dirty="0">
                <a:solidFill>
                  <a:srgbClr val="333333"/>
                </a:solidFill>
                <a:latin typeface="HelveticaNeueLT Pro 55 Roman" panose="020B0604020202020204" pitchFamily="34" charset="0"/>
                <a:cs typeface="Arial"/>
              </a:rPr>
              <a:t>Mae </a:t>
            </a:r>
            <a:r>
              <a:rPr lang="en-GB" sz="750" spc="0" baseline="0" dirty="0" err="1">
                <a:solidFill>
                  <a:srgbClr val="333333"/>
                </a:solidFill>
                <a:latin typeface="HelveticaNeueLT Pro 55 Roman" panose="020B0604020202020204" pitchFamily="34" charset="0"/>
                <a:cs typeface="Arial"/>
              </a:rPr>
              <a:t>Cymdeithas</a:t>
            </a:r>
            <a:r>
              <a:rPr lang="en-GB" sz="750" spc="0" baseline="0" dirty="0">
                <a:solidFill>
                  <a:srgbClr val="333333"/>
                </a:solidFill>
                <a:latin typeface="HelveticaNeueLT Pro 55 Roman" panose="020B0604020202020204" pitchFamily="34" charset="0"/>
                <a:cs typeface="Arial"/>
              </a:rPr>
              <a:t>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elusen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wedi’i</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chofrestru</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yng</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Nghymru</a:t>
            </a:r>
            <a:r>
              <a:rPr lang="en-GB" sz="750" spc="0" baseline="0" dirty="0">
                <a:solidFill>
                  <a:srgbClr val="333333"/>
                </a:solidFill>
                <a:latin typeface="HelveticaNeueLT Pro 55 Roman" panose="020B0604020202020204" pitchFamily="34" charset="0"/>
                <a:cs typeface="Arial"/>
              </a:rPr>
              <a:t> a </a:t>
            </a:r>
            <a:r>
              <a:rPr lang="en-GB" sz="750" spc="0" baseline="0" dirty="0" err="1">
                <a:solidFill>
                  <a:srgbClr val="333333"/>
                </a:solidFill>
                <a:latin typeface="HelveticaNeueLT Pro 55 Roman" panose="020B0604020202020204" pitchFamily="34" charset="0"/>
                <a:cs typeface="Arial"/>
              </a:rPr>
              <a:t>Lloegr</a:t>
            </a:r>
            <a:r>
              <a:rPr lang="en-GB" sz="750" spc="0" baseline="0" dirty="0">
                <a:solidFill>
                  <a:srgbClr val="333333"/>
                </a:solidFill>
                <a:latin typeface="HelveticaNeueLT Pro 55 Roman" panose="020B0604020202020204" pitchFamily="34" charset="0"/>
                <a:cs typeface="Arial"/>
              </a:rPr>
              <a:t> (220949) </a:t>
            </a:r>
            <a:r>
              <a:rPr lang="en-GB" sz="750" spc="0" baseline="0" dirty="0" err="1">
                <a:solidFill>
                  <a:srgbClr val="333333"/>
                </a:solidFill>
                <a:latin typeface="HelveticaNeueLT Pro 55 Roman" panose="020B0604020202020204" pitchFamily="34" charset="0"/>
                <a:cs typeface="Arial"/>
              </a:rPr>
              <a:t>a’r</a:t>
            </a:r>
            <a:r>
              <a:rPr lang="en-GB" sz="750" spc="0" baseline="0" dirty="0">
                <a:solidFill>
                  <a:srgbClr val="333333"/>
                </a:solidFill>
                <a:latin typeface="HelveticaNeueLT Pro 55 Roman" panose="020B0604020202020204" pitchFamily="34" charset="0"/>
                <a:cs typeface="Arial"/>
              </a:rPr>
              <a:t> Alban (SCO37738).</a:t>
            </a:r>
            <a:endParaRPr lang="en-GB" sz="750" spc="0" baseline="0" dirty="0">
              <a:latin typeface="HelveticaNeueLT Pro 55 Roman" panose="020B0604020202020204" pitchFamily="34" charset="0"/>
              <a:cs typeface="Arial"/>
            </a:endParaRPr>
          </a:p>
        </p:txBody>
      </p:sp>
      <p:pic>
        <p:nvPicPr>
          <p:cNvPr id="4" name="Graphic 12">
            <a:extLst>
              <a:ext uri="{FF2B5EF4-FFF2-40B4-BE49-F238E27FC236}">
                <a16:creationId xmlns:a16="http://schemas.microsoft.com/office/drawing/2014/main" id="{4B7B6B87-4561-4882-3819-4E235BB1875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405255" y="5999842"/>
            <a:ext cx="506169" cy="710315"/>
          </a:xfrm>
          <a:prstGeom prst="rect">
            <a:avLst/>
          </a:prstGeom>
        </p:spPr>
      </p:pic>
    </p:spTree>
    <p:extLst>
      <p:ext uri="{BB962C8B-B14F-4D97-AF65-F5344CB8AC3E}">
        <p14:creationId xmlns:p14="http://schemas.microsoft.com/office/powerpoint/2010/main" val="22000114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487C321F-FBB6-42E9-8664-F54F5E12755F}"/>
              </a:ext>
            </a:extLst>
          </p:cNvPr>
          <p:cNvSpPr>
            <a:spLocks noGrp="1"/>
          </p:cNvSpPr>
          <p:nvPr>
            <p:ph type="title"/>
          </p:nvPr>
        </p:nvSpPr>
        <p:spPr/>
        <p:txBody>
          <a:bodyPr/>
          <a:lstStyle/>
          <a:p>
            <a:r>
              <a:rPr lang="en-US"/>
              <a:t>Click to edit Master title style</a:t>
            </a:r>
            <a:endParaRPr lang="en-GB"/>
          </a:p>
        </p:txBody>
      </p:sp>
      <p:sp>
        <p:nvSpPr>
          <p:cNvPr id="19" name="Date Placeholder 18">
            <a:extLst>
              <a:ext uri="{FF2B5EF4-FFF2-40B4-BE49-F238E27FC236}">
                <a16:creationId xmlns:a16="http://schemas.microsoft.com/office/drawing/2014/main" id="{43B823B2-E7E8-4020-982B-09237B6038DE}"/>
              </a:ext>
            </a:extLst>
          </p:cNvPr>
          <p:cNvSpPr>
            <a:spLocks noGrp="1"/>
          </p:cNvSpPr>
          <p:nvPr>
            <p:ph type="dt" sz="half" idx="10"/>
          </p:nvPr>
        </p:nvSpPr>
        <p:spPr/>
        <p:txBody>
          <a:bodyPr/>
          <a:lstStyle/>
          <a:p>
            <a:endParaRPr lang="en-GB" dirty="0"/>
          </a:p>
        </p:txBody>
      </p:sp>
      <p:sp>
        <p:nvSpPr>
          <p:cNvPr id="20" name="Footer Placeholder 19">
            <a:extLst>
              <a:ext uri="{FF2B5EF4-FFF2-40B4-BE49-F238E27FC236}">
                <a16:creationId xmlns:a16="http://schemas.microsoft.com/office/drawing/2014/main" id="{133E9DF7-E566-4EDE-A439-55D40FBCF939}"/>
              </a:ext>
            </a:extLst>
          </p:cNvPr>
          <p:cNvSpPr>
            <a:spLocks noGrp="1"/>
          </p:cNvSpPr>
          <p:nvPr>
            <p:ph type="ftr" sz="quarter" idx="11"/>
          </p:nvPr>
        </p:nvSpPr>
        <p:spPr/>
        <p:txBody>
          <a:bodyPr/>
          <a:lstStyle/>
          <a:p>
            <a:r>
              <a:rPr lang="en-GB"/>
              <a:t>Footer text</a:t>
            </a:r>
            <a:endParaRPr lang="en-GB" dirty="0"/>
          </a:p>
        </p:txBody>
      </p:sp>
      <p:sp>
        <p:nvSpPr>
          <p:cNvPr id="21" name="Slide Number Placeholder 20">
            <a:extLst>
              <a:ext uri="{FF2B5EF4-FFF2-40B4-BE49-F238E27FC236}">
                <a16:creationId xmlns:a16="http://schemas.microsoft.com/office/drawing/2014/main" id="{EC704E8A-65C4-4B4F-BB59-DC16385D4467}"/>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23" name="Media Placeholder 22">
            <a:extLst>
              <a:ext uri="{FF2B5EF4-FFF2-40B4-BE49-F238E27FC236}">
                <a16:creationId xmlns:a16="http://schemas.microsoft.com/office/drawing/2014/main" id="{2795416A-107D-42E6-9D2D-E6CEDF8F58A7}"/>
              </a:ext>
            </a:extLst>
          </p:cNvPr>
          <p:cNvSpPr>
            <a:spLocks noGrp="1"/>
          </p:cNvSpPr>
          <p:nvPr>
            <p:ph type="media" sz="quarter" idx="13"/>
          </p:nvPr>
        </p:nvSpPr>
        <p:spPr>
          <a:xfrm>
            <a:off x="2332014" y="1794046"/>
            <a:ext cx="7542239" cy="4236707"/>
          </a:xfrm>
        </p:spPr>
        <p:txBody>
          <a:bodyPr>
            <a:noAutofit/>
          </a:bodyPr>
          <a:lstStyle>
            <a:lvl1pPr algn="ctr">
              <a:defRPr/>
            </a:lvl1pPr>
          </a:lstStyle>
          <a:p>
            <a:r>
              <a:rPr lang="en-US"/>
              <a:t>Click icon to add media</a:t>
            </a:r>
            <a:endParaRPr lang="en-GB" dirty="0"/>
          </a:p>
        </p:txBody>
      </p:sp>
    </p:spTree>
    <p:extLst>
      <p:ext uri="{BB962C8B-B14F-4D97-AF65-F5344CB8AC3E}">
        <p14:creationId xmlns:p14="http://schemas.microsoft.com/office/powerpoint/2010/main" val="3668354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no First Aid">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0" y="0"/>
            <a:ext cx="11352583"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Title.</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dirty="0"/>
              <a:t>Date</a:t>
            </a:r>
          </a:p>
        </p:txBody>
      </p:sp>
      <p:pic>
        <p:nvPicPr>
          <p:cNvPr id="4" name="Graphic 83">
            <a:extLst>
              <a:ext uri="{FF2B5EF4-FFF2-40B4-BE49-F238E27FC236}">
                <a16:creationId xmlns:a16="http://schemas.microsoft.com/office/drawing/2014/main" id="{EF3D3CF5-4CBC-D002-7FF6-CFA57754236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602009" y="5877272"/>
            <a:ext cx="2589991" cy="980728"/>
          </a:xfrm>
          <a:prstGeom prst="rect">
            <a:avLst/>
          </a:prstGeom>
        </p:spPr>
      </p:pic>
      <p:pic>
        <p:nvPicPr>
          <p:cNvPr id="5" name="Graphic 82">
            <a:extLst>
              <a:ext uri="{FF2B5EF4-FFF2-40B4-BE49-F238E27FC236}">
                <a16:creationId xmlns:a16="http://schemas.microsoft.com/office/drawing/2014/main" id="{B5EE1BCB-8493-9A80-5938-4AF47251C2D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1399912" y="1"/>
            <a:ext cx="792088" cy="5005556"/>
          </a:xfrm>
          <a:prstGeom prst="rect">
            <a:avLst/>
          </a:prstGeom>
        </p:spPr>
      </p:pic>
    </p:spTree>
    <p:extLst>
      <p:ext uri="{BB962C8B-B14F-4D97-AF65-F5344CB8AC3E}">
        <p14:creationId xmlns:p14="http://schemas.microsoft.com/office/powerpoint/2010/main" val="2144182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rimary First Aid">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1" y="0"/>
            <a:ext cx="11209572"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bject 4">
            <a:extLst>
              <a:ext uri="{FF2B5EF4-FFF2-40B4-BE49-F238E27FC236}">
                <a16:creationId xmlns:a16="http://schemas.microsoft.com/office/drawing/2014/main" id="{309BE967-8952-480B-BF46-8148DCD1B728}"/>
              </a:ext>
            </a:extLst>
          </p:cNvPr>
          <p:cNvSpPr/>
          <p:nvPr userDrawn="1"/>
        </p:nvSpPr>
        <p:spPr>
          <a:xfrm>
            <a:off x="9241125" y="0"/>
            <a:ext cx="2951321" cy="3498533"/>
          </a:xfrm>
          <a:custGeom>
            <a:avLst/>
            <a:gdLst/>
            <a:ahLst/>
            <a:cxnLst/>
            <a:rect l="l" t="t" r="r" b="b"/>
            <a:pathLst>
              <a:path w="3935094" h="4664710">
                <a:moveTo>
                  <a:pt x="3934500" y="0"/>
                </a:moveTo>
                <a:lnTo>
                  <a:pt x="457805" y="0"/>
                </a:lnTo>
                <a:lnTo>
                  <a:pt x="458489" y="7019"/>
                </a:lnTo>
                <a:lnTo>
                  <a:pt x="465156" y="55216"/>
                </a:lnTo>
                <a:lnTo>
                  <a:pt x="472886" y="103634"/>
                </a:lnTo>
                <a:lnTo>
                  <a:pt x="481519" y="152255"/>
                </a:lnTo>
                <a:lnTo>
                  <a:pt x="490897" y="201061"/>
                </a:lnTo>
                <a:lnTo>
                  <a:pt x="500860" y="250035"/>
                </a:lnTo>
                <a:lnTo>
                  <a:pt x="511247" y="299159"/>
                </a:lnTo>
                <a:lnTo>
                  <a:pt x="521899" y="348415"/>
                </a:lnTo>
                <a:lnTo>
                  <a:pt x="532655" y="397785"/>
                </a:lnTo>
                <a:lnTo>
                  <a:pt x="543358" y="447253"/>
                </a:lnTo>
                <a:lnTo>
                  <a:pt x="553846" y="496799"/>
                </a:lnTo>
                <a:lnTo>
                  <a:pt x="563959" y="546407"/>
                </a:lnTo>
                <a:lnTo>
                  <a:pt x="573539" y="596058"/>
                </a:lnTo>
                <a:lnTo>
                  <a:pt x="582425" y="645735"/>
                </a:lnTo>
                <a:lnTo>
                  <a:pt x="590458" y="695421"/>
                </a:lnTo>
                <a:lnTo>
                  <a:pt x="597477" y="745096"/>
                </a:lnTo>
                <a:lnTo>
                  <a:pt x="603324" y="794745"/>
                </a:lnTo>
                <a:lnTo>
                  <a:pt x="607838" y="844349"/>
                </a:lnTo>
                <a:lnTo>
                  <a:pt x="610860" y="893889"/>
                </a:lnTo>
                <a:lnTo>
                  <a:pt x="612229" y="943350"/>
                </a:lnTo>
                <a:lnTo>
                  <a:pt x="611786" y="992712"/>
                </a:lnTo>
                <a:lnTo>
                  <a:pt x="609372" y="1041959"/>
                </a:lnTo>
                <a:lnTo>
                  <a:pt x="604826" y="1091071"/>
                </a:lnTo>
                <a:lnTo>
                  <a:pt x="597989" y="1140033"/>
                </a:lnTo>
                <a:lnTo>
                  <a:pt x="588701" y="1188826"/>
                </a:lnTo>
                <a:lnTo>
                  <a:pt x="576803" y="1237431"/>
                </a:lnTo>
                <a:lnTo>
                  <a:pt x="562134" y="1285833"/>
                </a:lnTo>
                <a:lnTo>
                  <a:pt x="544084" y="1334879"/>
                </a:lnTo>
                <a:lnTo>
                  <a:pt x="523336" y="1382676"/>
                </a:lnTo>
                <a:lnTo>
                  <a:pt x="500246" y="1429381"/>
                </a:lnTo>
                <a:lnTo>
                  <a:pt x="475165" y="1475155"/>
                </a:lnTo>
                <a:lnTo>
                  <a:pt x="448448" y="1520154"/>
                </a:lnTo>
                <a:lnTo>
                  <a:pt x="420448" y="1564537"/>
                </a:lnTo>
                <a:lnTo>
                  <a:pt x="391518" y="1608464"/>
                </a:lnTo>
                <a:lnTo>
                  <a:pt x="362013" y="1652092"/>
                </a:lnTo>
                <a:lnTo>
                  <a:pt x="302689" y="1739087"/>
                </a:lnTo>
                <a:lnTo>
                  <a:pt x="273577" y="1782771"/>
                </a:lnTo>
                <a:lnTo>
                  <a:pt x="246015" y="1825653"/>
                </a:lnTo>
                <a:lnTo>
                  <a:pt x="219244" y="1869185"/>
                </a:lnTo>
                <a:lnTo>
                  <a:pt x="193392" y="1913351"/>
                </a:lnTo>
                <a:lnTo>
                  <a:pt x="168590" y="1958134"/>
                </a:lnTo>
                <a:lnTo>
                  <a:pt x="144966" y="2003520"/>
                </a:lnTo>
                <a:lnTo>
                  <a:pt x="122649" y="2049493"/>
                </a:lnTo>
                <a:lnTo>
                  <a:pt x="101768" y="2096038"/>
                </a:lnTo>
                <a:lnTo>
                  <a:pt x="82453" y="2143138"/>
                </a:lnTo>
                <a:lnTo>
                  <a:pt x="64832" y="2190779"/>
                </a:lnTo>
                <a:lnTo>
                  <a:pt x="49035" y="2238945"/>
                </a:lnTo>
                <a:lnTo>
                  <a:pt x="35191" y="2287620"/>
                </a:lnTo>
                <a:lnTo>
                  <a:pt x="23429" y="2336788"/>
                </a:lnTo>
                <a:lnTo>
                  <a:pt x="13878" y="2386435"/>
                </a:lnTo>
                <a:lnTo>
                  <a:pt x="6666" y="2436544"/>
                </a:lnTo>
                <a:lnTo>
                  <a:pt x="1924" y="2487100"/>
                </a:lnTo>
                <a:lnTo>
                  <a:pt x="0" y="2534879"/>
                </a:lnTo>
                <a:lnTo>
                  <a:pt x="718" y="2582873"/>
                </a:lnTo>
                <a:lnTo>
                  <a:pt x="4083" y="2630870"/>
                </a:lnTo>
                <a:lnTo>
                  <a:pt x="10094" y="2678656"/>
                </a:lnTo>
                <a:lnTo>
                  <a:pt x="18756" y="2726015"/>
                </a:lnTo>
                <a:lnTo>
                  <a:pt x="30068" y="2772735"/>
                </a:lnTo>
                <a:lnTo>
                  <a:pt x="44035" y="2818600"/>
                </a:lnTo>
                <a:lnTo>
                  <a:pt x="60657" y="2863398"/>
                </a:lnTo>
                <a:lnTo>
                  <a:pt x="79936" y="2906914"/>
                </a:lnTo>
                <a:lnTo>
                  <a:pt x="101876" y="2948934"/>
                </a:lnTo>
                <a:lnTo>
                  <a:pt x="126477" y="2989243"/>
                </a:lnTo>
                <a:lnTo>
                  <a:pt x="153741" y="3027629"/>
                </a:lnTo>
                <a:lnTo>
                  <a:pt x="183672" y="3063876"/>
                </a:lnTo>
                <a:lnTo>
                  <a:pt x="216270" y="3097771"/>
                </a:lnTo>
                <a:lnTo>
                  <a:pt x="251538" y="3129099"/>
                </a:lnTo>
                <a:lnTo>
                  <a:pt x="289478" y="3157648"/>
                </a:lnTo>
                <a:lnTo>
                  <a:pt x="333264" y="3185240"/>
                </a:lnTo>
                <a:lnTo>
                  <a:pt x="378857" y="3209470"/>
                </a:lnTo>
                <a:lnTo>
                  <a:pt x="425896" y="3230998"/>
                </a:lnTo>
                <a:lnTo>
                  <a:pt x="474020" y="3250488"/>
                </a:lnTo>
                <a:lnTo>
                  <a:pt x="522866" y="3268600"/>
                </a:lnTo>
                <a:lnTo>
                  <a:pt x="621285" y="3303338"/>
                </a:lnTo>
                <a:lnTo>
                  <a:pt x="670135" y="3321287"/>
                </a:lnTo>
                <a:lnTo>
                  <a:pt x="717536" y="3340093"/>
                </a:lnTo>
                <a:lnTo>
                  <a:pt x="764387" y="3360220"/>
                </a:lnTo>
                <a:lnTo>
                  <a:pt x="810658" y="3381647"/>
                </a:lnTo>
                <a:lnTo>
                  <a:pt x="856316" y="3404350"/>
                </a:lnTo>
                <a:lnTo>
                  <a:pt x="901329" y="3428308"/>
                </a:lnTo>
                <a:lnTo>
                  <a:pt x="945665" y="3453498"/>
                </a:lnTo>
                <a:lnTo>
                  <a:pt x="989294" y="3479898"/>
                </a:lnTo>
                <a:lnTo>
                  <a:pt x="1032182" y="3507485"/>
                </a:lnTo>
                <a:lnTo>
                  <a:pt x="1074299" y="3536238"/>
                </a:lnTo>
                <a:lnTo>
                  <a:pt x="1115613" y="3566133"/>
                </a:lnTo>
                <a:lnTo>
                  <a:pt x="1156091" y="3597148"/>
                </a:lnTo>
                <a:lnTo>
                  <a:pt x="1195703" y="3629262"/>
                </a:lnTo>
                <a:lnTo>
                  <a:pt x="1234416" y="3662452"/>
                </a:lnTo>
                <a:lnTo>
                  <a:pt x="1272198" y="3696694"/>
                </a:lnTo>
                <a:lnTo>
                  <a:pt x="1309019" y="3731968"/>
                </a:lnTo>
                <a:lnTo>
                  <a:pt x="1344845" y="3768251"/>
                </a:lnTo>
                <a:lnTo>
                  <a:pt x="1379646" y="3805520"/>
                </a:lnTo>
                <a:lnTo>
                  <a:pt x="1413389" y="3843752"/>
                </a:lnTo>
                <a:lnTo>
                  <a:pt x="1444212" y="3880521"/>
                </a:lnTo>
                <a:lnTo>
                  <a:pt x="1474511" y="3918163"/>
                </a:lnTo>
                <a:lnTo>
                  <a:pt x="1504388" y="3956513"/>
                </a:lnTo>
                <a:lnTo>
                  <a:pt x="1533946" y="3995407"/>
                </a:lnTo>
                <a:lnTo>
                  <a:pt x="1563289" y="4034681"/>
                </a:lnTo>
                <a:lnTo>
                  <a:pt x="1651060" y="4153132"/>
                </a:lnTo>
                <a:lnTo>
                  <a:pt x="1680574" y="4192278"/>
                </a:lnTo>
                <a:lnTo>
                  <a:pt x="1710388" y="4230980"/>
                </a:lnTo>
                <a:lnTo>
                  <a:pt x="1740607" y="4269075"/>
                </a:lnTo>
                <a:lnTo>
                  <a:pt x="1771333" y="4306398"/>
                </a:lnTo>
                <a:lnTo>
                  <a:pt x="1802668" y="4342783"/>
                </a:lnTo>
                <a:lnTo>
                  <a:pt x="1834717" y="4378068"/>
                </a:lnTo>
                <a:lnTo>
                  <a:pt x="1867583" y="4412087"/>
                </a:lnTo>
                <a:lnTo>
                  <a:pt x="1901368" y="4444675"/>
                </a:lnTo>
                <a:lnTo>
                  <a:pt x="1936175" y="4475669"/>
                </a:lnTo>
                <a:lnTo>
                  <a:pt x="1972109" y="4504903"/>
                </a:lnTo>
                <a:lnTo>
                  <a:pt x="2009272" y="4532213"/>
                </a:lnTo>
                <a:lnTo>
                  <a:pt x="2047767" y="4557435"/>
                </a:lnTo>
                <a:lnTo>
                  <a:pt x="2087698" y="4580405"/>
                </a:lnTo>
                <a:lnTo>
                  <a:pt x="2129167" y="4600956"/>
                </a:lnTo>
                <a:lnTo>
                  <a:pt x="2172278" y="4618926"/>
                </a:lnTo>
                <a:lnTo>
                  <a:pt x="2217134" y="4634150"/>
                </a:lnTo>
                <a:lnTo>
                  <a:pt x="2264663" y="4646630"/>
                </a:lnTo>
                <a:lnTo>
                  <a:pt x="2312390" y="4655650"/>
                </a:lnTo>
                <a:lnTo>
                  <a:pt x="2360300" y="4661462"/>
                </a:lnTo>
                <a:lnTo>
                  <a:pt x="2408377" y="4664317"/>
                </a:lnTo>
                <a:lnTo>
                  <a:pt x="2456606" y="4664470"/>
                </a:lnTo>
                <a:lnTo>
                  <a:pt x="2504972" y="4662171"/>
                </a:lnTo>
                <a:lnTo>
                  <a:pt x="2553458" y="4657674"/>
                </a:lnTo>
                <a:lnTo>
                  <a:pt x="2602051" y="4651231"/>
                </a:lnTo>
                <a:lnTo>
                  <a:pt x="2650733" y="4643095"/>
                </a:lnTo>
                <a:lnTo>
                  <a:pt x="2699491" y="4633518"/>
                </a:lnTo>
                <a:lnTo>
                  <a:pt x="2748309" y="4622752"/>
                </a:lnTo>
                <a:lnTo>
                  <a:pt x="2797171" y="4611050"/>
                </a:lnTo>
                <a:lnTo>
                  <a:pt x="3041609" y="4547336"/>
                </a:lnTo>
                <a:lnTo>
                  <a:pt x="3090415" y="4535320"/>
                </a:lnTo>
                <a:lnTo>
                  <a:pt x="3139157" y="4524135"/>
                </a:lnTo>
                <a:lnTo>
                  <a:pt x="3187821" y="4514033"/>
                </a:lnTo>
                <a:lnTo>
                  <a:pt x="3234993" y="4505472"/>
                </a:lnTo>
                <a:lnTo>
                  <a:pt x="3282193" y="4498143"/>
                </a:lnTo>
                <a:lnTo>
                  <a:pt x="3329420" y="4492005"/>
                </a:lnTo>
                <a:lnTo>
                  <a:pt x="3376672" y="4487015"/>
                </a:lnTo>
                <a:lnTo>
                  <a:pt x="3423949" y="4483132"/>
                </a:lnTo>
                <a:lnTo>
                  <a:pt x="3471251" y="4480313"/>
                </a:lnTo>
                <a:lnTo>
                  <a:pt x="3518576" y="4478516"/>
                </a:lnTo>
                <a:lnTo>
                  <a:pt x="3565924" y="4477700"/>
                </a:lnTo>
                <a:lnTo>
                  <a:pt x="3934500" y="4477700"/>
                </a:lnTo>
                <a:lnTo>
                  <a:pt x="3934500" y="0"/>
                </a:lnTo>
                <a:close/>
              </a:path>
              <a:path w="3935094" h="4664710">
                <a:moveTo>
                  <a:pt x="3934500" y="4477700"/>
                </a:moveTo>
                <a:lnTo>
                  <a:pt x="3565924" y="4477700"/>
                </a:lnTo>
                <a:lnTo>
                  <a:pt x="3613295" y="4477823"/>
                </a:lnTo>
                <a:lnTo>
                  <a:pt x="3660686" y="4478843"/>
                </a:lnTo>
                <a:lnTo>
                  <a:pt x="3708099" y="4480717"/>
                </a:lnTo>
                <a:lnTo>
                  <a:pt x="3755531" y="4483404"/>
                </a:lnTo>
                <a:lnTo>
                  <a:pt x="3802982" y="4486862"/>
                </a:lnTo>
                <a:lnTo>
                  <a:pt x="3850452" y="4491049"/>
                </a:lnTo>
                <a:lnTo>
                  <a:pt x="3897940" y="4495922"/>
                </a:lnTo>
                <a:lnTo>
                  <a:pt x="3934500" y="4500170"/>
                </a:lnTo>
                <a:lnTo>
                  <a:pt x="3934500" y="4477700"/>
                </a:lnTo>
                <a:close/>
              </a:path>
            </a:pathLst>
          </a:custGeom>
          <a:solidFill>
            <a:srgbClr val="F1B13B"/>
          </a:solidFill>
        </p:spPr>
        <p:txBody>
          <a:bodyPr wrap="square" lIns="0" tIns="0" rIns="0" bIns="0" rtlCol="0"/>
          <a:lstStyle/>
          <a:p>
            <a:endParaRPr sz="1013"/>
          </a:p>
        </p:txBody>
      </p:sp>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Title.</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cxnSp>
        <p:nvCxnSpPr>
          <p:cNvPr id="12" name="Straight Connector 11">
            <a:extLst>
              <a:ext uri="{FF2B5EF4-FFF2-40B4-BE49-F238E27FC236}">
                <a16:creationId xmlns:a16="http://schemas.microsoft.com/office/drawing/2014/main" id="{88191343-3456-4A3C-9378-7F33E943EFE6}"/>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dirty="0"/>
              <a:t>Date</a:t>
            </a:r>
          </a:p>
        </p:txBody>
      </p:sp>
      <p:pic>
        <p:nvPicPr>
          <p:cNvPr id="4" name="Graphic 83">
            <a:extLst>
              <a:ext uri="{FF2B5EF4-FFF2-40B4-BE49-F238E27FC236}">
                <a16:creationId xmlns:a16="http://schemas.microsoft.com/office/drawing/2014/main" id="{185EC3AC-E9E0-EAE3-8503-3DAFB6CE6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602009" y="5877272"/>
            <a:ext cx="2589991" cy="980728"/>
          </a:xfrm>
          <a:prstGeom prst="rect">
            <a:avLst/>
          </a:prstGeom>
        </p:spPr>
      </p:pic>
      <p:pic>
        <p:nvPicPr>
          <p:cNvPr id="5" name="Graphic 82">
            <a:extLst>
              <a:ext uri="{FF2B5EF4-FFF2-40B4-BE49-F238E27FC236}">
                <a16:creationId xmlns:a16="http://schemas.microsoft.com/office/drawing/2014/main" id="{F8FEA563-8DD0-0A26-F379-D6FA25BDB5C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1399912" y="1"/>
            <a:ext cx="792088" cy="5005556"/>
          </a:xfrm>
          <a:prstGeom prst="rect">
            <a:avLst/>
          </a:prstGeom>
        </p:spPr>
      </p:pic>
      <p:sp>
        <p:nvSpPr>
          <p:cNvPr id="6" name="object 53">
            <a:extLst>
              <a:ext uri="{FF2B5EF4-FFF2-40B4-BE49-F238E27FC236}">
                <a16:creationId xmlns:a16="http://schemas.microsoft.com/office/drawing/2014/main" id="{0BEB03EF-457E-C9FB-E1CA-E3CC6DB7C682}"/>
              </a:ext>
            </a:extLst>
          </p:cNvPr>
          <p:cNvSpPr txBox="1"/>
          <p:nvPr userDrawn="1"/>
        </p:nvSpPr>
        <p:spPr>
          <a:xfrm>
            <a:off x="1066800" y="6021288"/>
            <a:ext cx="4381128" cy="506870"/>
          </a:xfrm>
          <a:prstGeom prst="rect">
            <a:avLst/>
          </a:prstGeom>
        </p:spPr>
        <p:txBody>
          <a:bodyPr vert="horz" wrap="square" lIns="0" tIns="4763" rIns="0" bIns="0" rtlCol="0">
            <a:spAutoFit/>
          </a:bodyPr>
          <a:lstStyle/>
          <a:p>
            <a:pPr marL="0">
              <a:lnSpc>
                <a:spcPts val="1000"/>
              </a:lnSpc>
              <a:spcBef>
                <a:spcPts val="0"/>
              </a:spcBef>
            </a:pPr>
            <a:r>
              <a:rPr lang="en-GB" sz="750" spc="0" baseline="0" dirty="0">
                <a:solidFill>
                  <a:srgbClr val="333333"/>
                </a:solidFill>
                <a:latin typeface="HelveticaNeueLT Pro 55 Roman" panose="020B0604020202020204" pitchFamily="34" charset="0"/>
                <a:cs typeface="Arial"/>
              </a:rPr>
              <a:t>©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2019. </a:t>
            </a:r>
            <a:r>
              <a:rPr lang="en-GB" sz="750" spc="0" baseline="0" dirty="0" err="1">
                <a:solidFill>
                  <a:srgbClr val="333333"/>
                </a:solidFill>
                <a:latin typeface="HelveticaNeueLT Pro 55 Roman" panose="020B0604020202020204" pitchFamily="34" charset="0"/>
                <a:cs typeface="Arial"/>
              </a:rPr>
              <a:t>Pob</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llun</a:t>
            </a:r>
            <a:r>
              <a:rPr lang="en-GB" sz="750" spc="0" baseline="0" dirty="0">
                <a:solidFill>
                  <a:srgbClr val="333333"/>
                </a:solidFill>
                <a:latin typeface="HelveticaNeueLT Pro 55 Roman" panose="020B0604020202020204" pitchFamily="34" charset="0"/>
                <a:cs typeface="Arial"/>
              </a:rPr>
              <a:t> ©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2019 </a:t>
            </a:r>
            <a:r>
              <a:rPr lang="en-GB" sz="750" spc="0" baseline="0" dirty="0" err="1">
                <a:solidFill>
                  <a:srgbClr val="333333"/>
                </a:solidFill>
                <a:latin typeface="HelveticaNeueLT Pro 55 Roman" panose="020B0604020202020204" pitchFamily="34" charset="0"/>
                <a:cs typeface="Arial"/>
              </a:rPr>
              <a:t>oni</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nodir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wahanol</a:t>
            </a:r>
            <a:r>
              <a:rPr lang="en-GB" sz="750" spc="0" baseline="0" dirty="0">
                <a:solidFill>
                  <a:srgbClr val="333333"/>
                </a:solidFill>
                <a:latin typeface="HelveticaNeueLT Pro 55 Roman" panose="020B0604020202020204" pitchFamily="34" charset="0"/>
                <a:cs typeface="Arial"/>
              </a:rPr>
              <a:t>.</a:t>
            </a:r>
          </a:p>
          <a:p>
            <a:pPr marL="0">
              <a:lnSpc>
                <a:spcPts val="1000"/>
              </a:lnSpc>
              <a:spcBef>
                <a:spcPts val="0"/>
              </a:spcBef>
            </a:pPr>
            <a:r>
              <a:rPr lang="en-GB" sz="750" spc="0" baseline="0" dirty="0" err="1">
                <a:solidFill>
                  <a:srgbClr val="333333"/>
                </a:solidFill>
                <a:latin typeface="HelveticaNeueLT Pro 55 Roman" panose="020B0604020202020204" pitchFamily="34" charset="0"/>
                <a:cs typeface="Arial"/>
              </a:rPr>
              <a:t>Mae’r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adnodd</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hwn</a:t>
            </a:r>
            <a:r>
              <a:rPr lang="en-GB" sz="750" spc="0" baseline="0" dirty="0">
                <a:solidFill>
                  <a:srgbClr val="333333"/>
                </a:solidFill>
                <a:latin typeface="HelveticaNeueLT Pro 55 Roman" panose="020B0604020202020204" pitchFamily="34" charset="0"/>
                <a:cs typeface="Arial"/>
              </a:rPr>
              <a:t> a </a:t>
            </a:r>
            <a:r>
              <a:rPr lang="en-GB" sz="750" spc="0" baseline="0" dirty="0" err="1">
                <a:solidFill>
                  <a:srgbClr val="333333"/>
                </a:solidFill>
                <a:latin typeface="HelveticaNeueLT Pro 55 Roman" panose="020B0604020202020204" pitchFamily="34" charset="0"/>
                <a:cs typeface="Arial"/>
              </a:rPr>
              <a:t>deunyddiau</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addysgol</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eraill</a:t>
            </a:r>
            <a:r>
              <a:rPr lang="en-GB" sz="750" spc="0" baseline="0" dirty="0">
                <a:solidFill>
                  <a:srgbClr val="333333"/>
                </a:solidFill>
                <a:latin typeface="HelveticaNeueLT Pro 55 Roman" panose="020B0604020202020204" pitchFamily="34" charset="0"/>
                <a:cs typeface="Arial"/>
              </a:rPr>
              <a:t> am </a:t>
            </a:r>
            <a:r>
              <a:rPr lang="en-GB" sz="750" spc="0" baseline="0" dirty="0" err="1">
                <a:solidFill>
                  <a:srgbClr val="333333"/>
                </a:solidFill>
                <a:latin typeface="HelveticaNeueLT Pro 55 Roman" panose="020B0604020202020204" pitchFamily="34" charset="0"/>
                <a:cs typeface="Arial"/>
              </a:rPr>
              <a:t>ddim</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gael</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www.redcross.org.uk</a:t>
            </a:r>
            <a:r>
              <a:rPr lang="en-GB" sz="750" spc="0" baseline="0" dirty="0">
                <a:solidFill>
                  <a:srgbClr val="333333"/>
                </a:solidFill>
                <a:latin typeface="HelveticaNeueLT Pro 55 Roman" panose="020B0604020202020204" pitchFamily="34" charset="0"/>
                <a:cs typeface="Arial"/>
              </a:rPr>
              <a:t>/education</a:t>
            </a:r>
          </a:p>
          <a:p>
            <a:pPr marL="0">
              <a:lnSpc>
                <a:spcPts val="1000"/>
              </a:lnSpc>
              <a:spcBef>
                <a:spcPts val="0"/>
              </a:spcBef>
            </a:pPr>
            <a:r>
              <a:rPr lang="en-GB" sz="750" spc="0" baseline="0" dirty="0">
                <a:solidFill>
                  <a:srgbClr val="333333"/>
                </a:solidFill>
                <a:latin typeface="HelveticaNeueLT Pro 55 Roman" panose="020B0604020202020204" pitchFamily="34" charset="0"/>
                <a:cs typeface="Arial"/>
              </a:rPr>
              <a:t>Mae </a:t>
            </a:r>
            <a:r>
              <a:rPr lang="en-GB" sz="750" spc="0" baseline="0" dirty="0" err="1">
                <a:solidFill>
                  <a:srgbClr val="333333"/>
                </a:solidFill>
                <a:latin typeface="HelveticaNeueLT Pro 55 Roman" panose="020B0604020202020204" pitchFamily="34" charset="0"/>
                <a:cs typeface="Arial"/>
              </a:rPr>
              <a:t>Cymdeithas</a:t>
            </a:r>
            <a:r>
              <a:rPr lang="en-GB" sz="750" spc="0" baseline="0" dirty="0">
                <a:solidFill>
                  <a:srgbClr val="333333"/>
                </a:solidFill>
                <a:latin typeface="HelveticaNeueLT Pro 55 Roman" panose="020B0604020202020204" pitchFamily="34" charset="0"/>
                <a:cs typeface="Arial"/>
              </a:rPr>
              <a:t>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elusen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wedi’i</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chofrestru</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yng</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Nghymru</a:t>
            </a:r>
            <a:r>
              <a:rPr lang="en-GB" sz="750" spc="0" baseline="0" dirty="0">
                <a:solidFill>
                  <a:srgbClr val="333333"/>
                </a:solidFill>
                <a:latin typeface="HelveticaNeueLT Pro 55 Roman" panose="020B0604020202020204" pitchFamily="34" charset="0"/>
                <a:cs typeface="Arial"/>
              </a:rPr>
              <a:t> a </a:t>
            </a:r>
            <a:r>
              <a:rPr lang="en-GB" sz="750" spc="0" baseline="0" dirty="0" err="1">
                <a:solidFill>
                  <a:srgbClr val="333333"/>
                </a:solidFill>
                <a:latin typeface="HelveticaNeueLT Pro 55 Roman" panose="020B0604020202020204" pitchFamily="34" charset="0"/>
                <a:cs typeface="Arial"/>
              </a:rPr>
              <a:t>Lloegr</a:t>
            </a:r>
            <a:r>
              <a:rPr lang="en-GB" sz="750" spc="0" baseline="0" dirty="0">
                <a:solidFill>
                  <a:srgbClr val="333333"/>
                </a:solidFill>
                <a:latin typeface="HelveticaNeueLT Pro 55 Roman" panose="020B0604020202020204" pitchFamily="34" charset="0"/>
                <a:cs typeface="Arial"/>
              </a:rPr>
              <a:t> (220949) </a:t>
            </a:r>
            <a:r>
              <a:rPr lang="en-GB" sz="750" spc="0" baseline="0" dirty="0" err="1">
                <a:solidFill>
                  <a:srgbClr val="333333"/>
                </a:solidFill>
                <a:latin typeface="HelveticaNeueLT Pro 55 Roman" panose="020B0604020202020204" pitchFamily="34" charset="0"/>
                <a:cs typeface="Arial"/>
              </a:rPr>
              <a:t>a’r</a:t>
            </a:r>
            <a:r>
              <a:rPr lang="en-GB" sz="750" spc="0" baseline="0" dirty="0">
                <a:solidFill>
                  <a:srgbClr val="333333"/>
                </a:solidFill>
                <a:latin typeface="HelveticaNeueLT Pro 55 Roman" panose="020B0604020202020204" pitchFamily="34" charset="0"/>
                <a:cs typeface="Arial"/>
              </a:rPr>
              <a:t> Alban (SCO37738).</a:t>
            </a:r>
            <a:endParaRPr lang="en-GB" sz="750" spc="0" baseline="0" dirty="0">
              <a:latin typeface="HelveticaNeueLT Pro 55 Roman" panose="020B0604020202020204" pitchFamily="34" charset="0"/>
              <a:cs typeface="Arial"/>
            </a:endParaRPr>
          </a:p>
        </p:txBody>
      </p:sp>
      <p:pic>
        <p:nvPicPr>
          <p:cNvPr id="7" name="Graphic 12">
            <a:extLst>
              <a:ext uri="{FF2B5EF4-FFF2-40B4-BE49-F238E27FC236}">
                <a16:creationId xmlns:a16="http://schemas.microsoft.com/office/drawing/2014/main" id="{58FF2600-BD07-C380-5849-920E75615E17}"/>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405255" y="5999842"/>
            <a:ext cx="506169" cy="710315"/>
          </a:xfrm>
          <a:prstGeom prst="rect">
            <a:avLst/>
          </a:prstGeom>
        </p:spPr>
      </p:pic>
    </p:spTree>
    <p:extLst>
      <p:ext uri="{BB962C8B-B14F-4D97-AF65-F5344CB8AC3E}">
        <p14:creationId xmlns:p14="http://schemas.microsoft.com/office/powerpoint/2010/main" val="345280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rimary No First Aid">
    <p:bg>
      <p:bgPr>
        <a:solidFill>
          <a:schemeClr val="bg2"/>
        </a:solidFill>
        <a:effectLst/>
      </p:bgPr>
    </p:bg>
    <p:spTree>
      <p:nvGrpSpPr>
        <p:cNvPr id="1" name=""/>
        <p:cNvGrpSpPr/>
        <p:nvPr/>
      </p:nvGrpSpPr>
      <p:grpSpPr>
        <a:xfrm>
          <a:off x="0" y="0"/>
          <a:ext cx="0" cy="0"/>
          <a:chOff x="0" y="0"/>
          <a:chExt cx="0" cy="0"/>
        </a:xfrm>
      </p:grpSpPr>
      <p:sp>
        <p:nvSpPr>
          <p:cNvPr id="9" name="object 3">
            <a:extLst>
              <a:ext uri="{FF2B5EF4-FFF2-40B4-BE49-F238E27FC236}">
                <a16:creationId xmlns:a16="http://schemas.microsoft.com/office/drawing/2014/main" id="{C1A6CAE0-540A-4ACA-93E6-D3E8EF4F5975}"/>
              </a:ext>
            </a:extLst>
          </p:cNvPr>
          <p:cNvSpPr/>
          <p:nvPr userDrawn="1"/>
        </p:nvSpPr>
        <p:spPr>
          <a:xfrm>
            <a:off x="9241125" y="0"/>
            <a:ext cx="2951321" cy="4241483"/>
          </a:xfrm>
          <a:custGeom>
            <a:avLst/>
            <a:gdLst/>
            <a:ahLst/>
            <a:cxnLst/>
            <a:rect l="l" t="t" r="r" b="b"/>
            <a:pathLst>
              <a:path w="3935094" h="5655310">
                <a:moveTo>
                  <a:pt x="3934500" y="0"/>
                </a:moveTo>
                <a:lnTo>
                  <a:pt x="944959" y="0"/>
                </a:lnTo>
                <a:lnTo>
                  <a:pt x="879253" y="56409"/>
                </a:lnTo>
                <a:lnTo>
                  <a:pt x="842865" y="88908"/>
                </a:lnTo>
                <a:lnTo>
                  <a:pt x="807474" y="122615"/>
                </a:lnTo>
                <a:lnTo>
                  <a:pt x="773176" y="157496"/>
                </a:lnTo>
                <a:lnTo>
                  <a:pt x="740069" y="193516"/>
                </a:lnTo>
                <a:lnTo>
                  <a:pt x="708249" y="230643"/>
                </a:lnTo>
                <a:lnTo>
                  <a:pt x="677814" y="268840"/>
                </a:lnTo>
                <a:lnTo>
                  <a:pt x="648861" y="308074"/>
                </a:lnTo>
                <a:lnTo>
                  <a:pt x="621487" y="348310"/>
                </a:lnTo>
                <a:lnTo>
                  <a:pt x="595790" y="389514"/>
                </a:lnTo>
                <a:lnTo>
                  <a:pt x="571866" y="431652"/>
                </a:lnTo>
                <a:lnTo>
                  <a:pt x="549813" y="474688"/>
                </a:lnTo>
                <a:lnTo>
                  <a:pt x="529728" y="518590"/>
                </a:lnTo>
                <a:lnTo>
                  <a:pt x="511708" y="563323"/>
                </a:lnTo>
                <a:lnTo>
                  <a:pt x="495850" y="608851"/>
                </a:lnTo>
                <a:lnTo>
                  <a:pt x="482252" y="655142"/>
                </a:lnTo>
                <a:lnTo>
                  <a:pt x="471010" y="702159"/>
                </a:lnTo>
                <a:lnTo>
                  <a:pt x="462222" y="749870"/>
                </a:lnTo>
                <a:lnTo>
                  <a:pt x="455985" y="798240"/>
                </a:lnTo>
                <a:lnTo>
                  <a:pt x="452396" y="847234"/>
                </a:lnTo>
                <a:lnTo>
                  <a:pt x="451552" y="896818"/>
                </a:lnTo>
                <a:lnTo>
                  <a:pt x="453551" y="946958"/>
                </a:lnTo>
                <a:lnTo>
                  <a:pt x="458489" y="997619"/>
                </a:lnTo>
                <a:lnTo>
                  <a:pt x="465156" y="1045816"/>
                </a:lnTo>
                <a:lnTo>
                  <a:pt x="472886" y="1094234"/>
                </a:lnTo>
                <a:lnTo>
                  <a:pt x="481519" y="1142855"/>
                </a:lnTo>
                <a:lnTo>
                  <a:pt x="490897" y="1191661"/>
                </a:lnTo>
                <a:lnTo>
                  <a:pt x="500860" y="1240635"/>
                </a:lnTo>
                <a:lnTo>
                  <a:pt x="511247" y="1289759"/>
                </a:lnTo>
                <a:lnTo>
                  <a:pt x="521899" y="1339015"/>
                </a:lnTo>
                <a:lnTo>
                  <a:pt x="532655" y="1388385"/>
                </a:lnTo>
                <a:lnTo>
                  <a:pt x="543358" y="1437853"/>
                </a:lnTo>
                <a:lnTo>
                  <a:pt x="553846" y="1487399"/>
                </a:lnTo>
                <a:lnTo>
                  <a:pt x="563959" y="1537007"/>
                </a:lnTo>
                <a:lnTo>
                  <a:pt x="573539" y="1586658"/>
                </a:lnTo>
                <a:lnTo>
                  <a:pt x="582425" y="1636335"/>
                </a:lnTo>
                <a:lnTo>
                  <a:pt x="590458" y="1686021"/>
                </a:lnTo>
                <a:lnTo>
                  <a:pt x="597477" y="1735696"/>
                </a:lnTo>
                <a:lnTo>
                  <a:pt x="603324" y="1785345"/>
                </a:lnTo>
                <a:lnTo>
                  <a:pt x="607838" y="1834949"/>
                </a:lnTo>
                <a:lnTo>
                  <a:pt x="610860" y="1884489"/>
                </a:lnTo>
                <a:lnTo>
                  <a:pt x="612229" y="1933950"/>
                </a:lnTo>
                <a:lnTo>
                  <a:pt x="611786" y="1983312"/>
                </a:lnTo>
                <a:lnTo>
                  <a:pt x="609372" y="2032559"/>
                </a:lnTo>
                <a:lnTo>
                  <a:pt x="604826" y="2081671"/>
                </a:lnTo>
                <a:lnTo>
                  <a:pt x="597989" y="2130633"/>
                </a:lnTo>
                <a:lnTo>
                  <a:pt x="588701" y="2179426"/>
                </a:lnTo>
                <a:lnTo>
                  <a:pt x="576803" y="2228031"/>
                </a:lnTo>
                <a:lnTo>
                  <a:pt x="562134" y="2276433"/>
                </a:lnTo>
                <a:lnTo>
                  <a:pt x="544084" y="2325479"/>
                </a:lnTo>
                <a:lnTo>
                  <a:pt x="523336" y="2373276"/>
                </a:lnTo>
                <a:lnTo>
                  <a:pt x="500246" y="2419981"/>
                </a:lnTo>
                <a:lnTo>
                  <a:pt x="475165" y="2465755"/>
                </a:lnTo>
                <a:lnTo>
                  <a:pt x="448448" y="2510754"/>
                </a:lnTo>
                <a:lnTo>
                  <a:pt x="420448" y="2555137"/>
                </a:lnTo>
                <a:lnTo>
                  <a:pt x="391518" y="2599064"/>
                </a:lnTo>
                <a:lnTo>
                  <a:pt x="362013" y="2642692"/>
                </a:lnTo>
                <a:lnTo>
                  <a:pt x="302689" y="2729687"/>
                </a:lnTo>
                <a:lnTo>
                  <a:pt x="273577" y="2773371"/>
                </a:lnTo>
                <a:lnTo>
                  <a:pt x="246015" y="2816253"/>
                </a:lnTo>
                <a:lnTo>
                  <a:pt x="219244" y="2859785"/>
                </a:lnTo>
                <a:lnTo>
                  <a:pt x="193392" y="2903951"/>
                </a:lnTo>
                <a:lnTo>
                  <a:pt x="168590" y="2948734"/>
                </a:lnTo>
                <a:lnTo>
                  <a:pt x="144966" y="2994120"/>
                </a:lnTo>
                <a:lnTo>
                  <a:pt x="122649" y="3040093"/>
                </a:lnTo>
                <a:lnTo>
                  <a:pt x="101768" y="3086638"/>
                </a:lnTo>
                <a:lnTo>
                  <a:pt x="82453" y="3133738"/>
                </a:lnTo>
                <a:lnTo>
                  <a:pt x="64832" y="3181379"/>
                </a:lnTo>
                <a:lnTo>
                  <a:pt x="49035" y="3229545"/>
                </a:lnTo>
                <a:lnTo>
                  <a:pt x="35191" y="3278220"/>
                </a:lnTo>
                <a:lnTo>
                  <a:pt x="23429" y="3327388"/>
                </a:lnTo>
                <a:lnTo>
                  <a:pt x="13878" y="3377035"/>
                </a:lnTo>
                <a:lnTo>
                  <a:pt x="6666" y="3427144"/>
                </a:lnTo>
                <a:lnTo>
                  <a:pt x="1924" y="3477700"/>
                </a:lnTo>
                <a:lnTo>
                  <a:pt x="0" y="3525479"/>
                </a:lnTo>
                <a:lnTo>
                  <a:pt x="718" y="3573473"/>
                </a:lnTo>
                <a:lnTo>
                  <a:pt x="4083" y="3621470"/>
                </a:lnTo>
                <a:lnTo>
                  <a:pt x="10094" y="3669256"/>
                </a:lnTo>
                <a:lnTo>
                  <a:pt x="18756" y="3716615"/>
                </a:lnTo>
                <a:lnTo>
                  <a:pt x="30068" y="3763335"/>
                </a:lnTo>
                <a:lnTo>
                  <a:pt x="44035" y="3809200"/>
                </a:lnTo>
                <a:lnTo>
                  <a:pt x="60657" y="3853998"/>
                </a:lnTo>
                <a:lnTo>
                  <a:pt x="79936" y="3897514"/>
                </a:lnTo>
                <a:lnTo>
                  <a:pt x="101876" y="3939534"/>
                </a:lnTo>
                <a:lnTo>
                  <a:pt x="126477" y="3979843"/>
                </a:lnTo>
                <a:lnTo>
                  <a:pt x="153741" y="4018229"/>
                </a:lnTo>
                <a:lnTo>
                  <a:pt x="183672" y="4054476"/>
                </a:lnTo>
                <a:lnTo>
                  <a:pt x="216270" y="4088371"/>
                </a:lnTo>
                <a:lnTo>
                  <a:pt x="251538" y="4119699"/>
                </a:lnTo>
                <a:lnTo>
                  <a:pt x="289478" y="4148248"/>
                </a:lnTo>
                <a:lnTo>
                  <a:pt x="333264" y="4175840"/>
                </a:lnTo>
                <a:lnTo>
                  <a:pt x="378857" y="4200070"/>
                </a:lnTo>
                <a:lnTo>
                  <a:pt x="425896" y="4221598"/>
                </a:lnTo>
                <a:lnTo>
                  <a:pt x="474020" y="4241088"/>
                </a:lnTo>
                <a:lnTo>
                  <a:pt x="522866" y="4259200"/>
                </a:lnTo>
                <a:lnTo>
                  <a:pt x="621285" y="4293938"/>
                </a:lnTo>
                <a:lnTo>
                  <a:pt x="670135" y="4311887"/>
                </a:lnTo>
                <a:lnTo>
                  <a:pt x="717536" y="4330693"/>
                </a:lnTo>
                <a:lnTo>
                  <a:pt x="764387" y="4350820"/>
                </a:lnTo>
                <a:lnTo>
                  <a:pt x="810658" y="4372247"/>
                </a:lnTo>
                <a:lnTo>
                  <a:pt x="856316" y="4394950"/>
                </a:lnTo>
                <a:lnTo>
                  <a:pt x="901329" y="4418908"/>
                </a:lnTo>
                <a:lnTo>
                  <a:pt x="945665" y="4444098"/>
                </a:lnTo>
                <a:lnTo>
                  <a:pt x="989294" y="4470498"/>
                </a:lnTo>
                <a:lnTo>
                  <a:pt x="1032182" y="4498085"/>
                </a:lnTo>
                <a:lnTo>
                  <a:pt x="1074299" y="4526838"/>
                </a:lnTo>
                <a:lnTo>
                  <a:pt x="1115613" y="4556733"/>
                </a:lnTo>
                <a:lnTo>
                  <a:pt x="1156091" y="4587748"/>
                </a:lnTo>
                <a:lnTo>
                  <a:pt x="1195703" y="4619862"/>
                </a:lnTo>
                <a:lnTo>
                  <a:pt x="1234416" y="4653052"/>
                </a:lnTo>
                <a:lnTo>
                  <a:pt x="1272198" y="4687294"/>
                </a:lnTo>
                <a:lnTo>
                  <a:pt x="1309019" y="4722568"/>
                </a:lnTo>
                <a:lnTo>
                  <a:pt x="1344845" y="4758851"/>
                </a:lnTo>
                <a:lnTo>
                  <a:pt x="1379646" y="4796120"/>
                </a:lnTo>
                <a:lnTo>
                  <a:pt x="1413389" y="4834352"/>
                </a:lnTo>
                <a:lnTo>
                  <a:pt x="1444212" y="4871121"/>
                </a:lnTo>
                <a:lnTo>
                  <a:pt x="1474511" y="4908763"/>
                </a:lnTo>
                <a:lnTo>
                  <a:pt x="1504388" y="4947113"/>
                </a:lnTo>
                <a:lnTo>
                  <a:pt x="1533946" y="4986007"/>
                </a:lnTo>
                <a:lnTo>
                  <a:pt x="1563289" y="5025281"/>
                </a:lnTo>
                <a:lnTo>
                  <a:pt x="1651060" y="5143732"/>
                </a:lnTo>
                <a:lnTo>
                  <a:pt x="1680574" y="5182878"/>
                </a:lnTo>
                <a:lnTo>
                  <a:pt x="1710388" y="5221580"/>
                </a:lnTo>
                <a:lnTo>
                  <a:pt x="1740607" y="5259675"/>
                </a:lnTo>
                <a:lnTo>
                  <a:pt x="1771333" y="5296998"/>
                </a:lnTo>
                <a:lnTo>
                  <a:pt x="1802668" y="5333383"/>
                </a:lnTo>
                <a:lnTo>
                  <a:pt x="1834717" y="5368668"/>
                </a:lnTo>
                <a:lnTo>
                  <a:pt x="1867583" y="5402687"/>
                </a:lnTo>
                <a:lnTo>
                  <a:pt x="1901368" y="5435275"/>
                </a:lnTo>
                <a:lnTo>
                  <a:pt x="1936175" y="5466269"/>
                </a:lnTo>
                <a:lnTo>
                  <a:pt x="1972109" y="5495503"/>
                </a:lnTo>
                <a:lnTo>
                  <a:pt x="2009272" y="5522813"/>
                </a:lnTo>
                <a:lnTo>
                  <a:pt x="2047767" y="5548035"/>
                </a:lnTo>
                <a:lnTo>
                  <a:pt x="2087698" y="5571005"/>
                </a:lnTo>
                <a:lnTo>
                  <a:pt x="2129167" y="5591556"/>
                </a:lnTo>
                <a:lnTo>
                  <a:pt x="2172278" y="5609526"/>
                </a:lnTo>
                <a:lnTo>
                  <a:pt x="2217134" y="5624750"/>
                </a:lnTo>
                <a:lnTo>
                  <a:pt x="2264663" y="5637230"/>
                </a:lnTo>
                <a:lnTo>
                  <a:pt x="2312390" y="5646250"/>
                </a:lnTo>
                <a:lnTo>
                  <a:pt x="2360300" y="5652062"/>
                </a:lnTo>
                <a:lnTo>
                  <a:pt x="2408377" y="5654917"/>
                </a:lnTo>
                <a:lnTo>
                  <a:pt x="2456606" y="5655070"/>
                </a:lnTo>
                <a:lnTo>
                  <a:pt x="2504972" y="5652771"/>
                </a:lnTo>
                <a:lnTo>
                  <a:pt x="2553458" y="5648274"/>
                </a:lnTo>
                <a:lnTo>
                  <a:pt x="2602051" y="5641831"/>
                </a:lnTo>
                <a:lnTo>
                  <a:pt x="2650733" y="5633695"/>
                </a:lnTo>
                <a:lnTo>
                  <a:pt x="2699491" y="5624118"/>
                </a:lnTo>
                <a:lnTo>
                  <a:pt x="2748309" y="5613352"/>
                </a:lnTo>
                <a:lnTo>
                  <a:pt x="2797171" y="5601650"/>
                </a:lnTo>
                <a:lnTo>
                  <a:pt x="3041609" y="5537936"/>
                </a:lnTo>
                <a:lnTo>
                  <a:pt x="3090415" y="5525920"/>
                </a:lnTo>
                <a:lnTo>
                  <a:pt x="3139157" y="5514735"/>
                </a:lnTo>
                <a:lnTo>
                  <a:pt x="3187821" y="5504633"/>
                </a:lnTo>
                <a:lnTo>
                  <a:pt x="3234993" y="5496072"/>
                </a:lnTo>
                <a:lnTo>
                  <a:pt x="3282193" y="5488743"/>
                </a:lnTo>
                <a:lnTo>
                  <a:pt x="3329420" y="5482605"/>
                </a:lnTo>
                <a:lnTo>
                  <a:pt x="3376672" y="5477615"/>
                </a:lnTo>
                <a:lnTo>
                  <a:pt x="3423949" y="5473732"/>
                </a:lnTo>
                <a:lnTo>
                  <a:pt x="3471251" y="5470913"/>
                </a:lnTo>
                <a:lnTo>
                  <a:pt x="3518576" y="5469116"/>
                </a:lnTo>
                <a:lnTo>
                  <a:pt x="3565924" y="5468300"/>
                </a:lnTo>
                <a:lnTo>
                  <a:pt x="3934500" y="5468300"/>
                </a:lnTo>
                <a:lnTo>
                  <a:pt x="3934500" y="0"/>
                </a:lnTo>
                <a:close/>
              </a:path>
              <a:path w="3935094" h="5655310">
                <a:moveTo>
                  <a:pt x="3934500" y="5468300"/>
                </a:moveTo>
                <a:lnTo>
                  <a:pt x="3565924" y="5468300"/>
                </a:lnTo>
                <a:lnTo>
                  <a:pt x="3613295" y="5468423"/>
                </a:lnTo>
                <a:lnTo>
                  <a:pt x="3660686" y="5469443"/>
                </a:lnTo>
                <a:lnTo>
                  <a:pt x="3708099" y="5471317"/>
                </a:lnTo>
                <a:lnTo>
                  <a:pt x="3755531" y="5474004"/>
                </a:lnTo>
                <a:lnTo>
                  <a:pt x="3802982" y="5477462"/>
                </a:lnTo>
                <a:lnTo>
                  <a:pt x="3850452" y="5481649"/>
                </a:lnTo>
                <a:lnTo>
                  <a:pt x="3897940" y="5486522"/>
                </a:lnTo>
                <a:lnTo>
                  <a:pt x="3934500" y="5490770"/>
                </a:lnTo>
                <a:lnTo>
                  <a:pt x="3934500" y="5468300"/>
                </a:lnTo>
                <a:close/>
              </a:path>
            </a:pathLst>
          </a:custGeom>
          <a:solidFill>
            <a:srgbClr val="F1B13B"/>
          </a:solidFill>
        </p:spPr>
        <p:txBody>
          <a:bodyPr wrap="square" lIns="0" tIns="0" rIns="0" bIns="0" rtlCol="0"/>
          <a:lstStyle/>
          <a:p>
            <a:endParaRPr sz="1013"/>
          </a:p>
        </p:txBody>
      </p:sp>
      <p:sp>
        <p:nvSpPr>
          <p:cNvPr id="10" name="object 31">
            <a:extLst>
              <a:ext uri="{FF2B5EF4-FFF2-40B4-BE49-F238E27FC236}">
                <a16:creationId xmlns:a16="http://schemas.microsoft.com/office/drawing/2014/main" id="{2FD12909-16AA-4497-930A-EC9377324004}"/>
              </a:ext>
            </a:extLst>
          </p:cNvPr>
          <p:cNvSpPr/>
          <p:nvPr userDrawn="1"/>
        </p:nvSpPr>
        <p:spPr>
          <a:xfrm>
            <a:off x="0" y="4566964"/>
            <a:ext cx="1925955" cy="2291239"/>
          </a:xfrm>
          <a:custGeom>
            <a:avLst/>
            <a:gdLst/>
            <a:ahLst/>
            <a:cxnLst/>
            <a:rect l="l" t="t" r="r" b="b"/>
            <a:pathLst>
              <a:path w="2567940" h="3054984">
                <a:moveTo>
                  <a:pt x="0" y="0"/>
                </a:moveTo>
                <a:lnTo>
                  <a:pt x="0" y="3054714"/>
                </a:lnTo>
                <a:lnTo>
                  <a:pt x="2396758" y="3054714"/>
                </a:lnTo>
                <a:lnTo>
                  <a:pt x="2428820" y="3007478"/>
                </a:lnTo>
                <a:lnTo>
                  <a:pt x="2454679" y="2964680"/>
                </a:lnTo>
                <a:lnTo>
                  <a:pt x="2478418" y="2920679"/>
                </a:lnTo>
                <a:lnTo>
                  <a:pt x="2499826" y="2875651"/>
                </a:lnTo>
                <a:lnTo>
                  <a:pt x="2518688" y="2829772"/>
                </a:lnTo>
                <a:lnTo>
                  <a:pt x="2534792" y="2783219"/>
                </a:lnTo>
                <a:lnTo>
                  <a:pt x="2547923" y="2736166"/>
                </a:lnTo>
                <a:lnTo>
                  <a:pt x="2557870" y="2688789"/>
                </a:lnTo>
                <a:lnTo>
                  <a:pt x="2564418" y="2641265"/>
                </a:lnTo>
                <a:lnTo>
                  <a:pt x="2567355" y="2593770"/>
                </a:lnTo>
                <a:lnTo>
                  <a:pt x="2566468" y="2546478"/>
                </a:lnTo>
                <a:lnTo>
                  <a:pt x="2561542" y="2499566"/>
                </a:lnTo>
                <a:lnTo>
                  <a:pt x="2552365" y="2453210"/>
                </a:lnTo>
                <a:lnTo>
                  <a:pt x="2538724" y="2407586"/>
                </a:lnTo>
                <a:lnTo>
                  <a:pt x="2520405" y="2362868"/>
                </a:lnTo>
                <a:lnTo>
                  <a:pt x="2498024" y="2320507"/>
                </a:lnTo>
                <a:lnTo>
                  <a:pt x="2472227" y="2281201"/>
                </a:lnTo>
                <a:lnTo>
                  <a:pt x="2443243" y="2244840"/>
                </a:lnTo>
                <a:lnTo>
                  <a:pt x="2411303" y="2211312"/>
                </a:lnTo>
                <a:lnTo>
                  <a:pt x="2376637" y="2180506"/>
                </a:lnTo>
                <a:lnTo>
                  <a:pt x="2339474" y="2152309"/>
                </a:lnTo>
                <a:lnTo>
                  <a:pt x="2300045" y="2126611"/>
                </a:lnTo>
                <a:lnTo>
                  <a:pt x="2258580" y="2103300"/>
                </a:lnTo>
                <a:lnTo>
                  <a:pt x="2215308" y="2082264"/>
                </a:lnTo>
                <a:lnTo>
                  <a:pt x="2170461" y="2063391"/>
                </a:lnTo>
                <a:lnTo>
                  <a:pt x="2124267" y="2046570"/>
                </a:lnTo>
                <a:lnTo>
                  <a:pt x="2076957" y="2031690"/>
                </a:lnTo>
                <a:lnTo>
                  <a:pt x="2028761" y="2018638"/>
                </a:lnTo>
                <a:lnTo>
                  <a:pt x="1979908" y="2007304"/>
                </a:lnTo>
                <a:lnTo>
                  <a:pt x="1930630" y="1997575"/>
                </a:lnTo>
                <a:lnTo>
                  <a:pt x="1881155" y="1989340"/>
                </a:lnTo>
                <a:lnTo>
                  <a:pt x="1831715" y="1982488"/>
                </a:lnTo>
                <a:lnTo>
                  <a:pt x="1782538" y="1976906"/>
                </a:lnTo>
                <a:lnTo>
                  <a:pt x="1733856" y="1972483"/>
                </a:lnTo>
                <a:lnTo>
                  <a:pt x="1537493" y="1957368"/>
                </a:lnTo>
                <a:lnTo>
                  <a:pt x="1488012" y="1952915"/>
                </a:lnTo>
                <a:lnTo>
                  <a:pt x="1438627" y="1947807"/>
                </a:lnTo>
                <a:lnTo>
                  <a:pt x="1389462" y="1941853"/>
                </a:lnTo>
                <a:lnTo>
                  <a:pt x="1340645" y="1934860"/>
                </a:lnTo>
                <a:lnTo>
                  <a:pt x="1292301" y="1926635"/>
                </a:lnTo>
                <a:lnTo>
                  <a:pt x="1244555" y="1916987"/>
                </a:lnTo>
                <a:lnTo>
                  <a:pt x="1197534" y="1905722"/>
                </a:lnTo>
                <a:lnTo>
                  <a:pt x="1151363" y="1892650"/>
                </a:lnTo>
                <a:lnTo>
                  <a:pt x="1106169" y="1877577"/>
                </a:lnTo>
                <a:lnTo>
                  <a:pt x="1062076" y="1860311"/>
                </a:lnTo>
                <a:lnTo>
                  <a:pt x="1019212" y="1840660"/>
                </a:lnTo>
                <a:lnTo>
                  <a:pt x="977700" y="1818431"/>
                </a:lnTo>
                <a:lnTo>
                  <a:pt x="937669" y="1793433"/>
                </a:lnTo>
                <a:lnTo>
                  <a:pt x="899242" y="1765473"/>
                </a:lnTo>
                <a:lnTo>
                  <a:pt x="862547" y="1734358"/>
                </a:lnTo>
                <a:lnTo>
                  <a:pt x="827203" y="1699352"/>
                </a:lnTo>
                <a:lnTo>
                  <a:pt x="795051" y="1662178"/>
                </a:lnTo>
                <a:lnTo>
                  <a:pt x="765909" y="1622997"/>
                </a:lnTo>
                <a:lnTo>
                  <a:pt x="739596" y="1581969"/>
                </a:lnTo>
                <a:lnTo>
                  <a:pt x="715927" y="1539253"/>
                </a:lnTo>
                <a:lnTo>
                  <a:pt x="694721" y="1495010"/>
                </a:lnTo>
                <a:lnTo>
                  <a:pt x="675795" y="1449400"/>
                </a:lnTo>
                <a:lnTo>
                  <a:pt x="658967" y="1402583"/>
                </a:lnTo>
                <a:lnTo>
                  <a:pt x="644054" y="1354720"/>
                </a:lnTo>
                <a:lnTo>
                  <a:pt x="630874" y="1305971"/>
                </a:lnTo>
                <a:lnTo>
                  <a:pt x="619245" y="1256495"/>
                </a:lnTo>
                <a:lnTo>
                  <a:pt x="608982" y="1206453"/>
                </a:lnTo>
                <a:lnTo>
                  <a:pt x="599906" y="1156005"/>
                </a:lnTo>
                <a:lnTo>
                  <a:pt x="591831" y="1105312"/>
                </a:lnTo>
                <a:lnTo>
                  <a:pt x="584578" y="1054532"/>
                </a:lnTo>
                <a:lnTo>
                  <a:pt x="577962" y="1003828"/>
                </a:lnTo>
                <a:lnTo>
                  <a:pt x="571801" y="953358"/>
                </a:lnTo>
                <a:lnTo>
                  <a:pt x="565913" y="903283"/>
                </a:lnTo>
                <a:lnTo>
                  <a:pt x="559809" y="853190"/>
                </a:lnTo>
                <a:lnTo>
                  <a:pt x="553023" y="802688"/>
                </a:lnTo>
                <a:lnTo>
                  <a:pt x="545396" y="751971"/>
                </a:lnTo>
                <a:lnTo>
                  <a:pt x="536770" y="701235"/>
                </a:lnTo>
                <a:lnTo>
                  <a:pt x="526989" y="650672"/>
                </a:lnTo>
                <a:lnTo>
                  <a:pt x="515896" y="600479"/>
                </a:lnTo>
                <a:lnTo>
                  <a:pt x="503331" y="550848"/>
                </a:lnTo>
                <a:lnTo>
                  <a:pt x="489139" y="501974"/>
                </a:lnTo>
                <a:lnTo>
                  <a:pt x="473162" y="454052"/>
                </a:lnTo>
                <a:lnTo>
                  <a:pt x="455241" y="407276"/>
                </a:lnTo>
                <a:lnTo>
                  <a:pt x="435220" y="361840"/>
                </a:lnTo>
                <a:lnTo>
                  <a:pt x="412942" y="317938"/>
                </a:lnTo>
                <a:lnTo>
                  <a:pt x="388248" y="275765"/>
                </a:lnTo>
                <a:lnTo>
                  <a:pt x="360982" y="235515"/>
                </a:lnTo>
                <a:lnTo>
                  <a:pt x="330985" y="197383"/>
                </a:lnTo>
                <a:lnTo>
                  <a:pt x="298100" y="161562"/>
                </a:lnTo>
                <a:lnTo>
                  <a:pt x="262171" y="128247"/>
                </a:lnTo>
                <a:lnTo>
                  <a:pt x="223038" y="97633"/>
                </a:lnTo>
                <a:lnTo>
                  <a:pt x="182544" y="71197"/>
                </a:lnTo>
                <a:lnTo>
                  <a:pt x="140311" y="48449"/>
                </a:lnTo>
                <a:lnTo>
                  <a:pt x="96537" y="29257"/>
                </a:lnTo>
                <a:lnTo>
                  <a:pt x="51416" y="13489"/>
                </a:lnTo>
                <a:lnTo>
                  <a:pt x="5145" y="1014"/>
                </a:lnTo>
                <a:lnTo>
                  <a:pt x="0" y="0"/>
                </a:lnTo>
                <a:close/>
              </a:path>
            </a:pathLst>
          </a:custGeom>
          <a:solidFill>
            <a:srgbClr val="158AC0"/>
          </a:solidFill>
        </p:spPr>
        <p:txBody>
          <a:bodyPr wrap="square" lIns="0" tIns="0" rIns="0" bIns="0" rtlCol="0"/>
          <a:lstStyle/>
          <a:p>
            <a:endParaRPr sz="1013"/>
          </a:p>
        </p:txBody>
      </p:sp>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Title.</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dirty="0"/>
              <a:t>Date</a:t>
            </a:r>
          </a:p>
        </p:txBody>
      </p:sp>
      <p:pic>
        <p:nvPicPr>
          <p:cNvPr id="4" name="Graphic 82">
            <a:extLst>
              <a:ext uri="{FF2B5EF4-FFF2-40B4-BE49-F238E27FC236}">
                <a16:creationId xmlns:a16="http://schemas.microsoft.com/office/drawing/2014/main" id="{F6229F04-DE7C-58C8-FB7C-F255D9B80CE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399912" y="1"/>
            <a:ext cx="792088" cy="5005556"/>
          </a:xfrm>
          <a:prstGeom prst="rect">
            <a:avLst/>
          </a:prstGeom>
        </p:spPr>
      </p:pic>
    </p:spTree>
    <p:extLst>
      <p:ext uri="{BB962C8B-B14F-4D97-AF65-F5344CB8AC3E}">
        <p14:creationId xmlns:p14="http://schemas.microsoft.com/office/powerpoint/2010/main" val="2324210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4" y="1905000"/>
            <a:ext cx="7545387" cy="4267200"/>
          </a:xfrm>
        </p:spPr>
        <p:txBody>
          <a:bodyPr>
            <a:noAutofit/>
          </a:bodyPr>
          <a:lstStyle>
            <a:lvl1pPr>
              <a:lnSpc>
                <a:spcPts val="2800"/>
              </a:lnSpc>
              <a:defRPr sz="2400">
                <a:latin typeface="+mj-lt"/>
              </a:defRPr>
            </a:lvl1pPr>
            <a:lvl2pPr marL="0" indent="0">
              <a:lnSpc>
                <a:spcPts val="2800"/>
              </a:lnSpc>
              <a:defRPr sz="2400"/>
            </a:lvl2pPr>
            <a:lvl3pPr marL="0" indent="0">
              <a:lnSpc>
                <a:spcPts val="1800"/>
              </a:lnSpc>
              <a:defRPr sz="1400" b="1">
                <a:latin typeface="HelveticaNeueLT Pro 65 Md" panose="020B0804020202020204" pitchFamily="34" charset="0"/>
              </a:defRPr>
            </a:lvl3pPr>
            <a:lvl4pPr marL="0" indent="0">
              <a:lnSpc>
                <a:spcPts val="1800"/>
              </a:lnSpc>
              <a:defRPr sz="1400"/>
            </a:lvl4pPr>
            <a:lvl5pPr>
              <a:lnSpc>
                <a:spcPts val="2800"/>
              </a:lnSpc>
              <a:defRPr sz="2400"/>
            </a:lvl5pPr>
          </a:lstStyle>
          <a:p>
            <a:pPr lvl="0"/>
            <a:r>
              <a:rPr lang="en-US"/>
              <a:t>Edit Master text styles</a:t>
            </a:r>
          </a:p>
          <a:p>
            <a:pPr lvl="1"/>
            <a:r>
              <a:rPr lang="en-US"/>
              <a:t>Second level</a:t>
            </a:r>
          </a:p>
          <a:p>
            <a:pPr lvl="2"/>
            <a:r>
              <a:rPr lang="en-US"/>
              <a:t>Third level</a:t>
            </a:r>
          </a:p>
          <a:p>
            <a:pPr lvl="3"/>
            <a:r>
              <a:rPr lang="en-US"/>
              <a:t>Fourth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554355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rgbClr val="F1B13B"/>
        </a:solidFill>
        <a:effectLst/>
      </p:bgPr>
    </p:bg>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4" y="1905000"/>
            <a:ext cx="7545386" cy="4267200"/>
          </a:xfrm>
        </p:spPr>
        <p:txBody>
          <a:bodyPr>
            <a:noAutofit/>
          </a:bodyPr>
          <a:lstStyle>
            <a:lvl1pPr>
              <a:lnSpc>
                <a:spcPts val="2800"/>
              </a:lnSpc>
              <a:defRPr sz="2400">
                <a:solidFill>
                  <a:schemeClr val="bg1"/>
                </a:solidFill>
                <a:latin typeface="+mj-lt"/>
              </a:defRPr>
            </a:lvl1pPr>
            <a:lvl2pPr marL="0" indent="0">
              <a:lnSpc>
                <a:spcPts val="2800"/>
              </a:lnSpc>
              <a:defRPr sz="2400">
                <a:solidFill>
                  <a:schemeClr val="bg1"/>
                </a:solidFill>
              </a:defRPr>
            </a:lvl2pPr>
            <a:lvl3pPr marL="0" indent="0">
              <a:lnSpc>
                <a:spcPts val="1800"/>
              </a:lnSpc>
              <a:defRPr sz="1400" b="1">
                <a:solidFill>
                  <a:schemeClr val="bg1"/>
                </a:solidFill>
                <a:latin typeface="HelveticaNeueLT Pro 65 Md" panose="020B0804020202020204" pitchFamily="34" charset="0"/>
              </a:defRPr>
            </a:lvl3pPr>
            <a:lvl4pPr marL="0" indent="0">
              <a:lnSpc>
                <a:spcPts val="1800"/>
              </a:lnSpc>
              <a:defRPr sz="1400">
                <a:solidFill>
                  <a:schemeClr val="bg1"/>
                </a:solidFill>
              </a:defRPr>
            </a:lvl4pPr>
            <a:lvl5pPr>
              <a:lnSpc>
                <a:spcPts val="2800"/>
              </a:lnSpc>
              <a:defRPr sz="2400"/>
            </a:lvl5pPr>
          </a:lstStyle>
          <a:p>
            <a:pPr lvl="0"/>
            <a:r>
              <a:rPr lang="en-US"/>
              <a:t>Edit Master text styles</a:t>
            </a:r>
          </a:p>
          <a:p>
            <a:pPr lvl="1"/>
            <a:r>
              <a:rPr lang="en-US"/>
              <a:t>Second level</a:t>
            </a:r>
          </a:p>
          <a:p>
            <a:pPr lvl="2"/>
            <a:r>
              <a:rPr lang="en-US"/>
              <a:t>Third level</a:t>
            </a:r>
          </a:p>
          <a:p>
            <a:pPr lvl="3"/>
            <a:r>
              <a:rPr lang="en-US"/>
              <a:t>Fourth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6" name="Title 5">
            <a:extLst>
              <a:ext uri="{FF2B5EF4-FFF2-40B4-BE49-F238E27FC236}">
                <a16:creationId xmlns:a16="http://schemas.microsoft.com/office/drawing/2014/main" id="{B9CA1F7D-92C3-4A55-9F70-1D45D695933B}"/>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880862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1259206" y="1828799"/>
            <a:ext cx="3846194" cy="4267201"/>
          </a:xfrm>
        </p:spPr>
        <p:txBody>
          <a:bodyPr>
            <a:noAutofit/>
          </a:bodyPr>
          <a:lstStyle>
            <a:lvl1pPr>
              <a:lnSpc>
                <a:spcPts val="2800"/>
              </a:lnSpc>
              <a:defRPr sz="2400">
                <a:latin typeface="+mj-lt"/>
              </a:defRPr>
            </a:lvl1pPr>
            <a:lvl2pPr marL="0" indent="0">
              <a:lnSpc>
                <a:spcPts val="2800"/>
              </a:lnSpc>
              <a:defRPr sz="2400"/>
            </a:lvl2pPr>
            <a:lvl3pPr marL="0" indent="0">
              <a:lnSpc>
                <a:spcPts val="2200"/>
              </a:lnSpc>
              <a:defRPr sz="1800" b="1">
                <a:latin typeface="HelveticaNeueLT Pro 65 Md" panose="020B0804020202020204" pitchFamily="34" charset="0"/>
              </a:defRPr>
            </a:lvl3pPr>
            <a:lvl4pPr marL="0" indent="0">
              <a:lnSpc>
                <a:spcPts val="2200"/>
              </a:lnSpc>
              <a:defRPr sz="1800"/>
            </a:lvl4pPr>
            <a:lvl5pPr marL="0" indent="0">
              <a:lnSpc>
                <a:spcPts val="1800"/>
              </a:lnSpc>
              <a:defRPr sz="1400">
                <a:latin typeface="+mj-lt"/>
              </a:defRPr>
            </a:lvl5pPr>
            <a:lvl6pPr marL="0" indent="0">
              <a:lnSpc>
                <a:spcPts val="1800"/>
              </a:lnSpc>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6" name="Picture Placeholder 5">
            <a:extLst>
              <a:ext uri="{FF2B5EF4-FFF2-40B4-BE49-F238E27FC236}">
                <a16:creationId xmlns:a16="http://schemas.microsoft.com/office/drawing/2014/main" id="{BF86B70E-AD9A-41AA-81FB-D22780CCE5FF}"/>
              </a:ext>
            </a:extLst>
          </p:cNvPr>
          <p:cNvSpPr>
            <a:spLocks noGrp="1"/>
          </p:cNvSpPr>
          <p:nvPr>
            <p:ph type="pic" sz="quarter" idx="15"/>
          </p:nvPr>
        </p:nvSpPr>
        <p:spPr>
          <a:xfrm>
            <a:off x="6096000" y="381000"/>
            <a:ext cx="5715000" cy="5715000"/>
          </a:xfrm>
        </p:spPr>
        <p:txBody>
          <a:bodyPr anchor="ctr">
            <a:noAutofit/>
          </a:bodyPr>
          <a:lstStyle>
            <a:lvl1pPr algn="ctr">
              <a:defRPr/>
            </a:lvl1pPr>
          </a:lstStyle>
          <a:p>
            <a:r>
              <a:rPr lang="en-US"/>
              <a:t>Click icon to add picture</a:t>
            </a:r>
            <a:endParaRPr lang="en-GB"/>
          </a:p>
        </p:txBody>
      </p:sp>
    </p:spTree>
    <p:extLst>
      <p:ext uri="{BB962C8B-B14F-4D97-AF65-F5344CB8AC3E}">
        <p14:creationId xmlns:p14="http://schemas.microsoft.com/office/powerpoint/2010/main" val="2204031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799"/>
            <a:ext cx="7545387" cy="4267201"/>
          </a:xfrm>
        </p:spPr>
        <p:txBody>
          <a:bodyPr>
            <a:noAutofit/>
          </a:bodyPr>
          <a:lstStyle>
            <a:lvl1pPr marL="180975" indent="-180975">
              <a:lnSpc>
                <a:spcPts val="2800"/>
              </a:lnSpc>
              <a:buFont typeface="Arial" panose="020B0604020202020204" pitchFamily="34" charset="0"/>
              <a:buChar char="•"/>
              <a:defRPr sz="2600">
                <a:latin typeface="+mj-lt"/>
              </a:defRPr>
            </a:lvl1pPr>
            <a:lvl2pPr marL="180975" indent="-180975">
              <a:lnSpc>
                <a:spcPts val="2800"/>
              </a:lnSpc>
              <a:buFont typeface="Arial" panose="020B0604020202020204" pitchFamily="34" charset="0"/>
              <a:buChar char="•"/>
              <a:defRPr sz="26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075851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4174" y="363806"/>
            <a:ext cx="11422063" cy="514431"/>
          </a:xfrm>
          <a:prstGeom prst="rect">
            <a:avLst/>
          </a:prstGeom>
        </p:spPr>
        <p:txBody>
          <a:bodyPr wrap="square" lIns="0" tIns="0" rIns="0" bIns="0">
            <a:noAutofit/>
          </a:bodyPr>
          <a:lstStyle>
            <a:lvl1pPr>
              <a:defRPr/>
            </a:lvl1pPr>
          </a:lstStyle>
          <a:p>
            <a:endParaRPr dirty="0"/>
          </a:p>
        </p:txBody>
      </p:sp>
      <p:sp>
        <p:nvSpPr>
          <p:cNvPr id="3" name="Holder 3"/>
          <p:cNvSpPr>
            <a:spLocks noGrp="1"/>
          </p:cNvSpPr>
          <p:nvPr>
            <p:ph type="body" idx="1"/>
          </p:nvPr>
        </p:nvSpPr>
        <p:spPr>
          <a:xfrm>
            <a:off x="2320924" y="1577341"/>
            <a:ext cx="9485314" cy="185165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70205" y="6514200"/>
            <a:ext cx="7559358" cy="138498"/>
          </a:xfrm>
          <a:prstGeom prst="rect">
            <a:avLst/>
          </a:prstGeom>
        </p:spPr>
        <p:txBody>
          <a:bodyPr wrap="square" lIns="0" tIns="0" rIns="0" bIns="0">
            <a:spAutoFit/>
          </a:bodyPr>
          <a:lstStyle>
            <a:lvl1pPr algn="l">
              <a:defRPr lang="en-GB" sz="900" b="1" kern="1200" spc="0" baseline="0" dirty="0">
                <a:solidFill>
                  <a:schemeClr val="tx1"/>
                </a:solidFill>
                <a:latin typeface="Arial"/>
                <a:ea typeface="+mn-ea"/>
                <a:cs typeface="Arial"/>
              </a:defRPr>
            </a:lvl1pPr>
          </a:lstStyle>
          <a:p>
            <a:r>
              <a:rPr lang="en-GB"/>
              <a:t>Footer text</a:t>
            </a:r>
            <a:endParaRPr lang="en-GB" dirty="0"/>
          </a:p>
        </p:txBody>
      </p:sp>
      <p:sp>
        <p:nvSpPr>
          <p:cNvPr id="5" name="Holder 5"/>
          <p:cNvSpPr>
            <a:spLocks noGrp="1"/>
          </p:cNvSpPr>
          <p:nvPr>
            <p:ph type="dt" sz="half" idx="6"/>
          </p:nvPr>
        </p:nvSpPr>
        <p:spPr>
          <a:xfrm>
            <a:off x="8134353" y="6514201"/>
            <a:ext cx="1731960" cy="138498"/>
          </a:xfrm>
          <a:prstGeom prst="rect">
            <a:avLst/>
          </a:prstGeom>
        </p:spPr>
        <p:txBody>
          <a:bodyPr wrap="square" lIns="0" tIns="0" rIns="0" bIns="0">
            <a:spAutoFit/>
          </a:bodyPr>
          <a:lstStyle>
            <a:lvl1pPr algn="l">
              <a:defRPr lang="en-US" sz="900" b="1" kern="1200" spc="0" baseline="0" smtClean="0">
                <a:solidFill>
                  <a:schemeClr val="tx1"/>
                </a:solidFill>
                <a:latin typeface="Arial"/>
                <a:ea typeface="+mn-ea"/>
                <a:cs typeface="Arial"/>
              </a:defRPr>
            </a:lvl1pPr>
          </a:lstStyle>
          <a:p>
            <a:endParaRPr lang="en-GB" dirty="0"/>
          </a:p>
        </p:txBody>
      </p:sp>
      <p:sp>
        <p:nvSpPr>
          <p:cNvPr id="15" name="Slide Number Placeholder 14">
            <a:extLst>
              <a:ext uri="{FF2B5EF4-FFF2-40B4-BE49-F238E27FC236}">
                <a16:creationId xmlns:a16="http://schemas.microsoft.com/office/drawing/2014/main" id="{6B62648B-16FF-48A6-83BA-50BC14487A7E}"/>
              </a:ext>
            </a:extLst>
          </p:cNvPr>
          <p:cNvSpPr>
            <a:spLocks noGrp="1"/>
          </p:cNvSpPr>
          <p:nvPr>
            <p:ph type="sldNum" sz="quarter" idx="4"/>
          </p:nvPr>
        </p:nvSpPr>
        <p:spPr>
          <a:xfrm>
            <a:off x="11263313" y="6514200"/>
            <a:ext cx="542925" cy="138498"/>
          </a:xfrm>
          <a:prstGeom prst="rect">
            <a:avLst/>
          </a:prstGeom>
        </p:spPr>
        <p:txBody>
          <a:bodyPr vert="horz" lIns="0" tIns="0" rIns="0" bIns="0" rtlCol="0" anchor="ctr"/>
          <a:lstStyle>
            <a:lvl1pPr algn="r">
              <a:defRPr lang="en-GB" sz="900" b="1" kern="1200" spc="0" baseline="0" smtClean="0">
                <a:solidFill>
                  <a:schemeClr val="tx1"/>
                </a:solidFill>
                <a:latin typeface="Arial"/>
                <a:ea typeface="+mn-ea"/>
                <a:cs typeface="Arial"/>
              </a:defRPr>
            </a:lvl1pPr>
          </a:lstStyle>
          <a:p>
            <a:fld id="{89C05411-F5C4-44D6-90F3-776F91935555}" type="slidenum">
              <a:rPr lang="en-GB" smtClean="0"/>
              <a:pPr/>
              <a:t>‹#›</a:t>
            </a:fld>
            <a:endParaRPr lang="en-GB" dirty="0"/>
          </a:p>
        </p:txBody>
      </p:sp>
    </p:spTree>
    <p:extLst>
      <p:ext uri="{BB962C8B-B14F-4D97-AF65-F5344CB8AC3E}">
        <p14:creationId xmlns:p14="http://schemas.microsoft.com/office/powerpoint/2010/main" val="3732126036"/>
      </p:ext>
    </p:extLst>
  </p:cSld>
  <p:clrMap bg1="lt1" tx1="dk1" bg2="lt2" tx2="dk2" accent1="accent1" accent2="accent2" accent3="accent3" accent4="accent4" accent5="accent5" accent6="accent6" hlink="hlink" folHlink="folHlink"/>
  <p:sldLayoutIdLst>
    <p:sldLayoutId id="2147483667" r:id="rId1"/>
    <p:sldLayoutId id="2147483700" r:id="rId2"/>
    <p:sldLayoutId id="2147483678" r:id="rId3"/>
    <p:sldLayoutId id="2147483677" r:id="rId4"/>
    <p:sldLayoutId id="2147483676" r:id="rId5"/>
    <p:sldLayoutId id="2147483681" r:id="rId6"/>
    <p:sldLayoutId id="2147483682" r:id="rId7"/>
    <p:sldLayoutId id="2147483684" r:id="rId8"/>
    <p:sldLayoutId id="2147483686" r:id="rId9"/>
    <p:sldLayoutId id="2147483688" r:id="rId10"/>
    <p:sldLayoutId id="2147483689" r:id="rId11"/>
    <p:sldLayoutId id="2147483690" r:id="rId12"/>
    <p:sldLayoutId id="2147483687" r:id="rId13"/>
    <p:sldLayoutId id="2147483691" r:id="rId14"/>
    <p:sldLayoutId id="2147483692" r:id="rId15"/>
    <p:sldLayoutId id="2147483693" r:id="rId16"/>
    <p:sldLayoutId id="2147483694" r:id="rId17"/>
    <p:sldLayoutId id="2147483685" r:id="rId18"/>
    <p:sldLayoutId id="2147483703" r:id="rId19"/>
    <p:sldLayoutId id="2147483699" r:id="rId20"/>
    <p:sldLayoutId id="2147483671" r:id="rId21"/>
  </p:sldLayoutIdLst>
  <p:hf hdr="0" dt="0"/>
  <p:txStyles>
    <p:titleStyle>
      <a:lvl1pPr eaLnBrk="1" hangingPunct="1">
        <a:defRPr lang="en-GB" sz="1400" b="1" kern="1200" spc="4" dirty="0">
          <a:solidFill>
            <a:schemeClr val="tx1"/>
          </a:solidFill>
          <a:latin typeface="+mj-lt"/>
          <a:ea typeface="+mn-ea"/>
          <a:cs typeface="Arial"/>
        </a:defRPr>
      </a:lvl1pPr>
    </p:titleStyle>
    <p:bodyStyle>
      <a:lvl1pPr marL="0" eaLnBrk="1" hangingPunct="1">
        <a:defRPr>
          <a:latin typeface="+mn-lt"/>
          <a:ea typeface="+mn-ea"/>
          <a:cs typeface="+mn-cs"/>
        </a:defRPr>
      </a:lvl1pPr>
      <a:lvl2pPr marL="414601" eaLnBrk="1" hangingPunct="1">
        <a:defRPr>
          <a:latin typeface="+mn-lt"/>
          <a:ea typeface="+mn-ea"/>
          <a:cs typeface="+mn-cs"/>
        </a:defRPr>
      </a:lvl2pPr>
      <a:lvl3pPr marL="829201" eaLnBrk="1" hangingPunct="1">
        <a:defRPr>
          <a:latin typeface="+mn-lt"/>
          <a:ea typeface="+mn-ea"/>
          <a:cs typeface="+mn-cs"/>
        </a:defRPr>
      </a:lvl3pPr>
      <a:lvl4pPr marL="1243802" eaLnBrk="1" hangingPunct="1">
        <a:defRPr>
          <a:latin typeface="+mn-lt"/>
          <a:ea typeface="+mn-ea"/>
          <a:cs typeface="+mn-cs"/>
        </a:defRPr>
      </a:lvl4pPr>
      <a:lvl5pPr marL="1658402" eaLnBrk="1" hangingPunct="1">
        <a:defRPr>
          <a:latin typeface="+mn-lt"/>
          <a:ea typeface="+mn-ea"/>
          <a:cs typeface="+mn-cs"/>
        </a:defRPr>
      </a:lvl5pPr>
      <a:lvl6pPr marL="2073002" eaLnBrk="1" hangingPunct="1">
        <a:defRPr>
          <a:latin typeface="+mn-lt"/>
          <a:ea typeface="+mn-ea"/>
          <a:cs typeface="+mn-cs"/>
        </a:defRPr>
      </a:lvl6pPr>
      <a:lvl7pPr marL="2487602" eaLnBrk="1" hangingPunct="1">
        <a:defRPr>
          <a:latin typeface="+mn-lt"/>
          <a:ea typeface="+mn-ea"/>
          <a:cs typeface="+mn-cs"/>
        </a:defRPr>
      </a:lvl7pPr>
      <a:lvl8pPr marL="2902203" eaLnBrk="1" hangingPunct="1">
        <a:defRPr>
          <a:latin typeface="+mn-lt"/>
          <a:ea typeface="+mn-ea"/>
          <a:cs typeface="+mn-cs"/>
        </a:defRPr>
      </a:lvl8pPr>
      <a:lvl9pPr marL="3316803" eaLnBrk="1" hangingPunct="1">
        <a:defRPr>
          <a:latin typeface="+mn-lt"/>
          <a:ea typeface="+mn-ea"/>
          <a:cs typeface="+mn-cs"/>
        </a:defRPr>
      </a:lvl9pPr>
    </p:bodyStyle>
    <p:otherStyle>
      <a:lvl1pPr marL="0" eaLnBrk="1" hangingPunct="1">
        <a:defRPr>
          <a:latin typeface="+mn-lt"/>
          <a:ea typeface="+mn-ea"/>
          <a:cs typeface="+mn-cs"/>
        </a:defRPr>
      </a:lvl1pPr>
      <a:lvl2pPr marL="414601" eaLnBrk="1" hangingPunct="1">
        <a:defRPr>
          <a:latin typeface="+mn-lt"/>
          <a:ea typeface="+mn-ea"/>
          <a:cs typeface="+mn-cs"/>
        </a:defRPr>
      </a:lvl2pPr>
      <a:lvl3pPr marL="829201" eaLnBrk="1" hangingPunct="1">
        <a:defRPr>
          <a:latin typeface="+mn-lt"/>
          <a:ea typeface="+mn-ea"/>
          <a:cs typeface="+mn-cs"/>
        </a:defRPr>
      </a:lvl3pPr>
      <a:lvl4pPr marL="1243802" eaLnBrk="1" hangingPunct="1">
        <a:defRPr>
          <a:latin typeface="+mn-lt"/>
          <a:ea typeface="+mn-ea"/>
          <a:cs typeface="+mn-cs"/>
        </a:defRPr>
      </a:lvl4pPr>
      <a:lvl5pPr marL="1658402" eaLnBrk="1" hangingPunct="1">
        <a:defRPr>
          <a:latin typeface="+mn-lt"/>
          <a:ea typeface="+mn-ea"/>
          <a:cs typeface="+mn-cs"/>
        </a:defRPr>
      </a:lvl5pPr>
      <a:lvl6pPr marL="2073002" eaLnBrk="1" hangingPunct="1">
        <a:defRPr>
          <a:latin typeface="+mn-lt"/>
          <a:ea typeface="+mn-ea"/>
          <a:cs typeface="+mn-cs"/>
        </a:defRPr>
      </a:lvl6pPr>
      <a:lvl7pPr marL="2487602" eaLnBrk="1" hangingPunct="1">
        <a:defRPr>
          <a:latin typeface="+mn-lt"/>
          <a:ea typeface="+mn-ea"/>
          <a:cs typeface="+mn-cs"/>
        </a:defRPr>
      </a:lvl7pPr>
      <a:lvl8pPr marL="2902203" eaLnBrk="1" hangingPunct="1">
        <a:defRPr>
          <a:latin typeface="+mn-lt"/>
          <a:ea typeface="+mn-ea"/>
          <a:cs typeface="+mn-cs"/>
        </a:defRPr>
      </a:lvl8pPr>
      <a:lvl9pPr marL="3316803" eaLnBrk="1" hangingPunct="1">
        <a:defRPr>
          <a:latin typeface="+mn-lt"/>
          <a:ea typeface="+mn-ea"/>
          <a:cs typeface="+mn-cs"/>
        </a:defRPr>
      </a:lvl9pPr>
    </p:otherStyle>
  </p:txStyles>
  <p:extLst>
    <p:ext uri="{27BBF7A9-308A-43DC-89C8-2F10F3537804}">
      <p15:sldGuideLst xmlns:p15="http://schemas.microsoft.com/office/powerpoint/2012/main">
        <p15:guide id="1" orient="horz" pos="243" userDrawn="1">
          <p15:clr>
            <a:srgbClr val="F26B43"/>
          </p15:clr>
        </p15:guide>
        <p15:guide id="2" orient="horz" pos="4077" userDrawn="1">
          <p15:clr>
            <a:srgbClr val="F26B43"/>
          </p15:clr>
        </p15:guide>
        <p15:guide id="3" pos="242" userDrawn="1">
          <p15:clr>
            <a:srgbClr val="F26B43"/>
          </p15:clr>
        </p15:guide>
        <p15:guide id="4" pos="1337" userDrawn="1">
          <p15:clr>
            <a:srgbClr val="F26B43"/>
          </p15:clr>
        </p15:guide>
        <p15:guide id="5" pos="1462" userDrawn="1">
          <p15:clr>
            <a:srgbClr val="F26B43"/>
          </p15:clr>
        </p15:guide>
        <p15:guide id="6" pos="2556" userDrawn="1">
          <p15:clr>
            <a:srgbClr val="F26B43"/>
          </p15:clr>
        </p15:guide>
        <p15:guide id="7" pos="2681" userDrawn="1">
          <p15:clr>
            <a:srgbClr val="F26B43"/>
          </p15:clr>
        </p15:guide>
        <p15:guide id="8" pos="3776" userDrawn="1">
          <p15:clr>
            <a:srgbClr val="F26B43"/>
          </p15:clr>
        </p15:guide>
        <p15:guide id="9" pos="3901" userDrawn="1">
          <p15:clr>
            <a:srgbClr val="F26B43"/>
          </p15:clr>
        </p15:guide>
        <p15:guide id="10" pos="4995" userDrawn="1">
          <p15:clr>
            <a:srgbClr val="F26B43"/>
          </p15:clr>
        </p15:guide>
        <p15:guide id="11" pos="5120" userDrawn="1">
          <p15:clr>
            <a:srgbClr val="F26B43"/>
          </p15:clr>
        </p15:guide>
        <p15:guide id="12" pos="6215" userDrawn="1">
          <p15:clr>
            <a:srgbClr val="F26B43"/>
          </p15:clr>
        </p15:guide>
        <p15:guide id="13" pos="6343" userDrawn="1">
          <p15:clr>
            <a:srgbClr val="F26B43"/>
          </p15:clr>
        </p15:guide>
        <p15:guide id="14" pos="7437" userDrawn="1">
          <p15:clr>
            <a:srgbClr val="F26B43"/>
          </p15:clr>
        </p15:guide>
        <p15:guide id="15" orient="horz" pos="2160" userDrawn="1">
          <p15:clr>
            <a:srgbClr val="5ACBF0"/>
          </p15:clr>
        </p15:guide>
        <p15:guide id="16" pos="3840" userDrawn="1">
          <p15:clr>
            <a:srgbClr val="5ACBF0"/>
          </p15:clr>
        </p15:guide>
        <p15:guide id="17" orient="horz" pos="3692" userDrawn="1">
          <p15:clr>
            <a:srgbClr val="547EBF"/>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sv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C8236-66ED-4BC1-A2C2-3DE4DA1C3903}"/>
              </a:ext>
            </a:extLst>
          </p:cNvPr>
          <p:cNvSpPr>
            <a:spLocks noGrp="1"/>
          </p:cNvSpPr>
          <p:nvPr>
            <p:ph type="ctrTitle"/>
          </p:nvPr>
        </p:nvSpPr>
        <p:spPr/>
        <p:txBody>
          <a:bodyPr/>
          <a:lstStyle/>
          <a:p>
            <a:r>
              <a:rPr lang="cy-GB"/>
              <a:t>Ffonio 999</a:t>
            </a:r>
            <a:r>
              <a:rPr lang="cy-GB">
                <a:solidFill>
                  <a:schemeClr val="tx2"/>
                </a:solidFill>
              </a:rPr>
              <a:t>.</a:t>
            </a:r>
          </a:p>
        </p:txBody>
      </p:sp>
      <p:sp>
        <p:nvSpPr>
          <p:cNvPr id="3" name="Subtitle 2">
            <a:extLst>
              <a:ext uri="{FF2B5EF4-FFF2-40B4-BE49-F238E27FC236}">
                <a16:creationId xmlns:a16="http://schemas.microsoft.com/office/drawing/2014/main" id="{AFAAED71-405E-403E-91C2-DFAF88790B0D}"/>
              </a:ext>
            </a:extLst>
          </p:cNvPr>
          <p:cNvSpPr>
            <a:spLocks noGrp="1"/>
          </p:cNvSpPr>
          <p:nvPr>
            <p:ph type="subTitle" idx="4"/>
          </p:nvPr>
        </p:nvSpPr>
        <p:spPr/>
        <p:txBody>
          <a:bodyPr/>
          <a:lstStyle/>
          <a:p>
            <a:r>
              <a:rPr lang="cy-GB"/>
              <a:t>Ymarfer ffonio 999</a:t>
            </a:r>
            <a:br>
              <a:rPr lang="cy-GB"/>
            </a:br>
            <a:r>
              <a:rPr lang="cy-GB"/>
              <a:t>Cardiau chwarae rôl</a:t>
            </a:r>
          </a:p>
          <a:p>
            <a:endParaRPr lang="en-GB" dirty="0"/>
          </a:p>
        </p:txBody>
      </p:sp>
      <p:pic>
        <p:nvPicPr>
          <p:cNvPr id="18" name="Graphic 17">
            <a:extLst>
              <a:ext uri="{FF2B5EF4-FFF2-40B4-BE49-F238E27FC236}">
                <a16:creationId xmlns:a16="http://schemas.microsoft.com/office/drawing/2014/main" id="{0F3020A1-DBC5-4CC7-A9E5-A309887E5C3E}"/>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t="20862"/>
          <a:stretch/>
        </p:blipFill>
        <p:spPr>
          <a:xfrm>
            <a:off x="1468983" y="0"/>
            <a:ext cx="2238375" cy="1748790"/>
          </a:xfrm>
          <a:prstGeom prst="rect">
            <a:avLst/>
          </a:prstGeom>
          <a:effectLst>
            <a:outerShdw blurRad="38100" dist="12700" dir="2700000" algn="t" rotWithShape="0">
              <a:prstClr val="black">
                <a:alpha val="30000"/>
              </a:prstClr>
            </a:outerShdw>
          </a:effectLst>
        </p:spPr>
      </p:pic>
      <p:pic>
        <p:nvPicPr>
          <p:cNvPr id="5" name="Picture 4" descr="A hand holding a red rectangular object with white text&#10;&#10;Description automatically generated">
            <a:extLst>
              <a:ext uri="{FF2B5EF4-FFF2-40B4-BE49-F238E27FC236}">
                <a16:creationId xmlns:a16="http://schemas.microsoft.com/office/drawing/2014/main" id="{6C935783-2101-1B5D-EDDD-80EE719B97D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53945" y="980728"/>
            <a:ext cx="3312368" cy="4541150"/>
          </a:xfrm>
          <a:prstGeom prst="rect">
            <a:avLst/>
          </a:prstGeom>
        </p:spPr>
      </p:pic>
    </p:spTree>
    <p:extLst>
      <p:ext uri="{BB962C8B-B14F-4D97-AF65-F5344CB8AC3E}">
        <p14:creationId xmlns:p14="http://schemas.microsoft.com/office/powerpoint/2010/main" val="1793053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
            <a:extLst>
              <a:ext uri="{FF2B5EF4-FFF2-40B4-BE49-F238E27FC236}">
                <a16:creationId xmlns:a16="http://schemas.microsoft.com/office/drawing/2014/main" id="{77F92870-66AD-4ECA-8B00-0A9407C63158}"/>
              </a:ext>
            </a:extLst>
          </p:cNvPr>
          <p:cNvSpPr txBox="1"/>
          <p:nvPr/>
        </p:nvSpPr>
        <p:spPr>
          <a:xfrm>
            <a:off x="2063552" y="1498449"/>
            <a:ext cx="7128792" cy="1517647"/>
          </a:xfrm>
          <a:prstGeom prst="rect">
            <a:avLst/>
          </a:prstGeom>
          <a:no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cy-GB" sz="2000" b="1" dirty="0">
                <a:latin typeface="HelveticaNeueLT Pro 45 Lt" panose="020B0403020202020204" pitchFamily="34" charset="0"/>
                <a:ea typeface="HelveticaNeueLT Pro 45 Lt" panose="020B0403020202020204" pitchFamily="34" charset="0"/>
                <a:cs typeface="Arial" panose="020B0604020202020204" pitchFamily="34" charset="0"/>
              </a:rPr>
              <a:t>Enw’r person hwn yw Ben. Mae’n byw yn 23 Stryd y Blodau. Mae ei fam wedi cael briw ar ei llaw ac mae hi’n gwaedu llawer. Mae Ben wedi ei helpu i bwyso’n galed ar y briw </a:t>
            </a:r>
            <a:br>
              <a:rPr lang="cy-GB" sz="2000" b="1" dirty="0">
                <a:latin typeface="HelveticaNeueLT Pro 45 Lt" panose="020B0403020202020204" pitchFamily="34" charset="0"/>
                <a:ea typeface="HelveticaNeueLT Pro 45 Lt" panose="020B0403020202020204" pitchFamily="34" charset="0"/>
                <a:cs typeface="Arial" panose="020B0604020202020204" pitchFamily="34" charset="0"/>
              </a:rPr>
            </a:br>
            <a:r>
              <a:rPr lang="cy-GB" sz="2000" b="1" dirty="0">
                <a:latin typeface="HelveticaNeueLT Pro 45 Lt" panose="020B0403020202020204" pitchFamily="34" charset="0"/>
                <a:ea typeface="HelveticaNeueLT Pro 45 Lt" panose="020B0403020202020204" pitchFamily="34" charset="0"/>
                <a:cs typeface="Arial" panose="020B0604020202020204" pitchFamily="34" charset="0"/>
              </a:rPr>
              <a:t>yn barod.</a:t>
            </a:r>
          </a:p>
          <a:p>
            <a:r>
              <a:rPr lang="cy-GB" sz="1500" b="1" dirty="0">
                <a:latin typeface="HelveticaNeueLT Pro 45 Lt" panose="020B0403020202020204" pitchFamily="34" charset="0"/>
                <a:ea typeface="HelveticaNeueLT Pro 45 Lt" panose="020B0403020202020204" pitchFamily="34" charset="0"/>
                <a:cs typeface="Arial" panose="020B0604020202020204" pitchFamily="34" charset="0"/>
              </a:rPr>
              <a:t> </a:t>
            </a:r>
          </a:p>
          <a:p>
            <a:r>
              <a:rPr lang="cy-GB" sz="1500" dirty="0">
                <a:latin typeface="HelveticaNeueLT Pro 45 Lt" panose="020B0403020202020204" pitchFamily="34" charset="0"/>
                <a:ea typeface="HelveticaNeueLT Pro 45 Lt" panose="020B0403020202020204" pitchFamily="34" charset="0"/>
                <a:cs typeface="HelveticaNeueLT Pro 45 Lt" panose="020B0403020202020204" pitchFamily="34" charset="0"/>
              </a:rPr>
              <a:t> </a:t>
            </a:r>
          </a:p>
        </p:txBody>
      </p:sp>
      <p:sp>
        <p:nvSpPr>
          <p:cNvPr id="6" name="Text Box 6">
            <a:extLst>
              <a:ext uri="{FF2B5EF4-FFF2-40B4-BE49-F238E27FC236}">
                <a16:creationId xmlns:a16="http://schemas.microsoft.com/office/drawing/2014/main" id="{962F2228-968D-4E9F-A8AD-CA5208EE1F86}"/>
              </a:ext>
            </a:extLst>
          </p:cNvPr>
          <p:cNvSpPr txBox="1"/>
          <p:nvPr/>
        </p:nvSpPr>
        <p:spPr>
          <a:xfrm>
            <a:off x="1415480" y="4331428"/>
            <a:ext cx="8572996" cy="1113796"/>
          </a:xfrm>
          <a:prstGeom prst="rect">
            <a:avLst/>
          </a:prstGeom>
          <a:no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cy-GB" sz="2000" b="1" dirty="0">
                <a:latin typeface="HelveticaNeueLT Pro 45 Lt" panose="020B0403020202020204" pitchFamily="34" charset="0"/>
                <a:ea typeface="HelveticaNeueLT Pro 45 Lt" panose="020B0403020202020204" pitchFamily="34" charset="0"/>
                <a:cs typeface="Arial" panose="020B0604020202020204" pitchFamily="34" charset="0"/>
              </a:rPr>
              <a:t>Enw’r person hwn yw Becky. Mae ei brawd yn tagu. Mae ei dad yn </a:t>
            </a:r>
            <a:br>
              <a:rPr lang="cy-GB" sz="2000" b="1" dirty="0">
                <a:latin typeface="HelveticaNeueLT Pro 45 Lt" panose="020B0403020202020204" pitchFamily="34" charset="0"/>
                <a:ea typeface="HelveticaNeueLT Pro 45 Lt" panose="020B0403020202020204" pitchFamily="34" charset="0"/>
                <a:cs typeface="Arial" panose="020B0604020202020204" pitchFamily="34" charset="0"/>
              </a:rPr>
            </a:br>
            <a:r>
              <a:rPr lang="cy-GB" sz="2000" b="1" dirty="0">
                <a:latin typeface="HelveticaNeueLT Pro 45 Lt" panose="020B0403020202020204" pitchFamily="34" charset="0"/>
                <a:ea typeface="HelveticaNeueLT Pro 45 Lt" panose="020B0403020202020204" pitchFamily="34" charset="0"/>
                <a:cs typeface="Arial" panose="020B0604020202020204" pitchFamily="34" charset="0"/>
              </a:rPr>
              <a:t>ei helpu wrth iddi hi ffonio 999. Maen nhw’n byw yn fflat 4B, Tŵr Basil, 43 Ffordd y Piced. </a:t>
            </a:r>
          </a:p>
          <a:p>
            <a:r>
              <a:rPr lang="cy-GB" sz="1500" b="1" dirty="0">
                <a:latin typeface="HelveticaNeueLT Pro 45 Lt" panose="020B0403020202020204" pitchFamily="34" charset="0"/>
                <a:ea typeface="HelveticaNeueLT Pro 45 Lt" panose="020B0403020202020204" pitchFamily="34" charset="0"/>
                <a:cs typeface="Arial" panose="020B0604020202020204" pitchFamily="34" charset="0"/>
              </a:rPr>
              <a:t> </a:t>
            </a:r>
          </a:p>
          <a:p>
            <a:r>
              <a:rPr lang="cy-GB" sz="1500" dirty="0">
                <a:latin typeface="HelveticaNeueLT Pro 45 Lt" panose="020B0403020202020204" pitchFamily="34" charset="0"/>
                <a:ea typeface="HelveticaNeueLT Pro 45 Lt" panose="020B0403020202020204" pitchFamily="34" charset="0"/>
                <a:cs typeface="HelveticaNeueLT Pro 45 Lt" panose="020B0403020202020204" pitchFamily="34" charset="0"/>
              </a:rPr>
              <a:t> </a:t>
            </a:r>
          </a:p>
        </p:txBody>
      </p:sp>
      <p:pic>
        <p:nvPicPr>
          <p:cNvPr id="8" name="Picture 7" descr="A hand holding a red rectangular object with white text&#10;&#10;Description automatically generated">
            <a:extLst>
              <a:ext uri="{FF2B5EF4-FFF2-40B4-BE49-F238E27FC236}">
                <a16:creationId xmlns:a16="http://schemas.microsoft.com/office/drawing/2014/main" id="{EFC0A000-A8AA-BCDC-727D-544460E7BC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5460" y="3808826"/>
            <a:ext cx="1574800" cy="2159000"/>
          </a:xfrm>
          <a:prstGeom prst="rect">
            <a:avLst/>
          </a:prstGeom>
        </p:spPr>
      </p:pic>
      <p:pic>
        <p:nvPicPr>
          <p:cNvPr id="9" name="Picture 8" descr="A hand holding a red rectangular object with white text&#10;&#10;Description automatically generated">
            <a:extLst>
              <a:ext uri="{FF2B5EF4-FFF2-40B4-BE49-F238E27FC236}">
                <a16:creationId xmlns:a16="http://schemas.microsoft.com/office/drawing/2014/main" id="{E0467AAF-E5E6-2142-B030-9A53900A55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777" y="1049789"/>
            <a:ext cx="1574800" cy="2159000"/>
          </a:xfrm>
          <a:prstGeom prst="rect">
            <a:avLst/>
          </a:prstGeom>
        </p:spPr>
      </p:pic>
    </p:spTree>
    <p:extLst>
      <p:ext uri="{BB962C8B-B14F-4D97-AF65-F5344CB8AC3E}">
        <p14:creationId xmlns:p14="http://schemas.microsoft.com/office/powerpoint/2010/main" val="2563004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a:extLst>
              <a:ext uri="{FF2B5EF4-FFF2-40B4-BE49-F238E27FC236}">
                <a16:creationId xmlns:a16="http://schemas.microsoft.com/office/drawing/2014/main" id="{B47D44C6-3B03-42A1-8F7D-2090B1FB0A69}"/>
              </a:ext>
            </a:extLst>
          </p:cNvPr>
          <p:cNvSpPr txBox="1"/>
          <p:nvPr/>
        </p:nvSpPr>
        <p:spPr>
          <a:xfrm>
            <a:off x="2351584" y="294682"/>
            <a:ext cx="7056784" cy="2126205"/>
          </a:xfrm>
          <a:prstGeom prst="rect">
            <a:avLst/>
          </a:prstGeom>
          <a:no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cy-GB" sz="2000" b="1" dirty="0">
                <a:latin typeface="HelveticaNeueLT Pro 45 Lt" panose="020B0403020202020204" pitchFamily="34" charset="0"/>
                <a:ea typeface="HelveticaNeueLT Pro 45 Lt" panose="020B0403020202020204" pitchFamily="34" charset="0"/>
                <a:cs typeface="Arial" panose="020B0604020202020204" pitchFamily="34" charset="0"/>
              </a:rPr>
              <a:t>Enw'r person hwn yw AJ. Mae y tu allan i’w ysgol ar ei ben ei hun – Ysgol Gynradd Clychau’r Gog – mae dyn yn edrych fel pe bai angen help arno. Mae’n edrych fel nad yw’n gallu anadlu’n dda iawn. Nid yw AJ yn gwybod beth sydd o’i le arno. Nid yw’n gallu siarad ac mae’n eistedd ar y llawr.</a:t>
            </a:r>
          </a:p>
          <a:p>
            <a:r>
              <a:rPr lang="cy-GB" sz="1500" b="1" dirty="0">
                <a:latin typeface="HelveticaNeueLT Pro 45 Lt" panose="020B0403020202020204" pitchFamily="34" charset="0"/>
                <a:ea typeface="HelveticaNeueLT Pro 45 Lt" panose="020B0403020202020204" pitchFamily="34" charset="0"/>
                <a:cs typeface="Arial" panose="020B0604020202020204" pitchFamily="34" charset="0"/>
              </a:rPr>
              <a:t> </a:t>
            </a:r>
          </a:p>
          <a:p>
            <a:r>
              <a:rPr lang="cy-GB" sz="1500" dirty="0">
                <a:latin typeface="HelveticaNeueLT Pro 45 Lt" panose="020B0403020202020204" pitchFamily="34" charset="0"/>
                <a:ea typeface="HelveticaNeueLT Pro 45 Lt" panose="020B0403020202020204" pitchFamily="34" charset="0"/>
                <a:cs typeface="HelveticaNeueLT Pro 45 Lt" panose="020B0403020202020204" pitchFamily="34" charset="0"/>
              </a:rPr>
              <a:t> </a:t>
            </a:r>
          </a:p>
        </p:txBody>
      </p:sp>
      <p:sp>
        <p:nvSpPr>
          <p:cNvPr id="5" name="Text Box 2">
            <a:extLst>
              <a:ext uri="{FF2B5EF4-FFF2-40B4-BE49-F238E27FC236}">
                <a16:creationId xmlns:a16="http://schemas.microsoft.com/office/drawing/2014/main" id="{72A7645A-828D-4143-951F-20DD7140A6DE}"/>
              </a:ext>
            </a:extLst>
          </p:cNvPr>
          <p:cNvSpPr txBox="1"/>
          <p:nvPr/>
        </p:nvSpPr>
        <p:spPr>
          <a:xfrm>
            <a:off x="2711624" y="2626826"/>
            <a:ext cx="7056784" cy="1604348"/>
          </a:xfrm>
          <a:prstGeom prst="rect">
            <a:avLst/>
          </a:prstGeom>
          <a:no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cy-GB" sz="2000" b="1" dirty="0">
                <a:latin typeface="HelveticaNeueLT Pro 45 Lt" panose="020B0403020202020204" pitchFamily="34" charset="0"/>
                <a:ea typeface="HelveticaNeueLT Pro 45 Lt" panose="020B0403020202020204" pitchFamily="34" charset="0"/>
                <a:cs typeface="Arial" panose="020B0604020202020204" pitchFamily="34" charset="0"/>
              </a:rPr>
              <a:t>Enw'r person hwn yw Sarah. Mae hi yn y parc gyda’i nain a’i thaid. Enw'r parc yw Parc Fictoria, ac mae wrth ymyl archfarchnad fawr. Syrthiodd dyn i’r llawr ac, erbyn hyn, mae’n ymddangos ei fod yn cysgu (nid yw’n ymateb ond mae’n anadlu). Nid yw'n ateb nac yn symud.</a:t>
            </a:r>
          </a:p>
          <a:p>
            <a:r>
              <a:rPr lang="cy-GB" sz="1500" b="1" dirty="0">
                <a:latin typeface="HelveticaNeueLT Pro 45 Lt" panose="020B0403020202020204" pitchFamily="34" charset="0"/>
                <a:ea typeface="HelveticaNeueLT Pro 45 Lt" panose="020B0403020202020204" pitchFamily="34" charset="0"/>
                <a:cs typeface="Arial" panose="020B0604020202020204" pitchFamily="34" charset="0"/>
              </a:rPr>
              <a:t> </a:t>
            </a:r>
          </a:p>
          <a:p>
            <a:r>
              <a:rPr lang="cy-GB" sz="1500" dirty="0">
                <a:latin typeface="HelveticaNeueLT Pro 45 Lt" panose="020B0403020202020204" pitchFamily="34" charset="0"/>
                <a:ea typeface="HelveticaNeueLT Pro 45 Lt" panose="020B0403020202020204" pitchFamily="34" charset="0"/>
                <a:cs typeface="HelveticaNeueLT Pro 45 Lt" panose="020B0403020202020204" pitchFamily="34" charset="0"/>
              </a:rPr>
              <a:t> </a:t>
            </a:r>
          </a:p>
        </p:txBody>
      </p:sp>
      <p:sp>
        <p:nvSpPr>
          <p:cNvPr id="6" name="Text Box 7">
            <a:extLst>
              <a:ext uri="{FF2B5EF4-FFF2-40B4-BE49-F238E27FC236}">
                <a16:creationId xmlns:a16="http://schemas.microsoft.com/office/drawing/2014/main" id="{6D395713-9E73-4515-9317-0A4E7F8FDC98}"/>
              </a:ext>
            </a:extLst>
          </p:cNvPr>
          <p:cNvSpPr txBox="1"/>
          <p:nvPr/>
        </p:nvSpPr>
        <p:spPr>
          <a:xfrm>
            <a:off x="1991544" y="4958968"/>
            <a:ext cx="9217024" cy="1604347"/>
          </a:xfrm>
          <a:prstGeom prst="rect">
            <a:avLst/>
          </a:prstGeom>
          <a:no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cy-GB" sz="2000" b="1" dirty="0">
                <a:latin typeface="HelveticaNeueLT Pro 45 Lt" panose="020B0403020202020204" pitchFamily="34" charset="0"/>
                <a:ea typeface="HelveticaNeueLT Pro 45 Lt" panose="020B0403020202020204" pitchFamily="34" charset="0"/>
                <a:cs typeface="Arial" panose="020B0604020202020204" pitchFamily="34" charset="0"/>
              </a:rPr>
              <a:t>Enw'r person hwn yw </a:t>
            </a:r>
            <a:r>
              <a:rPr lang="cy-GB" sz="2000" b="1" dirty="0" err="1">
                <a:latin typeface="HelveticaNeueLT Pro 45 Lt" panose="020B0403020202020204" pitchFamily="34" charset="0"/>
                <a:ea typeface="HelveticaNeueLT Pro 45 Lt" panose="020B0403020202020204" pitchFamily="34" charset="0"/>
                <a:cs typeface="Arial" panose="020B0604020202020204" pitchFamily="34" charset="0"/>
              </a:rPr>
              <a:t>Marcus</a:t>
            </a:r>
            <a:r>
              <a:rPr lang="cy-GB" sz="2000" b="1" dirty="0">
                <a:latin typeface="HelveticaNeueLT Pro 45 Lt" panose="020B0403020202020204" pitchFamily="34" charset="0"/>
                <a:ea typeface="HelveticaNeueLT Pro 45 Lt" panose="020B0403020202020204" pitchFamily="34" charset="0"/>
                <a:cs typeface="Arial" panose="020B0604020202020204" pitchFamily="34" charset="0"/>
              </a:rPr>
              <a:t>. Gwnaeth ffrind Marcus, Peter, daro ei ben </a:t>
            </a:r>
            <a:br>
              <a:rPr lang="cy-GB" sz="2000" b="1" dirty="0">
                <a:latin typeface="HelveticaNeueLT Pro 45 Lt" panose="020B0403020202020204" pitchFamily="34" charset="0"/>
                <a:ea typeface="HelveticaNeueLT Pro 45 Lt" panose="020B0403020202020204" pitchFamily="34" charset="0"/>
                <a:cs typeface="Arial" panose="020B0604020202020204" pitchFamily="34" charset="0"/>
              </a:rPr>
            </a:br>
            <a:r>
              <a:rPr lang="cy-GB" sz="2000" b="1" dirty="0">
                <a:latin typeface="HelveticaNeueLT Pro 45 Lt" panose="020B0403020202020204" pitchFamily="34" charset="0"/>
                <a:ea typeface="HelveticaNeueLT Pro 45 Lt" panose="020B0403020202020204" pitchFamily="34" charset="0"/>
                <a:cs typeface="Arial" panose="020B0604020202020204" pitchFamily="34" charset="0"/>
              </a:rPr>
              <a:t>yn gynharach heddiw wrth chwarae pêl-droed. Tarodd ei ben yn erbyn pen bachgen arall.  Roedd yn iawn, ond nawr mae’n teimlo'n chwil ac mae’n chwydu o bryd i’w gilydd. Maen nhw’n cerdded adref o’r parc. Maen nhw </a:t>
            </a:r>
            <a:br>
              <a:rPr lang="cy-GB" sz="2000" b="1" dirty="0">
                <a:latin typeface="HelveticaNeueLT Pro 45 Lt" panose="020B0403020202020204" pitchFamily="34" charset="0"/>
                <a:ea typeface="HelveticaNeueLT Pro 45 Lt" panose="020B0403020202020204" pitchFamily="34" charset="0"/>
                <a:cs typeface="Arial" panose="020B0604020202020204" pitchFamily="34" charset="0"/>
              </a:rPr>
            </a:br>
            <a:r>
              <a:rPr lang="cy-GB" sz="2000" b="1" dirty="0">
                <a:latin typeface="HelveticaNeueLT Pro 45 Lt" panose="020B0403020202020204" pitchFamily="34" charset="0"/>
                <a:ea typeface="HelveticaNeueLT Pro 45 Lt" panose="020B0403020202020204" pitchFamily="34" charset="0"/>
                <a:cs typeface="Arial" panose="020B0604020202020204" pitchFamily="34" charset="0"/>
              </a:rPr>
              <a:t>ar Rodfa Morton, ger y siop gornel.</a:t>
            </a:r>
          </a:p>
          <a:p>
            <a:r>
              <a:rPr lang="cy-GB" sz="1500" dirty="0">
                <a:latin typeface="HelveticaNeueLT Pro 45 Lt" panose="020B0403020202020204" pitchFamily="34" charset="0"/>
                <a:ea typeface="HelveticaNeueLT Pro 45 Lt" panose="020B0403020202020204" pitchFamily="34" charset="0"/>
                <a:cs typeface="HelveticaNeueLT Pro 45 Lt" panose="020B0403020202020204" pitchFamily="34" charset="0"/>
              </a:rPr>
              <a:t> </a:t>
            </a:r>
          </a:p>
        </p:txBody>
      </p:sp>
      <p:pic>
        <p:nvPicPr>
          <p:cNvPr id="9" name="Picture 8" descr="A hand holding a red rectangular object with white text&#10;&#10;Description automatically generated">
            <a:extLst>
              <a:ext uri="{FF2B5EF4-FFF2-40B4-BE49-F238E27FC236}">
                <a16:creationId xmlns:a16="http://schemas.microsoft.com/office/drawing/2014/main" id="{19DE4B01-AA3C-FEF9-C532-5CDD777D38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3352" y="1049789"/>
            <a:ext cx="2273801" cy="3117308"/>
          </a:xfrm>
          <a:prstGeom prst="rect">
            <a:avLst/>
          </a:prstGeom>
        </p:spPr>
      </p:pic>
    </p:spTree>
    <p:extLst>
      <p:ext uri="{BB962C8B-B14F-4D97-AF65-F5344CB8AC3E}">
        <p14:creationId xmlns:p14="http://schemas.microsoft.com/office/powerpoint/2010/main" val="3743129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5428A-86FB-418B-86DE-2FDD4B19D4F7}"/>
              </a:ext>
            </a:extLst>
          </p:cNvPr>
          <p:cNvSpPr>
            <a:spLocks noGrp="1"/>
          </p:cNvSpPr>
          <p:nvPr>
            <p:ph type="ctrTitle"/>
          </p:nvPr>
        </p:nvSpPr>
        <p:spPr>
          <a:xfrm>
            <a:off x="839416" y="548680"/>
            <a:ext cx="8496944" cy="1279196"/>
          </a:xfrm>
        </p:spPr>
        <p:txBody>
          <a:bodyPr/>
          <a:lstStyle/>
          <a:p>
            <a:r>
              <a:rPr lang="cy-GB" sz="2400" dirty="0"/>
              <a:t>Cofiwch wneud y canlynol: </a:t>
            </a:r>
            <a:br>
              <a:rPr lang="cy-GB" sz="2400" dirty="0"/>
            </a:br>
            <a:r>
              <a:rPr lang="cy-GB" sz="2400" b="0" dirty="0"/>
              <a:t>Gofyn y cwestiynau’n glir ac yn bwyllog</a:t>
            </a:r>
            <a:br>
              <a:rPr lang="cy-GB" sz="2400" b="0" dirty="0"/>
            </a:br>
            <a:r>
              <a:rPr lang="cy-GB" sz="2400" b="0" dirty="0"/>
              <a:t>Bod yn garedig wrth y galwr</a:t>
            </a:r>
            <a:br>
              <a:rPr lang="cy-GB" sz="2400" dirty="0"/>
            </a:br>
            <a:br>
              <a:rPr lang="cy-GB" sz="2400" dirty="0"/>
            </a:br>
            <a:r>
              <a:rPr lang="cy-GB" sz="2400" dirty="0"/>
              <a:t>Dechrau drwy ddweud:</a:t>
            </a:r>
            <a:br>
              <a:rPr lang="cy-GB" sz="2400" dirty="0"/>
            </a:br>
            <a:r>
              <a:rPr lang="cy-GB" sz="2400" dirty="0"/>
              <a:t>Cysylltwr ffôn 	</a:t>
            </a:r>
            <a:r>
              <a:rPr lang="cy-GB" sz="2400" b="0" dirty="0"/>
              <a:t>Helo, gwasanaethau brys. Pa wasanaeth sydd ei angen arnoch chi? Tân, heddlu neu ambiwlans?</a:t>
            </a:r>
            <a:br>
              <a:rPr lang="cy-GB" sz="2400" dirty="0"/>
            </a:br>
            <a:r>
              <a:rPr lang="cy-GB" sz="2400" dirty="0"/>
              <a:t>Cysylltwr ffôn	</a:t>
            </a:r>
            <a:r>
              <a:rPr lang="cy-GB" sz="2400" b="0" dirty="0"/>
              <a:t>Fe wna i eich cysylltu chi nawr...</a:t>
            </a:r>
            <a:br>
              <a:rPr lang="cy-GB" sz="2400" dirty="0"/>
            </a:br>
            <a:r>
              <a:rPr lang="cy-GB" sz="2400" dirty="0"/>
              <a:t>Triniwr galwadau:  </a:t>
            </a:r>
            <a:r>
              <a:rPr lang="cy-GB" sz="2400" b="0" dirty="0"/>
              <a:t>Y gwasanaeth ambiwlans, ble mae angen cymorth?</a:t>
            </a:r>
            <a:br>
              <a:rPr lang="cy-GB" sz="2400" dirty="0"/>
            </a:br>
            <a:r>
              <a:rPr lang="cy-GB" sz="2400" dirty="0"/>
              <a:t> </a:t>
            </a:r>
            <a:br>
              <a:rPr lang="cy-GB" sz="2400" dirty="0"/>
            </a:br>
            <a:r>
              <a:rPr lang="cy-GB" sz="2400" dirty="0"/>
              <a:t>Cwestiynau allweddol i’w gofyn:</a:t>
            </a:r>
            <a:br>
              <a:rPr lang="cy-GB" sz="2400" dirty="0"/>
            </a:br>
            <a:r>
              <a:rPr lang="cy-GB" sz="2400" b="0" dirty="0"/>
              <a:t>Beth yw eich cyfeiriad / ble ydych chi?</a:t>
            </a:r>
            <a:br>
              <a:rPr lang="cy-GB" sz="2400" b="0" dirty="0"/>
            </a:br>
            <a:r>
              <a:rPr lang="cy-GB" sz="2400" b="0" dirty="0"/>
              <a:t>Beth ddigwyddodd / beth yw’r broblem?</a:t>
            </a:r>
            <a:br>
              <a:rPr lang="cy-GB" dirty="0"/>
            </a:br>
            <a:endParaRPr lang="cy-GB" dirty="0"/>
          </a:p>
        </p:txBody>
      </p:sp>
    </p:spTree>
    <p:extLst>
      <p:ext uri="{BB962C8B-B14F-4D97-AF65-F5344CB8AC3E}">
        <p14:creationId xmlns:p14="http://schemas.microsoft.com/office/powerpoint/2010/main" val="2303416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8C729AF-4F71-4D57-BF64-4E67D0958E86}"/>
              </a:ext>
            </a:extLst>
          </p:cNvPr>
          <p:cNvSpPr/>
          <p:nvPr/>
        </p:nvSpPr>
        <p:spPr>
          <a:xfrm>
            <a:off x="767408" y="188640"/>
            <a:ext cx="8352928" cy="5950347"/>
          </a:xfrm>
          <a:prstGeom prst="rect">
            <a:avLst/>
          </a:prstGeom>
        </p:spPr>
        <p:txBody>
          <a:bodyPr wrap="square">
            <a:spAutoFit/>
          </a:bodyPr>
          <a:lstStyle/>
          <a:p>
            <a:pPr marR="109855">
              <a:spcBef>
                <a:spcPts val="200"/>
              </a:spcBef>
              <a:spcAft>
                <a:spcPts val="200"/>
              </a:spcAft>
            </a:pPr>
            <a:r>
              <a:rPr lang="cy-GB" sz="2800" b="1" dirty="0">
                <a:solidFill>
                  <a:srgbClr val="000000"/>
                </a:solidFill>
                <a:latin typeface="+mj-lt"/>
                <a:ea typeface="HelveticaNeueLT Pro 45 Lt" panose="020B0403020202020204" pitchFamily="34" charset="0"/>
                <a:cs typeface="Arial" panose="020B0604020202020204" pitchFamily="34" charset="0"/>
              </a:rPr>
              <a:t>Cwestiynau ychwanegol y gallech eu gofyn</a:t>
            </a:r>
          </a:p>
          <a:p>
            <a:pPr marL="342900" marR="109855" lvl="0" indent="-342900">
              <a:spcBef>
                <a:spcPts val="200"/>
              </a:spcBef>
              <a:spcAft>
                <a:spcPts val="200"/>
              </a:spcAft>
              <a:buClr>
                <a:srgbClr val="EE2A24"/>
              </a:buClr>
              <a:buSzPts val="1200"/>
              <a:buFont typeface="HelveticaNeueLT Pro 65 Md" panose="020B0804020202020204"/>
              <a:buChar char="-"/>
            </a:pPr>
            <a:r>
              <a:rPr lang="cy-GB" sz="2000" dirty="0">
                <a:solidFill>
                  <a:srgbClr val="000000"/>
                </a:solidFill>
                <a:latin typeface="+mj-lt"/>
                <a:ea typeface="HelveticaNeueLT Pro 65 Md" panose="020B0804020202020204"/>
                <a:cs typeface="Arial" panose="020B0604020202020204" pitchFamily="34" charset="0"/>
              </a:rPr>
              <a:t>Oes unrhyw un arall yno yn helpu’r person?</a:t>
            </a:r>
          </a:p>
          <a:p>
            <a:pPr marL="342900" marR="109855" lvl="0" indent="-342900">
              <a:spcBef>
                <a:spcPts val="200"/>
              </a:spcBef>
              <a:spcAft>
                <a:spcPts val="200"/>
              </a:spcAft>
              <a:buClr>
                <a:srgbClr val="EE2A24"/>
              </a:buClr>
              <a:buSzPts val="1200"/>
              <a:buFont typeface="HelveticaNeueLT Pro 65 Md" panose="020B0804020202020204"/>
              <a:buChar char="-"/>
            </a:pPr>
            <a:r>
              <a:rPr lang="cy-GB" sz="2000" dirty="0">
                <a:solidFill>
                  <a:srgbClr val="000000"/>
                </a:solidFill>
                <a:latin typeface="+mj-lt"/>
                <a:ea typeface="HelveticaNeueLT Pro 65 Md" panose="020B0804020202020204"/>
                <a:cs typeface="Arial" panose="020B0604020202020204" pitchFamily="34" charset="0"/>
              </a:rPr>
              <a:t>Faint yw oed y person sy’n sâl neu wedi’i anafu?</a:t>
            </a:r>
          </a:p>
          <a:p>
            <a:pPr marL="342900" marR="109855" lvl="0" indent="-342900">
              <a:spcBef>
                <a:spcPts val="200"/>
              </a:spcBef>
              <a:spcAft>
                <a:spcPts val="200"/>
              </a:spcAft>
              <a:buClr>
                <a:srgbClr val="EE2A24"/>
              </a:buClr>
              <a:buSzPts val="1200"/>
              <a:buFont typeface="HelveticaNeueLT Pro 65 Md" panose="020B0804020202020204"/>
              <a:buChar char="-"/>
            </a:pPr>
            <a:r>
              <a:rPr lang="cy-GB" sz="2000" dirty="0">
                <a:solidFill>
                  <a:srgbClr val="000000"/>
                </a:solidFill>
                <a:latin typeface="+mj-lt"/>
                <a:ea typeface="HelveticaNeueLT Pro 65 Md" panose="020B0804020202020204"/>
                <a:cs typeface="Arial" panose="020B0604020202020204" pitchFamily="34" charset="0"/>
              </a:rPr>
              <a:t>Ydy’r person yn ymateb i chi? Ydy’r person yn deffro neu’n ymateb pan fyddwch chi’n ysgwyd ei ysgwyddau’n ysgafn?</a:t>
            </a:r>
          </a:p>
          <a:p>
            <a:pPr marL="342900" marR="109855" lvl="0" indent="-342900">
              <a:spcBef>
                <a:spcPts val="200"/>
              </a:spcBef>
              <a:spcAft>
                <a:spcPts val="200"/>
              </a:spcAft>
              <a:buClr>
                <a:srgbClr val="EE2A24"/>
              </a:buClr>
              <a:buSzPts val="1200"/>
              <a:buFont typeface="HelveticaNeueLT Pro 65 Md" panose="020B0804020202020204"/>
              <a:buChar char="-"/>
            </a:pPr>
            <a:r>
              <a:rPr lang="cy-GB" sz="2000" dirty="0">
                <a:solidFill>
                  <a:srgbClr val="000000"/>
                </a:solidFill>
                <a:latin typeface="+mj-lt"/>
                <a:ea typeface="HelveticaNeueLT Pro 65 Md" panose="020B0804020202020204"/>
                <a:cs typeface="Arial" panose="020B0604020202020204" pitchFamily="34" charset="0"/>
              </a:rPr>
              <a:t>Ydy’r person yn anadlu? Allwch chi weld ei frest yn codi </a:t>
            </a:r>
            <a:br>
              <a:rPr lang="cy-GB" sz="2000" dirty="0">
                <a:solidFill>
                  <a:srgbClr val="000000"/>
                </a:solidFill>
                <a:latin typeface="+mj-lt"/>
                <a:ea typeface="HelveticaNeueLT Pro 65 Md" panose="020B0804020202020204"/>
                <a:cs typeface="Arial" panose="020B0604020202020204" pitchFamily="34" charset="0"/>
              </a:rPr>
            </a:br>
            <a:r>
              <a:rPr lang="cy-GB" sz="2000" dirty="0">
                <a:solidFill>
                  <a:srgbClr val="000000"/>
                </a:solidFill>
                <a:latin typeface="+mj-lt"/>
                <a:ea typeface="HelveticaNeueLT Pro 65 Md" panose="020B0804020202020204"/>
                <a:cs typeface="Arial" panose="020B0604020202020204" pitchFamily="34" charset="0"/>
              </a:rPr>
              <a:t>ac yn disgyn? Allwch chi deimlo ei anadl ar eich boch?</a:t>
            </a:r>
          </a:p>
          <a:p>
            <a:pPr marL="342900" marR="109855" lvl="0" indent="-342900">
              <a:spcBef>
                <a:spcPts val="200"/>
              </a:spcBef>
              <a:spcAft>
                <a:spcPts val="200"/>
              </a:spcAft>
              <a:buClr>
                <a:srgbClr val="EE2A24"/>
              </a:buClr>
              <a:buSzPts val="1200"/>
              <a:buFont typeface="HelveticaNeueLT Pro 65 Md" panose="020B0804020202020204"/>
              <a:buChar char="-"/>
            </a:pPr>
            <a:r>
              <a:rPr lang="cy-GB" sz="2000" dirty="0">
                <a:solidFill>
                  <a:srgbClr val="000000"/>
                </a:solidFill>
                <a:latin typeface="+mj-lt"/>
                <a:ea typeface="HelveticaNeueLT Pro 65 Md" panose="020B0804020202020204"/>
                <a:cs typeface="Arial" panose="020B0604020202020204" pitchFamily="34" charset="0"/>
              </a:rPr>
              <a:t>Ydy’r person yn gwaedu? Os felly, pa mor wael?</a:t>
            </a:r>
          </a:p>
          <a:p>
            <a:pPr marL="342900" marR="109855" lvl="0" indent="-342900">
              <a:spcBef>
                <a:spcPts val="200"/>
              </a:spcBef>
              <a:spcAft>
                <a:spcPts val="200"/>
              </a:spcAft>
              <a:buClr>
                <a:srgbClr val="EE2A24"/>
              </a:buClr>
              <a:buSzPts val="1200"/>
              <a:buFont typeface="HelveticaNeueLT Pro 65 Md" panose="020B0804020202020204"/>
              <a:buChar char="-"/>
            </a:pPr>
            <a:r>
              <a:rPr lang="cy-GB" sz="2000" dirty="0">
                <a:solidFill>
                  <a:srgbClr val="000000"/>
                </a:solidFill>
                <a:latin typeface="+mj-lt"/>
                <a:ea typeface="HelveticaNeueLT Pro 65 Md" panose="020B0804020202020204"/>
                <a:cs typeface="Arial" panose="020B0604020202020204" pitchFamily="34" charset="0"/>
              </a:rPr>
              <a:t>Oes unrhyw beryglon o gwmpas?</a:t>
            </a:r>
          </a:p>
          <a:p>
            <a:pPr marR="109855">
              <a:spcBef>
                <a:spcPts val="200"/>
              </a:spcBef>
              <a:spcAft>
                <a:spcPts val="200"/>
              </a:spcAft>
            </a:pPr>
            <a:r>
              <a:rPr lang="cy-GB" sz="2800" b="1" dirty="0">
                <a:solidFill>
                  <a:srgbClr val="000000"/>
                </a:solidFill>
                <a:latin typeface="+mj-lt"/>
                <a:ea typeface="HelveticaNeueLT Pro 45 Lt" panose="020B0403020202020204" pitchFamily="34" charset="0"/>
                <a:cs typeface="Arial" panose="020B0604020202020204" pitchFamily="34" charset="0"/>
              </a:rPr>
              <a:t> </a:t>
            </a:r>
          </a:p>
          <a:p>
            <a:pPr marR="109855">
              <a:spcBef>
                <a:spcPts val="200"/>
              </a:spcBef>
              <a:spcAft>
                <a:spcPts val="200"/>
              </a:spcAft>
            </a:pPr>
            <a:r>
              <a:rPr lang="cy-GB" sz="2800" b="1" dirty="0">
                <a:solidFill>
                  <a:srgbClr val="000000"/>
                </a:solidFill>
                <a:latin typeface="+mj-lt"/>
                <a:ea typeface="HelveticaNeueLT Pro 45 Lt" panose="020B0403020202020204" pitchFamily="34" charset="0"/>
                <a:cs typeface="Arial" panose="020B0604020202020204" pitchFamily="34" charset="0"/>
              </a:rPr>
              <a:t>Pethau i’w dweud wrtho</a:t>
            </a:r>
          </a:p>
          <a:p>
            <a:pPr marL="342900" marR="109855" lvl="0" indent="-342900">
              <a:spcBef>
                <a:spcPts val="200"/>
              </a:spcBef>
              <a:spcAft>
                <a:spcPts val="200"/>
              </a:spcAft>
              <a:buClr>
                <a:srgbClr val="EE2A24"/>
              </a:buClr>
              <a:buSzPts val="1200"/>
              <a:buFont typeface="HelveticaNeueLT Pro 65 Md" panose="020B0804020202020204"/>
              <a:buChar char="-"/>
            </a:pPr>
            <a:r>
              <a:rPr lang="cy-GB" sz="2000" dirty="0">
                <a:solidFill>
                  <a:srgbClr val="000000"/>
                </a:solidFill>
                <a:latin typeface="+mj-lt"/>
                <a:ea typeface="HelveticaNeueLT Pro 65 Md" panose="020B0804020202020204"/>
                <a:cs typeface="Arial" panose="020B0604020202020204" pitchFamily="34" charset="0"/>
              </a:rPr>
              <a:t>Rwy’n mynd i ofyn mwy o gwestiynau i chi; </a:t>
            </a:r>
            <a:br>
              <a:rPr lang="cy-GB" sz="2000" dirty="0">
                <a:solidFill>
                  <a:srgbClr val="000000"/>
                </a:solidFill>
                <a:latin typeface="+mj-lt"/>
                <a:ea typeface="HelveticaNeueLT Pro 65 Md" panose="020B0804020202020204"/>
                <a:cs typeface="Arial" panose="020B0604020202020204" pitchFamily="34" charset="0"/>
              </a:rPr>
            </a:br>
            <a:r>
              <a:rPr lang="cy-GB" sz="2000" dirty="0">
                <a:solidFill>
                  <a:srgbClr val="000000"/>
                </a:solidFill>
                <a:latin typeface="+mj-lt"/>
                <a:ea typeface="HelveticaNeueLT Pro 65 Md" panose="020B0804020202020204"/>
                <a:cs typeface="Arial" panose="020B0604020202020204" pitchFamily="34" charset="0"/>
              </a:rPr>
              <a:t>ceisiwch eu hateb cystal ag y gallwch.</a:t>
            </a:r>
          </a:p>
          <a:p>
            <a:pPr marL="342900" marR="109855" lvl="0" indent="-342900">
              <a:spcBef>
                <a:spcPts val="200"/>
              </a:spcBef>
              <a:spcAft>
                <a:spcPts val="200"/>
              </a:spcAft>
              <a:buClr>
                <a:srgbClr val="EE2A24"/>
              </a:buClr>
              <a:buSzPts val="1200"/>
              <a:buFont typeface="HelveticaNeueLT Pro 65 Md" panose="020B0804020202020204"/>
              <a:buChar char="-"/>
            </a:pPr>
            <a:r>
              <a:rPr lang="cy-GB" sz="2000" dirty="0">
                <a:solidFill>
                  <a:srgbClr val="000000"/>
                </a:solidFill>
                <a:latin typeface="+mj-lt"/>
                <a:ea typeface="HelveticaNeueLT Pro 65 Md" panose="020B0804020202020204"/>
                <a:cs typeface="Arial" panose="020B0604020202020204" pitchFamily="34" charset="0"/>
              </a:rPr>
              <a:t>Iawn, mae ambiwlans ar ei ffordd atoch chi. </a:t>
            </a:r>
          </a:p>
          <a:p>
            <a:pPr marL="342900" marR="109855" lvl="0" indent="-342900">
              <a:spcBef>
                <a:spcPts val="200"/>
              </a:spcBef>
              <a:spcAft>
                <a:spcPts val="200"/>
              </a:spcAft>
              <a:buClr>
                <a:srgbClr val="EE2A24"/>
              </a:buClr>
              <a:buSzPts val="1200"/>
              <a:buFont typeface="HelveticaNeueLT Pro 65 Md" panose="020B0804020202020204"/>
              <a:buChar char="-"/>
            </a:pPr>
            <a:r>
              <a:rPr lang="cy-GB" sz="2000" dirty="0">
                <a:solidFill>
                  <a:srgbClr val="000000"/>
                </a:solidFill>
                <a:latin typeface="+mj-lt"/>
                <a:ea typeface="HelveticaNeueLT Pro 65 Md" panose="020B0804020202020204"/>
                <a:cs typeface="Arial" panose="020B0604020202020204" pitchFamily="34" charset="0"/>
              </a:rPr>
              <a:t>Arhoswch ar y ffôn gyda mi, rydych chi’n gwneud </a:t>
            </a:r>
            <a:br>
              <a:rPr lang="cy-GB" sz="2000" dirty="0">
                <a:solidFill>
                  <a:srgbClr val="000000"/>
                </a:solidFill>
                <a:latin typeface="+mj-lt"/>
                <a:ea typeface="HelveticaNeueLT Pro 65 Md" panose="020B0804020202020204"/>
                <a:cs typeface="Arial" panose="020B0604020202020204" pitchFamily="34" charset="0"/>
              </a:rPr>
            </a:br>
            <a:r>
              <a:rPr lang="cy-GB" sz="2000" dirty="0">
                <a:solidFill>
                  <a:srgbClr val="000000"/>
                </a:solidFill>
                <a:latin typeface="+mj-lt"/>
                <a:ea typeface="HelveticaNeueLT Pro 65 Md" panose="020B0804020202020204"/>
                <a:cs typeface="Arial" panose="020B0604020202020204" pitchFamily="34" charset="0"/>
              </a:rPr>
              <a:t>yn dda iawn.</a:t>
            </a:r>
          </a:p>
        </p:txBody>
      </p:sp>
    </p:spTree>
    <p:extLst>
      <p:ext uri="{BB962C8B-B14F-4D97-AF65-F5344CB8AC3E}">
        <p14:creationId xmlns:p14="http://schemas.microsoft.com/office/powerpoint/2010/main" val="249535191"/>
      </p:ext>
    </p:extLst>
  </p:cSld>
  <p:clrMapOvr>
    <a:masterClrMapping/>
  </p:clrMapOvr>
</p:sld>
</file>

<file path=ppt/theme/theme1.xml><?xml version="1.0" encoding="utf-8"?>
<a:theme xmlns:a="http://schemas.openxmlformats.org/drawingml/2006/main" name="Red Cross FA V1">
  <a:themeElements>
    <a:clrScheme name="Office">
      <a:dk1>
        <a:srgbClr val="000000"/>
      </a:dk1>
      <a:lt1>
        <a:srgbClr val="FFFFFF"/>
      </a:lt1>
      <a:dk2>
        <a:srgbClr val="EE2A24"/>
      </a:dk2>
      <a:lt2>
        <a:srgbClr val="F6F6F6"/>
      </a:lt2>
      <a:accent1>
        <a:srgbClr val="D0011B"/>
      </a:accent1>
      <a:accent2>
        <a:srgbClr val="AFA48F"/>
      </a:accent2>
      <a:accent3>
        <a:srgbClr val="E95153"/>
      </a:accent3>
      <a:accent4>
        <a:srgbClr val="9D1F21"/>
      </a:accent4>
      <a:accent5>
        <a:srgbClr val="D7D8D7"/>
      </a:accent5>
      <a:accent6>
        <a:srgbClr val="65181B"/>
      </a:accent6>
      <a:hlink>
        <a:srgbClr val="EE2A24"/>
      </a:hlink>
      <a:folHlink>
        <a:srgbClr val="AFA48F"/>
      </a:folHlink>
    </a:clrScheme>
    <a:fontScheme name="Red Cross FA">
      <a:majorFont>
        <a:latin typeface="HelveticaNeueLT Pro 65 Md"/>
        <a:ea typeface=""/>
        <a:cs typeface=""/>
      </a:majorFont>
      <a:minorFont>
        <a:latin typeface="HelveticaNeueLT Pro 45 L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noAutofit/>
      </a:bodyPr>
      <a:lstStyle>
        <a:defPPr algn="l">
          <a:defRPr sz="1100" dirty="0" smtClean="0"/>
        </a:defPPr>
      </a:lstStyle>
    </a:txDef>
  </a:objectDefaults>
  <a:extraClrSchemeLst/>
  <a:custClrLst>
    <a:custClr name="Teacher Sand">
      <a:srgbClr val="E4D7AC"/>
    </a:custClr>
    <a:custClr name="Secondary Duck">
      <a:srgbClr val="BADDEA"/>
    </a:custClr>
    <a:custClr name="Primary Mustard">
      <a:srgbClr val="F1B13B"/>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 Blue">
      <a:srgbClr val="193351"/>
    </a:custClr>
    <a:custClr name="Secondary Grey">
      <a:srgbClr val="5C747A"/>
    </a:custClr>
    <a:custClr name="Primary Sky">
      <a:srgbClr val="158AC0"/>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 Teal">
      <a:srgbClr val="2B7586"/>
    </a:custClr>
    <a:custClr name="Secondary Steel">
      <a:srgbClr val="5A98C0"/>
    </a:custClr>
    <a:custClr name="Primary Green">
      <a:srgbClr val="40A22A"/>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 Claret">
      <a:srgbClr val="7D1C23"/>
    </a:custClr>
    <a:custClr name="Secondary Dark Green">
      <a:srgbClr val="05853A"/>
    </a:custClr>
  </a:custClrLst>
  <a:extLst>
    <a:ext uri="{05A4C25C-085E-4340-85A3-A5531E510DB2}">
      <thm15:themeFamily xmlns:thm15="http://schemas.microsoft.com/office/thememl/2012/main" name="BRC_FirstAid_PowerPoint V2-1-nc-Primary.pptx" id="{0036F32F-BF86-441A-88AE-BEE03C56CB0A}" vid="{E8494D48-662F-44E1-8171-456CBDE4C9A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70018B266A524D8C6ED64754E3AA0C" ma:contentTypeVersion="38" ma:contentTypeDescription="Create a new document." ma:contentTypeScope="" ma:versionID="2c4d18413f6cbb8c67f5727473a6ba48">
  <xsd:schema xmlns:xsd="http://www.w3.org/2001/XMLSchema" xmlns:xs="http://www.w3.org/2001/XMLSchema" xmlns:p="http://schemas.microsoft.com/office/2006/metadata/properties" xmlns:ns2="097b2218-eb8c-44f0-b50d-d57756f492cd" xmlns:ns3="7aff5d3a-ac69-412e-8e86-2dc83d63a9de" targetNamespace="http://schemas.microsoft.com/office/2006/metadata/properties" ma:root="true" ma:fieldsID="da635d3af652d0743de53ea3db0bc43c" ns2:_="" ns3:_="">
    <xsd:import namespace="097b2218-eb8c-44f0-b50d-d57756f492cd"/>
    <xsd:import namespace="7aff5d3a-ac69-412e-8e86-2dc83d63a9d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Area"/>
                <xsd:element ref="ns3:HighLevelFolder"/>
                <xsd:element ref="ns3:SubFolder" minOccurs="0"/>
                <xsd:element ref="ns3:Archive" minOccurs="0"/>
                <xsd:element ref="ns3:Subfolder2" minOccurs="0"/>
                <xsd:element ref="ns3:Status" minOccurs="0"/>
                <xsd:element ref="ns3:GDPRnonCompliancedate" minOccurs="0"/>
                <xsd:element ref="ns3:Misc_x002e_" minOccurs="0"/>
                <xsd:element ref="ns3:MediaServiceLocation" minOccurs="0"/>
                <xsd:element ref="ns3:MediaLengthInSeconds" minOccurs="0"/>
                <xsd:element ref="ns3:lcf76f155ced4ddcb4097134ff3c332f"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7b2218-eb8c-44f0-b50d-d57756f492c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aff5d3a-ac69-412e-8e86-2dc83d63a9d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Area" ma:index="19" ma:displayName="Area (of responsibility)" ma:description="An area of CE activity with a named manager responsible for it. " ma:format="Dropdown" ma:indexed="true" ma:internalName="Area">
      <xsd:simpleType>
        <xsd:restriction base="dms:Choice">
          <xsd:enumeration value="Adult Portfolio"/>
          <xsd:enumeration value="Learning Design"/>
          <xsd:enumeration value="Direct Delivery"/>
          <xsd:enumeration value="Learning and Development"/>
          <xsd:enumeration value="Marketing"/>
          <xsd:enumeration value="Youth Portfolio"/>
          <xsd:enumeration value="Leadership Team"/>
          <xsd:enumeration value="Funding"/>
        </xsd:restriction>
      </xsd:simpleType>
    </xsd:element>
    <xsd:element name="HighLevelFolder" ma:index="20" ma:displayName="High Level Folder" ma:description="The main types of document CE produce" ma:format="Dropdown" ma:indexed="true" ma:internalName="HighLevelFolder">
      <xsd:simpleType>
        <xsd:restriction base="dms:Choice">
          <xsd:enumeration value="Communication"/>
          <xsd:enumeration value="Learning Design"/>
          <xsd:enumeration value="Products"/>
          <xsd:enumeration value="Procedural Documents"/>
          <xsd:enumeration value="Policy Documents"/>
          <xsd:enumeration value="Portfolio"/>
          <xsd:enumeration value="Content Assets"/>
          <xsd:enumeration value="Strategy"/>
          <xsd:enumeration value="Research and Insight"/>
          <xsd:enumeration value="Products / Resources"/>
        </xsd:restriction>
      </xsd:simpleType>
    </xsd:element>
    <xsd:element name="SubFolder" ma:index="21" nillable="true" ma:displayName="Topic" ma:description="What overall topic does this file belong under? - A tag audit is currently ongoing, currently available tags are not representative of the final selection." ma:format="Dropdown" ma:internalName="SubFolder">
      <xsd:complexType>
        <xsd:complexContent>
          <xsd:extension base="dms:MultiChoice">
            <xsd:sequence>
              <xsd:element name="Value" maxOccurs="unbounded" minOccurs="0" nillable="true">
                <xsd:simpleType>
                  <xsd:restriction base="dms:Choice">
                    <xsd:enumeration value="-Apps"/>
                    <xsd:enumeration value="-Kindness"/>
                    <xsd:enumeration value="-Climate Change"/>
                    <xsd:enumeration value="-Curriculum"/>
                    <xsd:enumeration value="-Loneliness"/>
                    <xsd:enumeration value="-Disasters and Emergencies"/>
                    <xsd:enumeration value="-First Aid"/>
                    <xsd:enumeration value="-Refugees and Migration"/>
                    <xsd:enumeration value="-Empathy"/>
                    <xsd:enumeration value="-Pedagogy"/>
                    <xsd:enumeration value="-Agile"/>
                    <xsd:enumeration value="-Support Centre"/>
                    <xsd:enumeration value="-Recruitment and Development"/>
                    <xsd:enumeration value="-Volunteers"/>
                    <xsd:enumeration value="-Ways of Working"/>
                    <xsd:enumeration value="-Conflict"/>
                    <xsd:enumeration value="-Marketing Tools"/>
                    <xsd:enumeration value="-Preparedness"/>
                    <xsd:enumeration value="-Returning to Face to Face"/>
                    <xsd:enumeration value="-Handovers"/>
                    <xsd:enumeration value="-Wellbeing"/>
                    <xsd:enumeration value="-Equality Diversity and Inclusion (EDI)"/>
                    <xsd:enumeration value="- Adapt and Recover"/>
                    <xsd:enumeration value="-Health inequalities"/>
                    <xsd:enumeration value="-Education Standards"/>
                    <xsd:enumeration value="-Respect"/>
                    <xsd:enumeration value="Career Development Pathways"/>
                  </xsd:restriction>
                </xsd:simpleType>
              </xsd:element>
            </xsd:sequence>
          </xsd:extension>
        </xsd:complexContent>
      </xsd:complexType>
    </xsd:element>
    <xsd:element name="Archive" ma:index="22" nillable="true" ma:displayName="Archive" ma:default="0" ma:description="If yes is selected the file will be archived and no longer appear in the general view. It will instead appear in the archive view." ma:format="Dropdown" ma:indexed="true" ma:internalName="Archive">
      <xsd:simpleType>
        <xsd:restriction base="dms:Boolean"/>
      </xsd:simpleType>
    </xsd:element>
    <xsd:element name="Subfolder2" ma:index="23" nillable="true" ma:displayName="Project" ma:description="Which Product or Project does this file relate to? - A tag audit is currently ongoing, currently available tags are not representative of the final selection." ma:format="Dropdown" ma:internalName="Subfolder2">
      <xsd:complexType>
        <xsd:complexContent>
          <xsd:extension base="dms:MultiChoice">
            <xsd:sequence>
              <xsd:element name="Value" maxOccurs="unbounded" minOccurs="0" nillable="true">
                <xsd:simpleType>
                  <xsd:restriction base="dms:Choice">
                    <xsd:enumeration value="-Drugs and Alcohol"/>
                    <xsd:enumeration value="-First Aid Champions"/>
                    <xsd:enumeration value="-Homelessness"/>
                    <xsd:enumeration value="-Knife Crime"/>
                    <xsd:enumeration value="-Lifescan"/>
                    <xsd:enumeration value="-Museums and Archives Posters"/>
                    <xsd:enumeration value="-Older People"/>
                    <xsd:enumeration value="-Sprint"/>
                    <xsd:enumeration value="-Summer of Kindness"/>
                    <xsd:enumeration value="-Training Programmes"/>
                    <xsd:enumeration value="-Bitesize"/>
                    <xsd:enumeration value="-Life Live It"/>
                    <xsd:enumeration value="-Global Disaster Preparedness Centre"/>
                    <xsd:enumeration value="-Not on Sunday"/>
                    <xsd:enumeration value="-World First Aid Day"/>
                    <xsd:enumeration value="-EveryDay First Aid"/>
                    <xsd:enumeration value="-EDI Working Group"/>
                    <xsd:enumeration value="-Scouts"/>
                    <xsd:enumeration value="-Vaccine Voices"/>
                    <xsd:enumeration value="-Refugee Week"/>
                    <xsd:enumeration value="-Newsthink"/>
                    <xsd:enumeration value="-Black Lives Matter"/>
                    <xsd:enumeration value="-Online Teaching Resource"/>
                    <xsd:enumeration value="-Education Standards"/>
                    <xsd:enumeration value="-Co-production"/>
                    <xsd:enumeration value="-Face to Face"/>
                    <xsd:enumeration value="Coping with challenges"/>
                    <xsd:enumeration value="Quality Assurance"/>
                  </xsd:restriction>
                </xsd:simpleType>
              </xsd:element>
            </xsd:sequence>
          </xsd:extension>
        </xsd:complexContent>
      </xsd:complexType>
    </xsd:element>
    <xsd:element name="Status" ma:index="24" nillable="true" ma:displayName="Status" ma:description="To show which of the documents reflects the final live product, and which are just drafts or supported development of product" ma:format="Dropdown" ma:internalName="Status">
      <xsd:simpleType>
        <xsd:union memberTypes="dms:Text">
          <xsd:simpleType>
            <xsd:restriction base="dms:Choice">
              <xsd:enumeration value="Live"/>
              <xsd:enumeration value="In review"/>
              <xsd:enumeration value="Draft"/>
              <xsd:enumeration value="Supporting documents"/>
              <xsd:enumeration value="Non GDPR Compliant"/>
            </xsd:restriction>
          </xsd:simpleType>
        </xsd:union>
      </xsd:simpleType>
    </xsd:element>
    <xsd:element name="GDPRnonCompliancedate" ma:index="25" nillable="true" ma:displayName="GDPR non Compliance date" ma:format="DateOnly" ma:indexed="true" ma:internalName="GDPRnonCompliancedate">
      <xsd:simpleType>
        <xsd:restriction base="dms:DateTime"/>
      </xsd:simpleType>
    </xsd:element>
    <xsd:element name="Misc_x002e_" ma:index="26" nillable="true" ma:displayName="Misc. " ma:description="After the file has been tagged under Topic and Project, this column is for any further description to be added. Please avoid acronyms where possible. " ma:format="Dropdown" ma:internalName="Misc_x002e_">
      <xsd:complexType>
        <xsd:complexContent>
          <xsd:extension base="dms:MultiChoice">
            <xsd:sequence>
              <xsd:element name="Value" maxOccurs="unbounded" minOccurs="0" nillable="true">
                <xsd:simpleType>
                  <xsd:restriction base="dms:Choice">
                    <xsd:enumeration value="Business Case"/>
                    <xsd:enumeration value="-Covid-19"/>
                    <xsd:enumeration value="-Comms Plans"/>
                    <xsd:enumeration value="-Creative"/>
                    <xsd:enumeration value="-Direct Delivery"/>
                    <xsd:enumeration value="-Discrimination"/>
                    <xsd:enumeration value="-Diversity"/>
                    <xsd:enumeration value="-Evaluation"/>
                    <xsd:enumeration value="-GDPR"/>
                    <xsd:enumeration value="-Guidance"/>
                    <xsd:enumeration value="-Induction"/>
                    <xsd:enumeration value="-Minutes"/>
                    <xsd:enumeration value="-Partnerships"/>
                    <xsd:enumeration value="-Printed Pack"/>
                    <xsd:enumeration value="-Retrospective"/>
                    <xsd:enumeration value="-Analysis"/>
                    <xsd:enumeration value="-21 Day Challenge"/>
                    <xsd:enumeration value="-Bookings"/>
                    <xsd:enumeration value="-Competitor Landscape"/>
                    <xsd:enumeration value="-Advocacy"/>
                    <xsd:enumeration value="-Style Guide"/>
                    <xsd:enumeration value="-Engagement"/>
                    <xsd:enumeration value="-Impact Assessment"/>
                    <xsd:enumeration value="-Evidence"/>
                    <xsd:enumeration value="-Kick-off"/>
                    <xsd:enumeration value="-Forms"/>
                    <xsd:enumeration value="-Kids Kits Cards"/>
                    <xsd:enumeration value="-Icons"/>
                    <xsd:enumeration value="-Intern"/>
                    <xsd:enumeration value="-Introduction"/>
                    <xsd:enumeration value="-July 2020 survey"/>
                    <xsd:enumeration value="-Lunch and Learn"/>
                    <xsd:enumeration value="-Visuals and Artwork"/>
                    <xsd:enumeration value="-Pilot"/>
                    <xsd:enumeration value="-Primary School"/>
                    <xsd:enumeration value="-Project Board"/>
                    <xsd:enumeration value="-React"/>
                    <xsd:enumeration value="-Recover"/>
                    <xsd:enumeration value="-Reflect"/>
                    <xsd:enumeration value="-Reporting"/>
                    <xsd:enumeration value="-Risk Assessments"/>
                    <xsd:enumeration value="-Secondary School"/>
                    <xsd:enumeration value="-Skill Guide"/>
                    <xsd:enumeration value="-Comms"/>
                    <xsd:enumeration value="-Content"/>
                    <xsd:enumeration value="-Other"/>
                    <xsd:enumeration value="-Welsh Language"/>
                    <xsd:enumeration value="-Sticker"/>
                    <xsd:enumeration value="-Minutes"/>
                    <xsd:enumeration value="-Template"/>
                    <xsd:enumeration value="-User Workshop"/>
                    <xsd:enumeration value="-Project Management"/>
                    <xsd:enumeration value="-Baby and Child"/>
                    <xsd:enumeration value="-E-mails"/>
                    <xsd:enumeration value="-Photos"/>
                    <xsd:enumeration value="-Video"/>
                    <xsd:enumeration value="Leaflet"/>
                  </xsd:restriction>
                </xsd:simpleType>
              </xsd:element>
            </xsd:sequence>
          </xsd:extension>
        </xsd:complexContent>
      </xsd:complexType>
    </xsd:element>
    <xsd:element name="MediaServiceLocation" ma:index="27" nillable="true" ma:displayName="Location" ma:internalName="MediaServiceLocation" ma:readOnly="true">
      <xsd:simpleType>
        <xsd:restriction base="dms:Text"/>
      </xsd:simpleType>
    </xsd:element>
    <xsd:element name="MediaLengthInSeconds" ma:index="28" nillable="true" ma:displayName="Length (seconds)" ma:internalName="MediaLengthInSeconds" ma:readOnly="true">
      <xsd:simpleType>
        <xsd:restriction base="dms:Unknown"/>
      </xsd:simpleType>
    </xsd:element>
    <xsd:element name="lcf76f155ced4ddcb4097134ff3c332f" ma:index="30" nillable="true" ma:taxonomy="true" ma:internalName="lcf76f155ced4ddcb4097134ff3c332f" ma:taxonomyFieldName="MediaServiceImageTags" ma:displayName="Image Tags" ma:readOnly="false" ma:fieldId="{5cf76f15-5ced-4ddc-b409-7134ff3c332f}" ma:taxonomyMulti="true" ma:sspId="15167c16-a890-4d0e-8066-19c144e748d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rchive xmlns="7aff5d3a-ac69-412e-8e86-2dc83d63a9de">false</Archive>
    <Status xmlns="7aff5d3a-ac69-412e-8e86-2dc83d63a9de" xsi:nil="true"/>
    <Subfolder2 xmlns="7aff5d3a-ac69-412e-8e86-2dc83d63a9de" xsi:nil="true"/>
    <Area xmlns="7aff5d3a-ac69-412e-8e86-2dc83d63a9de"/>
    <HighLevelFolder xmlns="7aff5d3a-ac69-412e-8e86-2dc83d63a9de"/>
    <Misc_x002e_ xmlns="7aff5d3a-ac69-412e-8e86-2dc83d63a9de" xsi:nil="true"/>
    <GDPRnonCompliancedate xmlns="7aff5d3a-ac69-412e-8e86-2dc83d63a9de" xsi:nil="true"/>
    <SubFolder xmlns="7aff5d3a-ac69-412e-8e86-2dc83d63a9de" xsi:nil="true"/>
    <lcf76f155ced4ddcb4097134ff3c332f xmlns="7aff5d3a-ac69-412e-8e86-2dc83d63a9d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6627997-5970-4D89-A2F5-8A7E14D385DD}"/>
</file>

<file path=customXml/itemProps2.xml><?xml version="1.0" encoding="utf-8"?>
<ds:datastoreItem xmlns:ds="http://schemas.openxmlformats.org/officeDocument/2006/customXml" ds:itemID="{BDBAA70E-303D-41D8-A40D-3BCF4ECB8588}"/>
</file>

<file path=customXml/itemProps3.xml><?xml version="1.0" encoding="utf-8"?>
<ds:datastoreItem xmlns:ds="http://schemas.openxmlformats.org/officeDocument/2006/customXml" ds:itemID="{6912C4AA-55C9-4019-A575-12D28736158F}"/>
</file>

<file path=docProps/app.xml><?xml version="1.0" encoding="utf-8"?>
<Properties xmlns="http://schemas.openxmlformats.org/officeDocument/2006/extended-properties" xmlns:vt="http://schemas.openxmlformats.org/officeDocument/2006/docPropsVTypes">
  <Template>Primary_BRC_FirstAid_PowerPoint</Template>
  <TotalTime>219</TotalTime>
  <Words>540</Words>
  <Application>Microsoft Macintosh PowerPoint</Application>
  <PresentationFormat>Widescreen</PresentationFormat>
  <Paragraphs>32</Paragraphs>
  <Slides>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HelveticaNeueLT Pro 45 Lt</vt:lpstr>
      <vt:lpstr>HelveticaNeueLT Pro 55 Roman</vt:lpstr>
      <vt:lpstr>HelveticaNeueLT Pro 65 Md</vt:lpstr>
      <vt:lpstr>Red Cross FA V1</vt:lpstr>
      <vt:lpstr>Ffonio 999.</vt:lpstr>
      <vt:lpstr>PowerPoint Presentation</vt:lpstr>
      <vt:lpstr>PowerPoint Presentation</vt:lpstr>
      <vt:lpstr>Cofiwch wneud y canlynol:  Gofyn y cwestiynau’n glir ac yn bwyllog Bod yn garedig wrth y galwr  Dechrau drwy ddweud: Cysylltwr ffôn  Helo, gwasanaethau brys. Pa wasanaeth sydd ei angen arnoch chi? Tân, heddlu neu ambiwlans? Cysylltwr ffôn Fe wna i eich cysylltu chi nawr... Triniwr galwadau:  Y gwasanaeth ambiwlans, ble mae angen cymorth?   Cwestiynau allweddol i’w gofyn: Beth yw eich cyfeiriad / ble ydych chi? Beth ddigwyddodd / beth yw’r broblem?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dc:title>
  <dc:creator>Pippa Ward</dc:creator>
  <cp:lastModifiedBy>Dafydd Williams</cp:lastModifiedBy>
  <cp:revision>8</cp:revision>
  <dcterms:created xsi:type="dcterms:W3CDTF">2019-11-18T15:58:43Z</dcterms:created>
  <dcterms:modified xsi:type="dcterms:W3CDTF">2023-07-28T15:21:11Z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2019-08-12T00:00:00Z</vt:filetime>
  </property>
  <property fmtid="{D5CDD505-2E9C-101B-9397-08002B2CF9AE}" pid="3" name="Creator">
    <vt:lpwstr>Adobe InDesign 14.0 (Windows)</vt:lpwstr>
  </property>
  <property fmtid="{D5CDD505-2E9C-101B-9397-08002B2CF9AE}" pid="4" name="LastSaved">
    <vt:filetime>2019-08-12T00:00:00Z</vt:filetime>
  </property>
  <property fmtid="{D5CDD505-2E9C-101B-9397-08002B2CF9AE}" pid="5" name="ContentTypeId">
    <vt:lpwstr>0x0101002470018B266A524D8C6ED64754E3AA0C</vt:lpwstr>
  </property>
  <property fmtid="{D5CDD505-2E9C-101B-9397-08002B2CF9AE}" pid="6" name="_dlc_policyId">
    <vt:lpwstr/>
  </property>
  <property fmtid="{D5CDD505-2E9C-101B-9397-08002B2CF9AE}" pid="7" name="ItemRetentionFormula">
    <vt:lpwstr/>
  </property>
  <property fmtid="{D5CDD505-2E9C-101B-9397-08002B2CF9AE}" pid="8" name="MediaServiceImageTags">
    <vt:lpwstr/>
  </property>
  <property fmtid="{D5CDD505-2E9C-101B-9397-08002B2CF9AE}" pid="9" name="b5bd0e747d9243cdba6014139b7d7e8a">
    <vt:lpwstr/>
  </property>
  <property fmtid="{D5CDD505-2E9C-101B-9397-08002B2CF9AE}" pid="10" name="BRC_x002d_Classification">
    <vt:lpwstr/>
  </property>
  <property fmtid="{D5CDD505-2E9C-101B-9397-08002B2CF9AE}" pid="11" name="TaxCatchAll">
    <vt:lpwstr/>
  </property>
  <property fmtid="{D5CDD505-2E9C-101B-9397-08002B2CF9AE}" pid="12" name="BRC-Classification">
    <vt:lpwstr/>
  </property>
</Properties>
</file>