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sldIdLst>
    <p:sldId id="297" r:id="rId5"/>
    <p:sldId id="303" r:id="rId6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lwyd Owen" userId="e0045d27af6840f8" providerId="LiveId" clId="{D0CEE3B2-2BCD-4130-A11F-96C97191A34D}"/>
    <pc:docChg chg="undo custSel modSld">
      <pc:chgData name="Llwyd Owen" userId="e0045d27af6840f8" providerId="LiveId" clId="{D0CEE3B2-2BCD-4130-A11F-96C97191A34D}" dt="2024-04-17T09:59:50.697" v="15" actId="20577"/>
      <pc:docMkLst>
        <pc:docMk/>
      </pc:docMkLst>
      <pc:sldChg chg="modSp mod">
        <pc:chgData name="Llwyd Owen" userId="e0045d27af6840f8" providerId="LiveId" clId="{D0CEE3B2-2BCD-4130-A11F-96C97191A34D}" dt="2024-04-17T09:59:50.697" v="15" actId="20577"/>
        <pc:sldMkLst>
          <pc:docMk/>
          <pc:sldMk cId="1094620646" sldId="303"/>
        </pc:sldMkLst>
        <pc:spChg chg="mod">
          <ac:chgData name="Llwyd Owen" userId="e0045d27af6840f8" providerId="LiveId" clId="{D0CEE3B2-2BCD-4130-A11F-96C97191A34D}" dt="2024-04-17T09:59:50.697" v="15" actId="20577"/>
          <ac:spMkLst>
            <pc:docMk/>
            <pc:sldMk cId="1094620646" sldId="303"/>
            <ac:spMk id="6" creationId="{24897796-031E-48A4-BEEE-78DEBCA8D1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19EB36E2-A2AA-0FA1-6651-AEC87F6A9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5" name="Graphic 83">
            <a:extLst>
              <a:ext uri="{FF2B5EF4-FFF2-40B4-BE49-F238E27FC236}">
                <a16:creationId xmlns:a16="http://schemas.microsoft.com/office/drawing/2014/main" id="{77B5D09C-099D-50CB-8E68-58D0826ED0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828B3763-7E6D-B81A-45A0-9F1A55398169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B46ED118-B543-1A46-207D-94157BDF04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Graphic 83">
            <a:extLst>
              <a:ext uri="{FF2B5EF4-FFF2-40B4-BE49-F238E27FC236}">
                <a16:creationId xmlns:a16="http://schemas.microsoft.com/office/drawing/2014/main" id="{232A0129-E65C-515E-9F24-E30F601A46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2">
            <a:extLst>
              <a:ext uri="{FF2B5EF4-FFF2-40B4-BE49-F238E27FC236}">
                <a16:creationId xmlns:a16="http://schemas.microsoft.com/office/drawing/2014/main" id="{8F715CEB-6F2A-7441-3206-D69B1F022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5" name="Graphic 83">
            <a:extLst>
              <a:ext uri="{FF2B5EF4-FFF2-40B4-BE49-F238E27FC236}">
                <a16:creationId xmlns:a16="http://schemas.microsoft.com/office/drawing/2014/main" id="{8CEC4949-5088-714F-521F-978A40C5C8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7C939407-9227-1139-1438-4EB1FD53A22A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854ECF85-598C-947E-E001-4C413C718D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83">
            <a:extLst>
              <a:ext uri="{FF2B5EF4-FFF2-40B4-BE49-F238E27FC236}">
                <a16:creationId xmlns:a16="http://schemas.microsoft.com/office/drawing/2014/main" id="{F4DAB920-742B-B8C6-B4B3-DD730DE58C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4" name="object 53">
            <a:extLst>
              <a:ext uri="{FF2B5EF4-FFF2-40B4-BE49-F238E27FC236}">
                <a16:creationId xmlns:a16="http://schemas.microsoft.com/office/drawing/2014/main" id="{E5CFC418-9AC1-6FFE-561C-3445964AFA3D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B68DA229-8633-87FE-5595-922F7E13B4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483E5F98-6517-CDB9-76A1-56C5B6EC3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5" name="Graphic 83">
            <a:extLst>
              <a:ext uri="{FF2B5EF4-FFF2-40B4-BE49-F238E27FC236}">
                <a16:creationId xmlns:a16="http://schemas.microsoft.com/office/drawing/2014/main" id="{DE81F25F-8359-C6C5-DB09-4B2F100625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426FC2B8-2BF3-592A-D172-D88C1D6F35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5" name="Graphic 83">
            <a:extLst>
              <a:ext uri="{FF2B5EF4-FFF2-40B4-BE49-F238E27FC236}">
                <a16:creationId xmlns:a16="http://schemas.microsoft.com/office/drawing/2014/main" id="{62CAB527-7935-4547-BB34-A3F3E51BB9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A7CC6CFF-A847-0540-9384-D20945BD2942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F41DC32A-71CF-6CCD-46C3-FE36B352BC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A225F101-7215-14AA-0F39-1DBE33E0E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/>
              <a:t>Cytundeb grŵp.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60539" y="3466657"/>
            <a:ext cx="5622925" cy="766948"/>
          </a:xfrm>
        </p:spPr>
        <p:txBody>
          <a:bodyPr/>
          <a:lstStyle/>
          <a:p>
            <a:r>
              <a:rPr lang="cy-GB"/>
              <a:t>Creu amgylchedd dysgu diogel, cynhwysol a chefnogol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8668" y="4533986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6D860-0F0E-43FD-B686-F603E40F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897796-031E-48A4-BEEE-78DEBCA8D197}"/>
              </a:ext>
            </a:extLst>
          </p:cNvPr>
          <p:cNvSpPr/>
          <p:nvPr/>
        </p:nvSpPr>
        <p:spPr>
          <a:xfrm>
            <a:off x="2057636" y="1300212"/>
            <a:ext cx="8076728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Mae gan bawb yr hawl i gael eu clywed a’u parchu.</a:t>
            </a:r>
          </a:p>
          <a:p>
            <a:pPr marL="342900" lvl="0" indent="-342900" fontAlgn="base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Byddwn yn defnyddio iaith na fydd yn tramgwyddo nac </a:t>
            </a:r>
            <a:r>
              <a:rPr lang="cy-GB" sz="220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yn gofidio eraill</a:t>
            </a: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Byddwn yn defnyddio'r termau cywir ac, os nad ydyn yn </a:t>
            </a:r>
            <a:r>
              <a:rPr lang="cy-GB" sz="2200" dirty="0" err="1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siwr</a:t>
            </a: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, byddwn yn gofyn.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Byddwn yn gwneud sylwadau am yr hyn sydd wedi cael ei ddweud, nid yr unigolyn sydd wedi siarad.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Ni fyddwn yn rhannu ein profiadau personol, na phrofiadau personol ein ffrindiau.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Ni fyddwn yn rhoi unrhyw un o dan y chwyddwydr.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Ni fyddwn yn beirniadu nac yn gwneud rhagdybiaethau am neb.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cy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Mae gennym yr hawl i basio.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27A20-7D4C-4169-ACB4-8E1C98748E2C}"/>
              </a:ext>
            </a:extLst>
          </p:cNvPr>
          <p:cNvSpPr txBox="1"/>
          <p:nvPr/>
        </p:nvSpPr>
        <p:spPr>
          <a:xfrm>
            <a:off x="2489684" y="5968049"/>
            <a:ext cx="3606316" cy="6374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cy-GB" sz="2800" b="1">
                <a:solidFill>
                  <a:srgbClr val="FF0000"/>
                </a:solidFill>
                <a:cs typeface="Times New Roman" pitchFamily="18" charset="0"/>
              </a:rPr>
              <a:t>Unrhyw beth i’w ychwanegu?</a:t>
            </a:r>
          </a:p>
          <a:p>
            <a:pPr algn="l"/>
            <a:endParaRPr lang="en-GB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4DBDB-4E03-437C-A5CE-526CACD11EAB}"/>
              </a:ext>
            </a:extLst>
          </p:cNvPr>
          <p:cNvSpPr txBox="1"/>
          <p:nvPr/>
        </p:nvSpPr>
        <p:spPr>
          <a:xfrm>
            <a:off x="2489684" y="457678"/>
            <a:ext cx="3606316" cy="6374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cy-GB" sz="2800" b="1">
                <a:solidFill>
                  <a:srgbClr val="FF0000"/>
                </a:solidFill>
                <a:cs typeface="Times New Roman" pitchFamily="18" charset="0"/>
              </a:rPr>
              <a:t>Cytundeb grŵp</a:t>
            </a:r>
          </a:p>
          <a:p>
            <a:pPr algn="l"/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094620646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F16E4F88797740BC41396D3B172336" ma:contentTypeVersion="13" ma:contentTypeDescription="Create a new document." ma:contentTypeScope="" ma:versionID="4a2b1d9fa51148db4fddd1d943ee5b25">
  <xsd:schema xmlns:xsd="http://www.w3.org/2001/XMLSchema" xmlns:xs="http://www.w3.org/2001/XMLSchema" xmlns:p="http://schemas.microsoft.com/office/2006/metadata/properties" xmlns:ns3="e458294b-e85a-493c-8ff7-d6ccbd4ab3b7" xmlns:ns4="35b218f6-167f-42a9-8f1d-b2e36ca36061" targetNamespace="http://schemas.microsoft.com/office/2006/metadata/properties" ma:root="true" ma:fieldsID="e5183953dab060911d27b8f7fad47156" ns3:_="" ns4:_="">
    <xsd:import namespace="e458294b-e85a-493c-8ff7-d6ccbd4ab3b7"/>
    <xsd:import namespace="35b218f6-167f-42a9-8f1d-b2e36ca360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8294b-e85a-493c-8ff7-d6ccbd4ab3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218f6-167f-42a9-8f1d-b2e36ca3606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BA3AEC-31EB-417D-8C56-1D2570EC4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8294b-e85a-493c-8ff7-d6ccbd4ab3b7"/>
    <ds:schemaRef ds:uri="35b218f6-167f-42a9-8f1d-b2e36ca360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CC2076-212A-4BD6-9232-FA4C1A25A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5B8F22-CDDB-4FA8-8E9C-BD439302D89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35b218f6-167f-42a9-8f1d-b2e36ca36061"/>
    <ds:schemaRef ds:uri="e458294b-e85a-493c-8ff7-d6ccbd4ab3b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Decision making_PowerPoint</Template>
  <TotalTime>32</TotalTime>
  <Words>125</Words>
  <Application>Microsoft Macintosh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HelveticaNeueLT Pro 45 Lt</vt:lpstr>
      <vt:lpstr>HelveticaNeueLT Pro 55 Roman</vt:lpstr>
      <vt:lpstr>HelveticaNeueLT Pro 65 Md</vt:lpstr>
      <vt:lpstr>Symbol</vt:lpstr>
      <vt:lpstr>Red Cross FA V1</vt:lpstr>
      <vt:lpstr>Cytundeb grŵp.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Dafydd Williams</cp:lastModifiedBy>
  <cp:revision>12</cp:revision>
  <dcterms:created xsi:type="dcterms:W3CDTF">2019-11-14T11:27:59Z</dcterms:created>
  <dcterms:modified xsi:type="dcterms:W3CDTF">2024-05-08T12:45:06Z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0x0101002AF16E4F88797740BC41396D3B172336</vt:lpwstr>
  </property>
</Properties>
</file>