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297" r:id="rId2"/>
    <p:sldId id="299" r:id="rId3"/>
    <p:sldId id="273" r:id="rId4"/>
    <p:sldId id="329" r:id="rId5"/>
    <p:sldId id="330" r:id="rId6"/>
    <p:sldId id="292" r:id="rId7"/>
    <p:sldId id="333" r:id="rId8"/>
    <p:sldId id="334" r:id="rId9"/>
    <p:sldId id="335" r:id="rId10"/>
    <p:sldId id="336" r:id="rId11"/>
    <p:sldId id="332" r:id="rId12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Ryan" initials="JR" lastIdx="3" clrIdx="0">
    <p:extLst>
      <p:ext uri="{19B8F6BF-5375-455C-9EA6-DF929625EA0E}">
        <p15:presenceInfo xmlns:p15="http://schemas.microsoft.com/office/powerpoint/2012/main" userId="S::julietteryan@redcross.org.uk::7c8d663d-d99a-4e7c-b234-5628db6ba437" providerId="AD"/>
      </p:ext>
    </p:extLst>
  </p:cmAuthor>
  <p:cmAuthor id="2" name="Chloe Bruce" initials="CB" lastIdx="1" clrIdx="1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Bruce" userId="S::chloebruce@redcross.org.uk::cd14b7cc-a47c-4568-a7e1-17940fbf5a9f" providerId="AD" clId="Web-{28EF5F8A-8A32-E48C-6F48-DA390D37DE54}"/>
    <pc:docChg chg="modSld">
      <pc:chgData name="Chloe Bruce" userId="S::chloebruce@redcross.org.uk::cd14b7cc-a47c-4568-a7e1-17940fbf5a9f" providerId="AD" clId="Web-{28EF5F8A-8A32-E48C-6F48-DA390D37DE54}" dt="2021-06-28T10:54:51.730" v="2"/>
      <pc:docMkLst>
        <pc:docMk/>
      </pc:docMkLst>
      <pc:sldChg chg="delSp modSp">
        <pc:chgData name="Chloe Bruce" userId="S::chloebruce@redcross.org.uk::cd14b7cc-a47c-4568-a7e1-17940fbf5a9f" providerId="AD" clId="Web-{28EF5F8A-8A32-E48C-6F48-DA390D37DE54}" dt="2021-06-28T10:54:51.730" v="2"/>
        <pc:sldMkLst>
          <pc:docMk/>
          <pc:sldMk cId="0" sldId="273"/>
        </pc:sldMkLst>
        <pc:spChg chg="del mod">
          <ac:chgData name="Chloe Bruce" userId="S::chloebruce@redcross.org.uk::cd14b7cc-a47c-4568-a7e1-17940fbf5a9f" providerId="AD" clId="Web-{28EF5F8A-8A32-E48C-6F48-DA390D37DE54}" dt="2021-06-28T10:54:51.730" v="2"/>
          <ac:spMkLst>
            <pc:docMk/>
            <pc:sldMk cId="0" sldId="273"/>
            <ac:spMk id="5" creationId="{78E91CD5-3F46-49FC-AF2A-083B1B6D2032}"/>
          </ac:spMkLst>
        </pc:spChg>
      </pc:sldChg>
    </pc:docChg>
  </pc:docChgLst>
  <pc:docChgLst>
    <pc:chgData name="Chloe Bruce" userId="cd14b7cc-a47c-4568-a7e1-17940fbf5a9f" providerId="ADAL" clId="{1BE45361-B638-4980-88E4-B65BF6C40898}"/>
    <pc:docChg chg="custSel modSld">
      <pc:chgData name="Chloe Bruce" userId="cd14b7cc-a47c-4568-a7e1-17940fbf5a9f" providerId="ADAL" clId="{1BE45361-B638-4980-88E4-B65BF6C40898}" dt="2021-06-28T10:54:59.676" v="17" actId="1076"/>
      <pc:docMkLst>
        <pc:docMk/>
      </pc:docMkLst>
      <pc:sldChg chg="addSp delSp modSp mod modAnim modNotesTx">
        <pc:chgData name="Chloe Bruce" userId="cd14b7cc-a47c-4568-a7e1-17940fbf5a9f" providerId="ADAL" clId="{1BE45361-B638-4980-88E4-B65BF6C40898}" dt="2021-06-28T10:54:59.676" v="17" actId="1076"/>
        <pc:sldMkLst>
          <pc:docMk/>
          <pc:sldMk cId="0" sldId="273"/>
        </pc:sldMkLst>
        <pc:spChg chg="add del mod">
          <ac:chgData name="Chloe Bruce" userId="cd14b7cc-a47c-4568-a7e1-17940fbf5a9f" providerId="ADAL" clId="{1BE45361-B638-4980-88E4-B65BF6C40898}" dt="2021-06-24T13:29:28.324" v="1"/>
          <ac:spMkLst>
            <pc:docMk/>
            <pc:sldMk cId="0" sldId="273"/>
            <ac:spMk id="5" creationId="{A7117821-8013-4D52-A166-B01A76E335B2}"/>
          </ac:spMkLst>
        </pc:spChg>
        <pc:picChg chg="del">
          <ac:chgData name="Chloe Bruce" userId="cd14b7cc-a47c-4568-a7e1-17940fbf5a9f" providerId="ADAL" clId="{1BE45361-B638-4980-88E4-B65BF6C40898}" dt="2021-06-24T13:29:18.816" v="0" actId="478"/>
          <ac:picMkLst>
            <pc:docMk/>
            <pc:sldMk cId="0" sldId="273"/>
            <ac:picMk id="2" creationId="{AB6FDCEC-16EE-4F47-8B39-7267252C78E0}"/>
          </ac:picMkLst>
        </pc:picChg>
        <pc:picChg chg="add mod">
          <ac:chgData name="Chloe Bruce" userId="cd14b7cc-a47c-4568-a7e1-17940fbf5a9f" providerId="ADAL" clId="{1BE45361-B638-4980-88E4-B65BF6C40898}" dt="2021-06-28T10:54:59.676" v="17" actId="1076"/>
          <ac:picMkLst>
            <pc:docMk/>
            <pc:sldMk cId="0" sldId="273"/>
            <ac:picMk id="6" creationId="{652D4DBB-3F68-43CB-9A6B-D64D3C0495CF}"/>
          </ac:picMkLst>
        </pc:picChg>
      </pc:sldChg>
    </pc:docChg>
  </pc:docChgLst>
  <pc:docChgLst>
    <pc:chgData name="Chloe Bruce" userId="S::chloebruce@redcross.org.uk::cd14b7cc-a47c-4568-a7e1-17940fbf5a9f" providerId="AD" clId="Web-{3475F573-9CAE-FCF8-8DB8-0833A4968D0A}"/>
    <pc:docChg chg="modSld">
      <pc:chgData name="Chloe Bruce" userId="S::chloebruce@redcross.org.uk::cd14b7cc-a47c-4568-a7e1-17940fbf5a9f" providerId="AD" clId="Web-{3475F573-9CAE-FCF8-8DB8-0833A4968D0A}" dt="2021-06-28T10:59:50.914" v="7"/>
      <pc:docMkLst>
        <pc:docMk/>
      </pc:docMkLst>
      <pc:sldChg chg="addSp delSp modSp delAnim addCm modNotes">
        <pc:chgData name="Chloe Bruce" userId="S::chloebruce@redcross.org.uk::cd14b7cc-a47c-4568-a7e1-17940fbf5a9f" providerId="AD" clId="Web-{3475F573-9CAE-FCF8-8DB8-0833A4968D0A}" dt="2021-06-28T10:59:50.914" v="7"/>
        <pc:sldMkLst>
          <pc:docMk/>
          <pc:sldMk cId="0" sldId="273"/>
        </pc:sldMkLst>
        <pc:spChg chg="add del mod">
          <ac:chgData name="Chloe Bruce" userId="S::chloebruce@redcross.org.uk::cd14b7cc-a47c-4568-a7e1-17940fbf5a9f" providerId="AD" clId="Web-{3475F573-9CAE-FCF8-8DB8-0833A4968D0A}" dt="2021-06-28T10:58:50.410" v="1"/>
          <ac:spMkLst>
            <pc:docMk/>
            <pc:sldMk cId="0" sldId="273"/>
            <ac:spMk id="3" creationId="{7B440593-85B3-437A-BFF6-9547EAC1352A}"/>
          </ac:spMkLst>
        </pc:spChg>
        <pc:picChg chg="add mod ord">
          <ac:chgData name="Chloe Bruce" userId="S::chloebruce@redcross.org.uk::cd14b7cc-a47c-4568-a7e1-17940fbf5a9f" providerId="AD" clId="Web-{3475F573-9CAE-FCF8-8DB8-0833A4968D0A}" dt="2021-06-28T10:58:59.926" v="3" actId="14100"/>
          <ac:picMkLst>
            <pc:docMk/>
            <pc:sldMk cId="0" sldId="273"/>
            <ac:picMk id="5" creationId="{A0A7FF79-BED9-4160-A84D-AC1615348F26}"/>
          </ac:picMkLst>
        </pc:picChg>
        <pc:picChg chg="del">
          <ac:chgData name="Chloe Bruce" userId="S::chloebruce@redcross.org.uk::cd14b7cc-a47c-4568-a7e1-17940fbf5a9f" providerId="AD" clId="Web-{3475F573-9CAE-FCF8-8DB8-0833A4968D0A}" dt="2021-06-28T10:57:38.469" v="0"/>
          <ac:picMkLst>
            <pc:docMk/>
            <pc:sldMk cId="0" sldId="273"/>
            <ac:picMk id="6" creationId="{652D4DBB-3F68-43CB-9A6B-D64D3C0495CF}"/>
          </ac:picMkLst>
        </pc:picChg>
      </pc:sldChg>
    </pc:docChg>
  </pc:docChgLst>
  <pc:docChgLst>
    <pc:chgData name="Juliette Ryan" userId="S::julietteryan@redcross.org.uk::7c8d663d-d99a-4e7c-b234-5628db6ba437" providerId="AD" clId="Web-{84F5FA32-0AB9-7FF9-2C93-391924C2DCEC}"/>
    <pc:docChg chg="">
      <pc:chgData name="Juliette Ryan" userId="S::julietteryan@redcross.org.uk::7c8d663d-d99a-4e7c-b234-5628db6ba437" providerId="AD" clId="Web-{84F5FA32-0AB9-7FF9-2C93-391924C2DCEC}" dt="2021-06-28T11:28:57.922" v="0"/>
      <pc:docMkLst>
        <pc:docMk/>
      </pc:docMkLst>
      <pc:sldChg chg="addCm">
        <pc:chgData name="Juliette Ryan" userId="S::julietteryan@redcross.org.uk::7c8d663d-d99a-4e7c-b234-5628db6ba437" providerId="AD" clId="Web-{84F5FA32-0AB9-7FF9-2C93-391924C2DCEC}" dt="2021-06-28T11:28:57.922" v="0"/>
        <pc:sldMkLst>
          <pc:docMk/>
          <pc:sldMk cId="0" sldId="273"/>
        </pc:sldMkLst>
      </pc:sldChg>
    </pc:docChg>
  </pc:docChgLst>
  <pc:docChgLst>
    <pc:chgData name="Juliette Ryan" userId="S::julietteryan@redcross.org.uk::7c8d663d-d99a-4e7c-b234-5628db6ba437" providerId="AD" clId="Web-{BBFC5819-73D6-B928-D830-14733EF10197}"/>
    <pc:docChg chg="modSld">
      <pc:chgData name="Juliette Ryan" userId="S::julietteryan@redcross.org.uk::7c8d663d-d99a-4e7c-b234-5628db6ba437" providerId="AD" clId="Web-{BBFC5819-73D6-B928-D830-14733EF10197}" dt="2021-06-28T10:17:36.876" v="124"/>
      <pc:docMkLst>
        <pc:docMk/>
      </pc:docMkLst>
      <pc:sldChg chg="addSp delSp modSp addCm">
        <pc:chgData name="Juliette Ryan" userId="S::julietteryan@redcross.org.uk::7c8d663d-d99a-4e7c-b234-5628db6ba437" providerId="AD" clId="Web-{BBFC5819-73D6-B928-D830-14733EF10197}" dt="2021-06-28T10:12:42.244" v="19"/>
        <pc:sldMkLst>
          <pc:docMk/>
          <pc:sldMk cId="0" sldId="273"/>
        </pc:sldMkLst>
        <pc:spChg chg="add del mod">
          <ac:chgData name="Juliette Ryan" userId="S::julietteryan@redcross.org.uk::7c8d663d-d99a-4e7c-b234-5628db6ba437" providerId="AD" clId="Web-{BBFC5819-73D6-B928-D830-14733EF10197}" dt="2021-06-28T10:12:41.822" v="18"/>
          <ac:spMkLst>
            <pc:docMk/>
            <pc:sldMk cId="0" sldId="273"/>
            <ac:spMk id="3" creationId="{F67031E1-C151-4752-BAD0-9FD34D9C43B0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2:35.634" v="17"/>
          <ac:spMkLst>
            <pc:docMk/>
            <pc:sldMk cId="0" sldId="273"/>
            <ac:spMk id="5" creationId="{78E91CD5-3F46-49FC-AF2A-083B1B6D2032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2:42.244" v="19"/>
          <ac:spMkLst>
            <pc:docMk/>
            <pc:sldMk cId="0" sldId="273"/>
            <ac:spMk id="7" creationId="{26EF5FFA-44FA-4900-B247-F5F0BB681B80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2:35.416" v="15"/>
          <ac:spMkLst>
            <pc:docMk/>
            <pc:sldMk cId="0" sldId="273"/>
            <ac:spMk id="10" creationId="{A8237F46-1CF8-41D2-A7CB-60928DFFF0D8}"/>
          </ac:spMkLst>
        </pc:spChg>
      </pc:sldChg>
      <pc:sldChg chg="addSp modSp addCm">
        <pc:chgData name="Juliette Ryan" userId="S::julietteryan@redcross.org.uk::7c8d663d-d99a-4e7c-b234-5628db6ba437" providerId="AD" clId="Web-{BBFC5819-73D6-B928-D830-14733EF10197}" dt="2021-06-28T10:14:52.887" v="70"/>
        <pc:sldMkLst>
          <pc:docMk/>
          <pc:sldMk cId="262936207" sldId="292"/>
        </pc:sldMkLst>
        <pc:spChg chg="mod">
          <ac:chgData name="Juliette Ryan" userId="S::julietteryan@redcross.org.uk::7c8d663d-d99a-4e7c-b234-5628db6ba437" providerId="AD" clId="Web-{BBFC5819-73D6-B928-D830-14733EF10197}" dt="2021-06-28T10:14:25.731" v="60" actId="14100"/>
          <ac:spMkLst>
            <pc:docMk/>
            <pc:sldMk cId="262936207" sldId="292"/>
            <ac:spMk id="2" creationId="{2DAC8236-66ED-4BC1-A2C2-3DE4DA1C3903}"/>
          </ac:spMkLst>
        </pc:spChg>
        <pc:spChg chg="add mod ord">
          <ac:chgData name="Juliette Ryan" userId="S::julietteryan@redcross.org.uk::7c8d663d-d99a-4e7c-b234-5628db6ba437" providerId="AD" clId="Web-{BBFC5819-73D6-B928-D830-14733EF10197}" dt="2021-06-28T10:14:52.887" v="70"/>
          <ac:spMkLst>
            <pc:docMk/>
            <pc:sldMk cId="262936207" sldId="292"/>
            <ac:spMk id="3" creationId="{482A59D4-BA9B-44D8-B458-79CB95CA2CA9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4:10.730" v="58" actId="1076"/>
          <ac:picMkLst>
            <pc:docMk/>
            <pc:sldMk cId="262936207" sldId="292"/>
            <ac:picMk id="11" creationId="{F06A0A5D-B7CC-4CF4-B22A-11D845DF6609}"/>
          </ac:picMkLst>
        </pc:picChg>
      </pc:sldChg>
      <pc:sldChg chg="modSp">
        <pc:chgData name="Juliette Ryan" userId="S::julietteryan@redcross.org.uk::7c8d663d-d99a-4e7c-b234-5628db6ba437" providerId="AD" clId="Web-{BBFC5819-73D6-B928-D830-14733EF10197}" dt="2021-06-28T10:14:38.247" v="63"/>
        <pc:sldMkLst>
          <pc:docMk/>
          <pc:sldMk cId="1793053565" sldId="297"/>
        </pc:sldMkLst>
        <pc:spChg chg="mod ord">
          <ac:chgData name="Juliette Ryan" userId="S::julietteryan@redcross.org.uk::7c8d663d-d99a-4e7c-b234-5628db6ba437" providerId="AD" clId="Web-{BBFC5819-73D6-B928-D830-14733EF10197}" dt="2021-06-28T10:14:34.168" v="62"/>
          <ac:spMkLst>
            <pc:docMk/>
            <pc:sldMk cId="1793053565" sldId="297"/>
            <ac:spMk id="2" creationId="{2DAC8236-66ED-4BC1-A2C2-3DE4DA1C3903}"/>
          </ac:spMkLst>
        </pc:spChg>
        <pc:spChg chg="mod ord">
          <ac:chgData name="Juliette Ryan" userId="S::julietteryan@redcross.org.uk::7c8d663d-d99a-4e7c-b234-5628db6ba437" providerId="AD" clId="Web-{BBFC5819-73D6-B928-D830-14733EF10197}" dt="2021-06-28T10:14:38.247" v="63"/>
          <ac:spMkLst>
            <pc:docMk/>
            <pc:sldMk cId="1793053565" sldId="297"/>
            <ac:spMk id="10" creationId="{CCA1FD55-4868-4E0A-844F-8E7A55031BBF}"/>
          </ac:spMkLst>
        </pc:spChg>
      </pc:sldChg>
      <pc:sldChg chg="modSp">
        <pc:chgData name="Juliette Ryan" userId="S::julietteryan@redcross.org.uk::7c8d663d-d99a-4e7c-b234-5628db6ba437" providerId="AD" clId="Web-{BBFC5819-73D6-B928-D830-14733EF10197}" dt="2021-06-28T10:12:31.931" v="14" actId="14100"/>
        <pc:sldMkLst>
          <pc:docMk/>
          <pc:sldMk cId="1600689955" sldId="299"/>
        </pc:sldMkLst>
        <pc:spChg chg="mod">
          <ac:chgData name="Juliette Ryan" userId="S::julietteryan@redcross.org.uk::7c8d663d-d99a-4e7c-b234-5628db6ba437" providerId="AD" clId="Web-{BBFC5819-73D6-B928-D830-14733EF10197}" dt="2021-06-28T10:12:31.931" v="14" actId="14100"/>
          <ac:spMkLst>
            <pc:docMk/>
            <pc:sldMk cId="1600689955" sldId="299"/>
            <ac:spMk id="10" creationId="{1E750CC7-04F6-47D5-B2BF-664C4460608B}"/>
          </ac:spMkLst>
        </pc:spChg>
      </pc:sldChg>
      <pc:sldChg chg="addSp delSp modSp modNotes">
        <pc:chgData name="Juliette Ryan" userId="S::julietteryan@redcross.org.uk::7c8d663d-d99a-4e7c-b234-5628db6ba437" providerId="AD" clId="Web-{BBFC5819-73D6-B928-D830-14733EF10197}" dt="2021-06-28T10:13:05.963" v="32" actId="1076"/>
        <pc:sldMkLst>
          <pc:docMk/>
          <pc:sldMk cId="2775849205" sldId="329"/>
        </pc:sldMkLst>
        <pc:spChg chg="add mod">
          <ac:chgData name="Juliette Ryan" userId="S::julietteryan@redcross.org.uk::7c8d663d-d99a-4e7c-b234-5628db6ba437" providerId="AD" clId="Web-{BBFC5819-73D6-B928-D830-14733EF10197}" dt="2021-06-28T10:12:46.541" v="21"/>
          <ac:spMkLst>
            <pc:docMk/>
            <pc:sldMk cId="2775849205" sldId="329"/>
            <ac:spMk id="3" creationId="{EE5648B3-7C17-4759-B18A-AB2EF60008EA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2:46.213" v="20"/>
          <ac:spMkLst>
            <pc:docMk/>
            <pc:sldMk cId="2775849205" sldId="329"/>
            <ac:spMk id="8" creationId="{0F3384BE-E99F-4A98-811B-3FD4B645D80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3:00.401" v="29" actId="14100"/>
          <ac:picMkLst>
            <pc:docMk/>
            <pc:sldMk cId="2775849205" sldId="329"/>
            <ac:picMk id="16" creationId="{BDC38FD4-155B-4B19-AE2F-0A95B5F887B2}"/>
          </ac:picMkLst>
        </pc:picChg>
        <pc:picChg chg="mod">
          <ac:chgData name="Juliette Ryan" userId="S::julietteryan@redcross.org.uk::7c8d663d-d99a-4e7c-b234-5628db6ba437" providerId="AD" clId="Web-{BBFC5819-73D6-B928-D830-14733EF10197}" dt="2021-06-28T10:13:05.963" v="32" actId="1076"/>
          <ac:picMkLst>
            <pc:docMk/>
            <pc:sldMk cId="2775849205" sldId="329"/>
            <ac:picMk id="17" creationId="{22F10893-7280-4BD1-A5BA-6E76B2D69D9B}"/>
          </ac:picMkLst>
        </pc:picChg>
      </pc:sldChg>
      <pc:sldChg chg="addSp delSp modSp">
        <pc:chgData name="Juliette Ryan" userId="S::julietteryan@redcross.org.uk::7c8d663d-d99a-4e7c-b234-5628db6ba437" providerId="AD" clId="Web-{BBFC5819-73D6-B928-D830-14733EF10197}" dt="2021-06-28T10:13:37.448" v="50" actId="1076"/>
        <pc:sldMkLst>
          <pc:docMk/>
          <pc:sldMk cId="1640481469" sldId="330"/>
        </pc:sldMkLst>
        <pc:spChg chg="add mod">
          <ac:chgData name="Juliette Ryan" userId="S::julietteryan@redcross.org.uk::7c8d663d-d99a-4e7c-b234-5628db6ba437" providerId="AD" clId="Web-{BBFC5819-73D6-B928-D830-14733EF10197}" dt="2021-06-28T10:13:09.823" v="34"/>
          <ac:spMkLst>
            <pc:docMk/>
            <pc:sldMk cId="1640481469" sldId="330"/>
            <ac:spMk id="3" creationId="{BC219CCF-9970-45D3-8281-3BEBA985FFB8}"/>
          </ac:spMkLst>
        </pc:spChg>
        <pc:spChg chg="del mod">
          <ac:chgData name="Juliette Ryan" userId="S::julietteryan@redcross.org.uk::7c8d663d-d99a-4e7c-b234-5628db6ba437" providerId="AD" clId="Web-{BBFC5819-73D6-B928-D830-14733EF10197}" dt="2021-06-28T10:13:11.745" v="35"/>
          <ac:spMkLst>
            <pc:docMk/>
            <pc:sldMk cId="1640481469" sldId="330"/>
            <ac:spMk id="8" creationId="{0F3384BE-E99F-4A98-811B-3FD4B645D80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3:33.151" v="48" actId="1076"/>
          <ac:picMkLst>
            <pc:docMk/>
            <pc:sldMk cId="1640481469" sldId="330"/>
            <ac:picMk id="9" creationId="{52CE5AA4-3907-46A9-9163-8AAC87146D09}"/>
          </ac:picMkLst>
        </pc:picChg>
        <pc:picChg chg="mod">
          <ac:chgData name="Juliette Ryan" userId="S::julietteryan@redcross.org.uk::7c8d663d-d99a-4e7c-b234-5628db6ba437" providerId="AD" clId="Web-{BBFC5819-73D6-B928-D830-14733EF10197}" dt="2021-06-28T10:13:30.511" v="46" actId="1076"/>
          <ac:picMkLst>
            <pc:docMk/>
            <pc:sldMk cId="1640481469" sldId="330"/>
            <ac:picMk id="11" creationId="{4BDFAEF9-2CAA-4780-89FC-D559B94B04DD}"/>
          </ac:picMkLst>
        </pc:picChg>
        <pc:picChg chg="mod">
          <ac:chgData name="Juliette Ryan" userId="S::julietteryan@redcross.org.uk::7c8d663d-d99a-4e7c-b234-5628db6ba437" providerId="AD" clId="Web-{BBFC5819-73D6-B928-D830-14733EF10197}" dt="2021-06-28T10:13:37.448" v="50" actId="1076"/>
          <ac:picMkLst>
            <pc:docMk/>
            <pc:sldMk cId="1640481469" sldId="330"/>
            <ac:picMk id="12" creationId="{D7B4F550-6483-4A82-A5A5-C4FF439D3871}"/>
          </ac:picMkLst>
        </pc:picChg>
      </pc:sldChg>
      <pc:sldChg chg="addSp delSp modSp">
        <pc:chgData name="Juliette Ryan" userId="S::julietteryan@redcross.org.uk::7c8d663d-d99a-4e7c-b234-5628db6ba437" providerId="AD" clId="Web-{BBFC5819-73D6-B928-D830-14733EF10197}" dt="2021-06-28T10:17:36.876" v="124"/>
        <pc:sldMkLst>
          <pc:docMk/>
          <pc:sldMk cId="985443027" sldId="332"/>
        </pc:sldMkLst>
        <pc:spChg chg="add del">
          <ac:chgData name="Juliette Ryan" userId="S::julietteryan@redcross.org.uk::7c8d663d-d99a-4e7c-b234-5628db6ba437" providerId="AD" clId="Web-{BBFC5819-73D6-B928-D830-14733EF10197}" dt="2021-06-28T10:17:34.125" v="122"/>
          <ac:spMkLst>
            <pc:docMk/>
            <pc:sldMk cId="985443027" sldId="332"/>
            <ac:spMk id="4" creationId="{6B9EDDC1-5F46-4D34-A4EE-1E1C74AE73F9}"/>
          </ac:spMkLst>
        </pc:spChg>
        <pc:spChg chg="add del mod">
          <ac:chgData name="Juliette Ryan" userId="S::julietteryan@redcross.org.uk::7c8d663d-d99a-4e7c-b234-5628db6ba437" providerId="AD" clId="Web-{BBFC5819-73D6-B928-D830-14733EF10197}" dt="2021-06-28T10:17:36.251" v="123"/>
          <ac:spMkLst>
            <pc:docMk/>
            <pc:sldMk cId="985443027" sldId="332"/>
            <ac:spMk id="7" creationId="{D1AD691E-3FC8-4A64-9CF9-D82299781AD0}"/>
          </ac:spMkLst>
        </pc:spChg>
        <pc:spChg chg="del mod">
          <ac:chgData name="Juliette Ryan" userId="S::julietteryan@redcross.org.uk::7c8d663d-d99a-4e7c-b234-5628db6ba437" providerId="AD" clId="Web-{BBFC5819-73D6-B928-D830-14733EF10197}" dt="2021-06-28T10:17:30.985" v="119"/>
          <ac:spMkLst>
            <pc:docMk/>
            <pc:sldMk cId="985443027" sldId="332"/>
            <ac:spMk id="9" creationId="{00000000-0000-0000-0000-000000000000}"/>
          </ac:spMkLst>
        </pc:spChg>
        <pc:spChg chg="add del">
          <ac:chgData name="Juliette Ryan" userId="S::julietteryan@redcross.org.uk::7c8d663d-d99a-4e7c-b234-5628db6ba437" providerId="AD" clId="Web-{BBFC5819-73D6-B928-D830-14733EF10197}" dt="2021-06-28T10:17:34.125" v="121"/>
          <ac:spMkLst>
            <pc:docMk/>
            <pc:sldMk cId="985443027" sldId="332"/>
            <ac:spMk id="11" creationId="{7E82EB0F-4C92-4648-8A2C-D96775FC04A6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7:36.876" v="124"/>
          <ac:spMkLst>
            <pc:docMk/>
            <pc:sldMk cId="985443027" sldId="332"/>
            <ac:spMk id="13" creationId="{72090CF4-3FD5-4A8F-BA78-895A88323DF7}"/>
          </ac:spMkLst>
        </pc:spChg>
      </pc:sldChg>
      <pc:sldChg chg="addSp delSp modSp">
        <pc:chgData name="Juliette Ryan" userId="S::julietteryan@redcross.org.uk::7c8d663d-d99a-4e7c-b234-5628db6ba437" providerId="AD" clId="Web-{BBFC5819-73D6-B928-D830-14733EF10197}" dt="2021-06-28T10:15:23.185" v="77"/>
        <pc:sldMkLst>
          <pc:docMk/>
          <pc:sldMk cId="3223358748" sldId="333"/>
        </pc:sldMkLst>
        <pc:spChg chg="mod">
          <ac:chgData name="Juliette Ryan" userId="S::julietteryan@redcross.org.uk::7c8d663d-d99a-4e7c-b234-5628db6ba437" providerId="AD" clId="Web-{BBFC5819-73D6-B928-D830-14733EF10197}" dt="2021-06-28T10:15:13.669" v="74" actId="1076"/>
          <ac:spMkLst>
            <pc:docMk/>
            <pc:sldMk cId="3223358748" sldId="333"/>
            <ac:spMk id="2" creationId="{0C7199C1-D066-408B-A1CA-34610847CCBC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5:17.138" v="75" actId="1076"/>
          <ac:spMkLst>
            <pc:docMk/>
            <pc:sldMk cId="3223358748" sldId="333"/>
            <ac:spMk id="3" creationId="{2EE9C9F4-AE33-4614-9554-7B5B20FF6D76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5:23.185" v="77"/>
          <ac:spMkLst>
            <pc:docMk/>
            <pc:sldMk cId="3223358748" sldId="333"/>
            <ac:spMk id="4" creationId="{39F1B131-3FAD-4561-88E2-308417023616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5:22.904" v="76"/>
          <ac:spMkLst>
            <pc:docMk/>
            <pc:sldMk cId="3223358748" sldId="333"/>
            <ac:spMk id="8" creationId="{0F3384BE-E99F-4A98-811B-3FD4B645D80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5:11.263" v="73" actId="1076"/>
          <ac:picMkLst>
            <pc:docMk/>
            <pc:sldMk cId="3223358748" sldId="333"/>
            <ac:picMk id="13" creationId="{B0A4EEBF-2628-43B9-8B95-B4D6810A5AB4}"/>
          </ac:picMkLst>
        </pc:picChg>
      </pc:sldChg>
      <pc:sldChg chg="addSp delSp modSp">
        <pc:chgData name="Juliette Ryan" userId="S::julietteryan@redcross.org.uk::7c8d663d-d99a-4e7c-b234-5628db6ba437" providerId="AD" clId="Web-{BBFC5819-73D6-B928-D830-14733EF10197}" dt="2021-06-28T10:16:05.373" v="92" actId="1076"/>
        <pc:sldMkLst>
          <pc:docMk/>
          <pc:sldMk cId="3010508571" sldId="334"/>
        </pc:sldMkLst>
        <pc:spChg chg="mod">
          <ac:chgData name="Juliette Ryan" userId="S::julietteryan@redcross.org.uk::7c8d663d-d99a-4e7c-b234-5628db6ba437" providerId="AD" clId="Web-{BBFC5819-73D6-B928-D830-14733EF10197}" dt="2021-06-28T10:16:05.327" v="90" actId="1076"/>
          <ac:spMkLst>
            <pc:docMk/>
            <pc:sldMk cId="3010508571" sldId="334"/>
            <ac:spMk id="2" creationId="{0C7199C1-D066-408B-A1CA-34610847CCBC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6:05.373" v="92" actId="1076"/>
          <ac:spMkLst>
            <pc:docMk/>
            <pc:sldMk cId="3010508571" sldId="334"/>
            <ac:spMk id="3" creationId="{8B72AEDE-9412-4EBB-9B78-1E8E3A59F998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5:26.638" v="79"/>
          <ac:spMkLst>
            <pc:docMk/>
            <pc:sldMk cId="3010508571" sldId="334"/>
            <ac:spMk id="4" creationId="{EA9A204E-4302-453E-8A31-D85B0CC06785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5:26.326" v="78"/>
          <ac:spMkLst>
            <pc:docMk/>
            <pc:sldMk cId="3010508571" sldId="334"/>
            <ac:spMk id="8" creationId="{0F3384BE-E99F-4A98-811B-3FD4B645D80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6:05.358" v="91" actId="1076"/>
          <ac:picMkLst>
            <pc:docMk/>
            <pc:sldMk cId="3010508571" sldId="334"/>
            <ac:picMk id="6" creationId="{73391839-B6EC-4D62-8970-B65303E537BB}"/>
          </ac:picMkLst>
        </pc:picChg>
      </pc:sldChg>
      <pc:sldChg chg="addSp delSp modSp">
        <pc:chgData name="Juliette Ryan" userId="S::julietteryan@redcross.org.uk::7c8d663d-d99a-4e7c-b234-5628db6ba437" providerId="AD" clId="Web-{BBFC5819-73D6-B928-D830-14733EF10197}" dt="2021-06-28T10:16:37.093" v="104" actId="1076"/>
        <pc:sldMkLst>
          <pc:docMk/>
          <pc:sldMk cId="1038394430" sldId="335"/>
        </pc:sldMkLst>
        <pc:spChg chg="mod">
          <ac:chgData name="Juliette Ryan" userId="S::julietteryan@redcross.org.uk::7c8d663d-d99a-4e7c-b234-5628db6ba437" providerId="AD" clId="Web-{BBFC5819-73D6-B928-D830-14733EF10197}" dt="2021-06-28T10:16:37.093" v="104" actId="1076"/>
          <ac:spMkLst>
            <pc:docMk/>
            <pc:sldMk cId="1038394430" sldId="335"/>
            <ac:spMk id="2" creationId="{0C7199C1-D066-408B-A1CA-34610847CCBC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6:26.186" v="101" actId="1076"/>
          <ac:spMkLst>
            <pc:docMk/>
            <pc:sldMk cId="1038394430" sldId="335"/>
            <ac:spMk id="3" creationId="{026543A5-55E4-47A3-B702-620EBFFDB694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5:30.701" v="81"/>
          <ac:spMkLst>
            <pc:docMk/>
            <pc:sldMk cId="1038394430" sldId="335"/>
            <ac:spMk id="4" creationId="{620A6854-9424-47AB-9F49-276E87485D33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5:30.420" v="80"/>
          <ac:spMkLst>
            <pc:docMk/>
            <pc:sldMk cId="1038394430" sldId="335"/>
            <ac:spMk id="8" creationId="{0F3384BE-E99F-4A98-811B-3FD4B645D804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6:26.155" v="99" actId="1076"/>
          <ac:spMkLst>
            <pc:docMk/>
            <pc:sldMk cId="1038394430" sldId="335"/>
            <ac:spMk id="10" creationId="{B53A4344-5381-4938-BCAA-66780028C5A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6:26.171" v="100" actId="1076"/>
          <ac:picMkLst>
            <pc:docMk/>
            <pc:sldMk cId="1038394430" sldId="335"/>
            <ac:picMk id="7" creationId="{596C10D3-F742-45F8-8BE6-ED685431655C}"/>
          </ac:picMkLst>
        </pc:picChg>
      </pc:sldChg>
      <pc:sldChg chg="addSp delSp modSp">
        <pc:chgData name="Juliette Ryan" userId="S::julietteryan@redcross.org.uk::7c8d663d-d99a-4e7c-b234-5628db6ba437" providerId="AD" clId="Web-{BBFC5819-73D6-B928-D830-14733EF10197}" dt="2021-06-28T10:17:06.125" v="116" actId="1076"/>
        <pc:sldMkLst>
          <pc:docMk/>
          <pc:sldMk cId="966925057" sldId="336"/>
        </pc:sldMkLst>
        <pc:spChg chg="mod">
          <ac:chgData name="Juliette Ryan" userId="S::julietteryan@redcross.org.uk::7c8d663d-d99a-4e7c-b234-5628db6ba437" providerId="AD" clId="Web-{BBFC5819-73D6-B928-D830-14733EF10197}" dt="2021-06-28T10:17:06.094" v="113" actId="1076"/>
          <ac:spMkLst>
            <pc:docMk/>
            <pc:sldMk cId="966925057" sldId="336"/>
            <ac:spMk id="2" creationId="{0C7199C1-D066-408B-A1CA-34610847CCBC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7:06.125" v="116" actId="1076"/>
          <ac:spMkLst>
            <pc:docMk/>
            <pc:sldMk cId="966925057" sldId="336"/>
            <ac:spMk id="3" creationId="{92CBB558-40FF-4676-902B-07985C5A0205}"/>
          </ac:spMkLst>
        </pc:spChg>
        <pc:spChg chg="add mod">
          <ac:chgData name="Juliette Ryan" userId="S::julietteryan@redcross.org.uk::7c8d663d-d99a-4e7c-b234-5628db6ba437" providerId="AD" clId="Web-{BBFC5819-73D6-B928-D830-14733EF10197}" dt="2021-06-28T10:15:33.310" v="83"/>
          <ac:spMkLst>
            <pc:docMk/>
            <pc:sldMk cId="966925057" sldId="336"/>
            <ac:spMk id="4" creationId="{824AFFA8-3778-45C3-8C82-54DCC4FDCEA8}"/>
          </ac:spMkLst>
        </pc:spChg>
        <pc:spChg chg="del">
          <ac:chgData name="Juliette Ryan" userId="S::julietteryan@redcross.org.uk::7c8d663d-d99a-4e7c-b234-5628db6ba437" providerId="AD" clId="Web-{BBFC5819-73D6-B928-D830-14733EF10197}" dt="2021-06-28T10:15:33.154" v="82"/>
          <ac:spMkLst>
            <pc:docMk/>
            <pc:sldMk cId="966925057" sldId="336"/>
            <ac:spMk id="8" creationId="{0F3384BE-E99F-4A98-811B-3FD4B645D804}"/>
          </ac:spMkLst>
        </pc:spChg>
        <pc:spChg chg="mod">
          <ac:chgData name="Juliette Ryan" userId="S::julietteryan@redcross.org.uk::7c8d663d-d99a-4e7c-b234-5628db6ba437" providerId="AD" clId="Web-{BBFC5819-73D6-B928-D830-14733EF10197}" dt="2021-06-28T10:17:06.094" v="114" actId="1076"/>
          <ac:spMkLst>
            <pc:docMk/>
            <pc:sldMk cId="966925057" sldId="336"/>
            <ac:spMk id="10" creationId="{B53A4344-5381-4938-BCAA-66780028C5A4}"/>
          </ac:spMkLst>
        </pc:spChg>
        <pc:picChg chg="mod">
          <ac:chgData name="Juliette Ryan" userId="S::julietteryan@redcross.org.uk::7c8d663d-d99a-4e7c-b234-5628db6ba437" providerId="AD" clId="Web-{BBFC5819-73D6-B928-D830-14733EF10197}" dt="2021-06-28T10:17:06.125" v="115" actId="1076"/>
          <ac:picMkLst>
            <pc:docMk/>
            <pc:sldMk cId="966925057" sldId="336"/>
            <ac:picMk id="7" creationId="{A9DD730C-4982-4AED-ACBC-707AD6B1F286}"/>
          </ac:picMkLst>
        </pc:picChg>
      </pc:sldChg>
    </pc:docChg>
  </pc:docChgLst>
  <pc:docChgLst>
    <pc:chgData name="Ioan Davies" userId="06a03e2e24420ad6" providerId="LiveId" clId="{D742674C-1A91-4EF8-B96A-4ED92F5C4B17}"/>
    <pc:docChg chg="modSld">
      <pc:chgData name="Ioan Davies" userId="06a03e2e24420ad6" providerId="LiveId" clId="{D742674C-1A91-4EF8-B96A-4ED92F5C4B17}" dt="2023-07-14T12:40:59.704" v="3" actId="1076"/>
      <pc:docMkLst>
        <pc:docMk/>
      </pc:docMkLst>
      <pc:sldChg chg="modSp mod">
        <pc:chgData name="Ioan Davies" userId="06a03e2e24420ad6" providerId="LiveId" clId="{D742674C-1A91-4EF8-B96A-4ED92F5C4B17}" dt="2023-07-14T12:40:09.647" v="0" actId="1076"/>
        <pc:sldMkLst>
          <pc:docMk/>
          <pc:sldMk cId="1793053565" sldId="297"/>
        </pc:sldMkLst>
        <pc:spChg chg="mod">
          <ac:chgData name="Ioan Davies" userId="06a03e2e24420ad6" providerId="LiveId" clId="{D742674C-1A91-4EF8-B96A-4ED92F5C4B17}" dt="2023-07-14T12:40:09.647" v="0" actId="1076"/>
          <ac:spMkLst>
            <pc:docMk/>
            <pc:sldMk cId="1793053565" sldId="297"/>
            <ac:spMk id="3" creationId="{AFAAED71-405E-403E-91C2-DFAF88790B0D}"/>
          </ac:spMkLst>
        </pc:spChg>
      </pc:sldChg>
      <pc:sldChg chg="modSp mod">
        <pc:chgData name="Ioan Davies" userId="06a03e2e24420ad6" providerId="LiveId" clId="{D742674C-1A91-4EF8-B96A-4ED92F5C4B17}" dt="2023-07-14T12:40:59.704" v="3" actId="1076"/>
        <pc:sldMkLst>
          <pc:docMk/>
          <pc:sldMk cId="985443027" sldId="332"/>
        </pc:sldMkLst>
        <pc:spChg chg="mod">
          <ac:chgData name="Ioan Davies" userId="06a03e2e24420ad6" providerId="LiveId" clId="{D742674C-1A91-4EF8-B96A-4ED92F5C4B17}" dt="2023-07-14T12:40:59.704" v="3" actId="1076"/>
          <ac:spMkLst>
            <pc:docMk/>
            <pc:sldMk cId="985443027" sldId="33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baseline="0"/>
              <a:t>Esboniwch eich bod yn mynd i drafod gwaith y Groes Goch Brydeinig a dysgu mwy am yr hyn mae’n ei wneud yn y DU a thramor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Ymatebwyr brys y Groes Goch Brydeinig mewn festiau llachar, yn ystod hyfforddiant ymateb brys yn ffatri Honda yn Swindon.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0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Myfyrio</a:t>
            </a:r>
          </a:p>
          <a:p>
            <a:r>
              <a:rPr lang="cy-GB" sz="900" b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Gallech fyfyrio ar y cyflwyniad hwn drwy ofyn i’ch dosbarth ysgrifennu neu dynnu llun o’r hyn y mae caredigrwydd yn ei olygu iddyn nhw, ac ystyried sut mae helpu pobl drwy roi cymorth cyntaf iddynt yn dangos caredigrwydd.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1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>
                <a:latin typeface="Arial" pitchFamily="34" charset="0"/>
                <a:ea typeface="ＭＳ Ｐゴシック" pitchFamily="34" charset="-128"/>
                <a:cs typeface="Arial" pitchFamily="34" charset="0"/>
              </a:rPr>
              <a:t>Gofynnwch i’r plant a ydyn nhw</a:t>
            </a:r>
            <a:r>
              <a:rPr lang="cy-GB" baseline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wedi gweld y symbolau hyn o’r blaen. Os ydyn nhw wedi gweld y symbolau, gofynnwch ble.</a:t>
            </a:r>
          </a:p>
          <a:p>
            <a:endParaRPr lang="en-GB" altLang="en-US" baseline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cy-GB" baseline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Efallai yr hoffech nodi eu sylwadau ar y bwrdd.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y-GB">
                <a:latin typeface="HelveticaNeue LT 35 Thin"/>
              </a:rPr>
              <a:t>Dangoswch y ffilm hon am waith y Groes Goch Brydeinig </a:t>
            </a:r>
            <a:r>
              <a:rPr lang="cy-GB"/>
              <a:t> https://www.youtube.com/watch?v=q6v6aFwLFaQ</a:t>
            </a:r>
            <a:r>
              <a:rPr lang="cy-GB">
                <a:latin typeface="HelveticaNeue LT 35 Thin"/>
              </a:rPr>
              <a:t> (2.37 mun).</a:t>
            </a:r>
          </a:p>
          <a:p>
            <a:endParaRPr lang="en-GB">
              <a:latin typeface="HelveticaNeue LT 35 Thin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/>
              <a:t>(o’r</a:t>
            </a:r>
            <a:r>
              <a:rPr lang="cy-GB" baseline="0"/>
              <a:t> chwith uchaf, yn wrthglocwedd):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Mae’r Groes Goch Brydeinig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helpu pobl i ddysgu sgiliau cymorth cyntaf ac yn helpu pobl i roi cymorth cyntaf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cefnogi pobl y mae angen help arnynt gartref neu bobl a all fod yn unig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baseline="0"/>
              <a:t>Cydnabyddiaethau ffotograffau </a:t>
            </a:r>
            <a:r>
              <a:rPr lang="cy-GB"/>
              <a:t>(o'r</a:t>
            </a:r>
            <a:r>
              <a:rPr lang="cy-GB" baseline="0"/>
              <a:t> chwith uchaf, yn wrthglocwedd)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yn dysgu sgiliau cymorth cyntaf.</a:t>
            </a:r>
            <a:r>
              <a:rPr lang="cy-GB" sz="9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Tracey Gibbs/ Y Groes Goch Brydeinig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 Gysylltwyr Cymunedol y Groes Goch Brydeinig gyda defnyddiwr gwasanaeth. Percy Dean/Y Groes Goch Brydeinig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/>
              <a:t>(o’r</a:t>
            </a:r>
            <a:r>
              <a:rPr lang="cy-GB" baseline="0"/>
              <a:t> chwith uchaf, yn wrthglocwedd):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Mae’r Groes Goch Brydeinig: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helpu pobl yn y DU pan fydd argyfwng yn digwydd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gweithio gyda chymdeithasau’r Groes Goch a'r Cilgant Coch ledled y byd er mwyn helpu pobl y mae trychinebau wedi effeithio arnynt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baseline="0"/>
              <a:t>Yn gweithio gyda chymdeithasau’r Groes Goch a’r Cilgant Coch ledled y byd i helpu pobl y mae rhyfel yn effeithio arnynt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baseline="0"/>
              <a:t>Cydnabyddiaethau ffotograffau </a:t>
            </a:r>
            <a:r>
              <a:rPr lang="cy-GB"/>
              <a:t>(o'r</a:t>
            </a:r>
            <a:r>
              <a:rPr lang="cy-GB" baseline="0"/>
              <a:t> chwith uchaf, yn wrthglocwedd)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Gwirfoddolwyr wrth gefn cymunedol (CRV) yn Portreath, Cernyw, ym mis Mawrth 2017. Howard Laws/Y Groes Goch Brydeinig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b="0" i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Gwirfoddolwr yn cysuro</a:t>
            </a:r>
            <a:r>
              <a:rPr lang="cy-GB" sz="900" b="0" i="0" baseline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dioddefwr llithriad mwd. Christopher Black / </a:t>
            </a: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yn dosbarthu pecynnau gaeaf</a:t>
            </a:r>
            <a:r>
              <a:rPr lang="cy-GB" sz="9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yn Syria yn ystod rhyfel. Anas Kambal / </a:t>
            </a:r>
            <a:r>
              <a:rPr lang="cy-GB" sz="9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Pwyllgor Rhyngwladol y Groes Goch (ICRC)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b="0" i="1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0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b="1">
                <a:solidFill>
                  <a:schemeClr val="tx1"/>
                </a:solidFill>
                <a:latin typeface="HelveticaNeue LT 35 Thin" panose="020B0500000000000000" pitchFamily="34" charset="0"/>
                <a:ea typeface="+mn-ea"/>
                <a:cs typeface="+mn-cs"/>
              </a:rPr>
              <a:t>Caredigrwydd a’r Groes Goch Brydeinig</a:t>
            </a:r>
          </a:p>
          <a:p>
            <a:r>
              <a:rPr lang="cy-GB" sz="900">
                <a:solidFill>
                  <a:schemeClr val="tx1"/>
                </a:solidFill>
                <a:latin typeface="HelveticaNeue LT 35 Thin" panose="020B0500000000000000" pitchFamily="34" charset="0"/>
                <a:ea typeface="+mn-ea"/>
                <a:cs typeface="+mn-cs"/>
              </a:rPr>
              <a:t>Mae’r Groes Goch Brydeinig yn credu bod caredigrwydd yn bwerus iawn ac y dylen ni rannu ein caredigrwydd ag eraill. Pan fyddwn yn rhannu ein caredigrwydd, gall wneud gwahaniaeth mawr. Fel elusen, mae’r Groes Goch yn gweld y caredigrwydd hwn bob dydd yn y gwaith y mae’n ei wneud i helpu pobl mewn argyfwng yn y DU a thramor. </a:t>
            </a:r>
          </a:p>
          <a:p>
            <a:endParaRPr lang="en-GB">
              <a:latin typeface="HelveticaNeue LT 35 Thin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4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 Gysylltwyr Cymunedol y Groes Goch Brydeinig, Nazia Rehman, gyda’r defnyddiwr gwasanaeth Edith Steiner.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5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Prosiect Ffoaduriaid Ifanc gan y Groes Goch a Compass Collective yn ardal ymarfer y Globe Theatre.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900" b="0" i="0" kern="120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8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baseline="0"/>
              <a:t>Tynnwyd y llun hwn yn Syria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4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>
                <a:latin typeface="+mj-lt"/>
                <a:cs typeface="Arial"/>
              </a:rPr>
              <a:t>Primary</a:t>
            </a:r>
            <a:r>
              <a:rPr sz="3300" b="1" spc="0" baseline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392415"/>
          </a:xfrm>
        </p:spPr>
        <p:txBody>
          <a:bodyPr lIns="0" tIns="0" rIns="0" bIns="0"/>
          <a:lstStyle>
            <a:lvl1pPr>
              <a:defRPr sz="2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530D108-C2E4-44D5-B38B-C0B4FACF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Title.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  <p:sldLayoutId id="2147483673" r:id="rId22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q6v6aFwLFaQ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A1FD55-4868-4E0A-844F-8E7A55031BBF}"/>
              </a:ext>
            </a:extLst>
          </p:cNvPr>
          <p:cNvSpPr/>
          <p:nvPr/>
        </p:nvSpPr>
        <p:spPr>
          <a:xfrm rot="5340000">
            <a:off x="3254769" y="-1626683"/>
            <a:ext cx="210334" cy="6251056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30" y="404664"/>
            <a:ext cx="9589360" cy="2690307"/>
          </a:xfrm>
        </p:spPr>
        <p:txBody>
          <a:bodyPr/>
          <a:lstStyle/>
          <a:p>
            <a:r>
              <a:rPr lang="cy-GB"/>
              <a:t>Cyflwyniad i’r Groes Goch Brydeinig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33048" y="4407275"/>
            <a:ext cx="5622925" cy="766948"/>
          </a:xfrm>
        </p:spPr>
        <p:txBody>
          <a:bodyPr/>
          <a:lstStyle/>
          <a:p>
            <a:r>
              <a:rPr lang="cy-GB" sz="3200" dirty="0"/>
              <a:t>Hyrwyddwyr cymorth cyntaf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5946" y="915983"/>
            <a:ext cx="3934310" cy="4267201"/>
          </a:xfrm>
        </p:spPr>
        <p:txBody>
          <a:bodyPr/>
          <a:lstStyle/>
          <a:p>
            <a:r>
              <a:rPr lang="cy-GB" sz="2400">
                <a:solidFill>
                  <a:schemeClr val="tx2"/>
                </a:solidFill>
              </a:rPr>
              <a:t>- </a:t>
            </a:r>
            <a:r>
              <a:rPr lang="cy-GB"/>
              <a:t>Pan fydd argyfwng, bydd y Groes Goch yn helpu pobl drwy roi cymorth cyntaf, bwyd a dŵr iddynt ac, os bydd angen, rhywle iddynt gysgu.</a:t>
            </a:r>
          </a:p>
          <a:p>
            <a:pPr lvl="2"/>
            <a:endParaRPr lang="en-GB" sz="2400" b="0">
              <a:solidFill>
                <a:schemeClr val="tx1"/>
              </a:solidFill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869" y="6584756"/>
            <a:ext cx="542925" cy="138498"/>
          </a:xfrm>
        </p:spPr>
        <p:txBody>
          <a:bodyPr/>
          <a:lstStyle/>
          <a:p>
            <a:fld id="{89C05411-F5C4-44D6-90F3-776F9193555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Rhagolwg sgrin lawn">
            <a:extLst>
              <a:ext uri="{FF2B5EF4-FFF2-40B4-BE49-F238E27FC236}">
                <a16:creationId xmlns:a16="http://schemas.microsoft.com/office/drawing/2014/main" id="{A9DD730C-4982-4AED-ACBC-707AD6B1F2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6" y="910173"/>
            <a:ext cx="7243345" cy="4895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BB558-40FF-4676-902B-07985C5A0205}"/>
              </a:ext>
            </a:extLst>
          </p:cNvPr>
          <p:cNvSpPr/>
          <p:nvPr/>
        </p:nvSpPr>
        <p:spPr>
          <a:xfrm>
            <a:off x="281089" y="5931624"/>
            <a:ext cx="4544577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Cydnabyddiaeth ffotograff: Antonio Zazueta Olmos/Y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24AFFA8-3778-45C3-8C82-54DCC4FD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96692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235DE-93C6-405A-83C0-2BBABDE4D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4" t="12590" r="24710" b="17274"/>
          <a:stretch/>
        </p:blipFill>
        <p:spPr>
          <a:xfrm rot="21240539">
            <a:off x="7507102" y="337579"/>
            <a:ext cx="3044873" cy="2362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9B637-DE3E-4823-A9AC-A6178CDF7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6" t="4796" r="29226" b="3238"/>
          <a:stretch/>
        </p:blipFill>
        <p:spPr>
          <a:xfrm>
            <a:off x="695400" y="3573016"/>
            <a:ext cx="1903940" cy="28083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97663" y="2231179"/>
            <a:ext cx="7065770" cy="3702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/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4800" b="1" dirty="0">
                <a:latin typeface="Arial" panose="020B0604020202020204" pitchFamily="34" charset="0"/>
                <a:cs typeface="Arial" panose="020B0604020202020204" pitchFamily="34" charset="0"/>
              </a:rPr>
              <a:t>Ysgrifennwch neu tynnwch lun o beth mae caredigrwydd yn ei olygu i chi.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72090CF4-3FD5-4A8F-BA78-895A8832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98544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EFC8EF-FED1-485D-8EA5-39A0D0A89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2" y="980728"/>
            <a:ext cx="4761050" cy="3244361"/>
          </a:xfrm>
          <a:prstGeom prst="rect">
            <a:avLst/>
          </a:prstGeom>
        </p:spPr>
      </p:pic>
      <p:pic>
        <p:nvPicPr>
          <p:cNvPr id="9" name="Picture 2" descr="Arwyddluniau’r Groes Goch, y Cilgant Coch a’r Crisial Coch.">
            <a:extLst>
              <a:ext uri="{FF2B5EF4-FFF2-40B4-BE49-F238E27FC236}">
                <a16:creationId xmlns:a16="http://schemas.microsoft.com/office/drawing/2014/main" id="{96E748D2-CF24-4020-B8C9-01BEE2A0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97" y="3720501"/>
            <a:ext cx="5519144" cy="30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4A782-5FB3-4D7C-9B4D-272835DE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34F15C1-3F24-4D3D-A058-38158988C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58405" y="341437"/>
            <a:ext cx="1073599" cy="107359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26EF5FFA-44FA-4900-B247-F5F0BB68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  <p:pic>
        <p:nvPicPr>
          <p:cNvPr id="5" name="Picture 7">
            <a:hlinkClick r:id="" action="ppaction://media"/>
            <a:extLst>
              <a:ext uri="{FF2B5EF4-FFF2-40B4-BE49-F238E27FC236}">
                <a16:creationId xmlns:a16="http://schemas.microsoft.com/office/drawing/2014/main" id="{A0A7FF79-BED9-4160-A84D-AC1615348F26}"/>
              </a:ext>
            </a:extLst>
          </p:cNvPr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50654" y="1450272"/>
            <a:ext cx="7749395" cy="49098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056" y="1268760"/>
            <a:ext cx="4357643" cy="4267201"/>
          </a:xfrm>
        </p:spPr>
        <p:txBody>
          <a:bodyPr/>
          <a:lstStyle/>
          <a:p>
            <a:pPr lvl="2"/>
            <a:r>
              <a:rPr lang="cy-GB" sz="240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Beth sy'n digwydd?</a:t>
            </a:r>
          </a:p>
          <a:p>
            <a:pPr lvl="2"/>
            <a:endParaRPr lang="en-US" sz="2400" b="0">
              <a:solidFill>
                <a:schemeClr val="tx2"/>
              </a:solidFill>
            </a:endParaRPr>
          </a:p>
          <a:p>
            <a:pPr lvl="2"/>
            <a:r>
              <a:rPr lang="cy-GB" sz="2400" b="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Pwy sy'n cael ei helpu?</a:t>
            </a:r>
          </a:p>
          <a:p>
            <a:pPr lvl="2"/>
            <a:endParaRPr lang="en-US" sz="2400" b="0">
              <a:solidFill>
                <a:schemeClr val="tx2"/>
              </a:solidFill>
            </a:endParaRPr>
          </a:p>
          <a:p>
            <a:pPr lvl="2"/>
            <a:r>
              <a:rPr lang="cy-GB" sz="2400" b="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Sut gallen nhw fod yn teimlo?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6" name="Picture 2" descr="S:\CT\Education Marketing2\Youth Education\Photography and Case Studies\2016\Breck School - LLI Lesson - RED\Photos\_TGP8413.jpg">
            <a:extLst>
              <a:ext uri="{FF2B5EF4-FFF2-40B4-BE49-F238E27FC236}">
                <a16:creationId xmlns:a16="http://schemas.microsoft.com/office/drawing/2014/main" id="{BDC38FD4-155B-4B19-AE2F-0A95B5F88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r="-46"/>
          <a:stretch/>
        </p:blipFill>
        <p:spPr bwMode="auto">
          <a:xfrm>
            <a:off x="528115" y="889449"/>
            <a:ext cx="5499871" cy="3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:\Downloads\RS13927_UK891-008-lpr.jpg">
            <a:extLst>
              <a:ext uri="{FF2B5EF4-FFF2-40B4-BE49-F238E27FC236}">
                <a16:creationId xmlns:a16="http://schemas.microsoft.com/office/drawing/2014/main" id="{22F10893-7280-4BD1-A5BA-6E76B2D6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15" y="2929441"/>
            <a:ext cx="5358760" cy="3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EE5648B3-7C17-4759-B18A-AB2EF600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277584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056" y="1268760"/>
            <a:ext cx="4357643" cy="4267201"/>
          </a:xfrm>
        </p:spPr>
        <p:txBody>
          <a:bodyPr/>
          <a:lstStyle/>
          <a:p>
            <a:pPr lvl="2"/>
            <a:r>
              <a:rPr lang="cy-GB" sz="240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Beth sy'n digwydd?</a:t>
            </a:r>
          </a:p>
          <a:p>
            <a:pPr lvl="2"/>
            <a:endParaRPr lang="en-US" sz="2400" b="0">
              <a:solidFill>
                <a:schemeClr val="tx2"/>
              </a:solidFill>
            </a:endParaRPr>
          </a:p>
          <a:p>
            <a:pPr lvl="2"/>
            <a:r>
              <a:rPr lang="cy-GB" sz="2400" b="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Pwy sy'n cael ei helpu?</a:t>
            </a:r>
          </a:p>
          <a:p>
            <a:pPr lvl="2"/>
            <a:endParaRPr lang="en-US" sz="2400" b="0">
              <a:solidFill>
                <a:schemeClr val="tx2"/>
              </a:solidFill>
            </a:endParaRPr>
          </a:p>
          <a:p>
            <a:pPr lvl="2"/>
            <a:r>
              <a:rPr lang="cy-GB" sz="2400" b="0">
                <a:solidFill>
                  <a:schemeClr val="tx2"/>
                </a:solidFill>
              </a:rPr>
              <a:t>- </a:t>
            </a:r>
            <a:r>
              <a:rPr lang="cy-GB" sz="2400" b="0">
                <a:solidFill>
                  <a:schemeClr val="tx1"/>
                </a:solidFill>
              </a:rPr>
              <a:t>Sut gallen nhw fod yn teimlo?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2" descr="\\redcross.org.uk\public\Users-IBM\emcleish\My Pictures\Int\18.jpg">
            <a:extLst>
              <a:ext uri="{FF2B5EF4-FFF2-40B4-BE49-F238E27FC236}">
                <a16:creationId xmlns:a16="http://schemas.microsoft.com/office/drawing/2014/main" id="{52CE5AA4-3907-46A9-9163-8AAC87146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692" r="-1" b="692"/>
          <a:stretch/>
        </p:blipFill>
        <p:spPr bwMode="auto">
          <a:xfrm>
            <a:off x="1875644" y="3448922"/>
            <a:ext cx="4664436" cy="31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Downloads\RS11139_uk-866-334-scr.jpg">
            <a:extLst>
              <a:ext uri="{FF2B5EF4-FFF2-40B4-BE49-F238E27FC236}">
                <a16:creationId xmlns:a16="http://schemas.microsoft.com/office/drawing/2014/main" id="{4BDFAEF9-2CAA-4780-89FC-D559B94B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3670"/>
          <a:stretch/>
        </p:blipFill>
        <p:spPr bwMode="auto">
          <a:xfrm>
            <a:off x="478644" y="735030"/>
            <a:ext cx="4529199" cy="30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Downloads\V-P-SY-E-00809.JPG">
            <a:extLst>
              <a:ext uri="{FF2B5EF4-FFF2-40B4-BE49-F238E27FC236}">
                <a16:creationId xmlns:a16="http://schemas.microsoft.com/office/drawing/2014/main" id="{D7B4F550-6483-4A82-A5A5-C4FF439D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20" y="3448920"/>
            <a:ext cx="4658001" cy="31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BC219CCF-9970-45D3-8281-3BEBA985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164048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2A59D4-BA9B-44D8-B458-79CB95CA2CA9}"/>
              </a:ext>
            </a:extLst>
          </p:cNvPr>
          <p:cNvSpPr/>
          <p:nvPr/>
        </p:nvSpPr>
        <p:spPr>
          <a:xfrm rot="5340000">
            <a:off x="7431517" y="1673275"/>
            <a:ext cx="182112" cy="4868168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548680"/>
            <a:ext cx="11017224" cy="3790973"/>
          </a:xfrm>
        </p:spPr>
        <p:txBody>
          <a:bodyPr wrap="square" lIns="0" tIns="0" rIns="0" bIns="0" anchor="t">
            <a:noAutofit/>
          </a:bodyPr>
          <a:lstStyle/>
          <a:p>
            <a:r>
              <a:rPr lang="cy-GB" dirty="0">
                <a:latin typeface="HelveticaNeueLT Pro 65 Md"/>
              </a:rPr>
              <a:t>Sut mae’r Groes Goch Brydeinig yn dangos grym caredigrwydd?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6A0A5D-B7CC-4CF4-B22A-11D845DF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8955" y="3988459"/>
            <a:ext cx="2110506" cy="21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46723" y="1014760"/>
            <a:ext cx="4357643" cy="4267201"/>
          </a:xfrm>
        </p:spPr>
        <p:txBody>
          <a:bodyPr/>
          <a:lstStyle/>
          <a:p>
            <a:r>
              <a:rPr lang="cy-GB" sz="2400">
                <a:solidFill>
                  <a:schemeClr val="tx2"/>
                </a:solidFill>
              </a:rPr>
              <a:t>- </a:t>
            </a:r>
            <a:r>
              <a:rPr lang="cy-GB" sz="2400">
                <a:solidFill>
                  <a:schemeClr val="tx1"/>
                </a:solidFill>
              </a:rPr>
              <a:t>Mae’r Groes Goch </a:t>
            </a:r>
            <a:r>
              <a:rPr lang="cy-GB"/>
              <a:t>yn cefnogi pobl y mae angen help arnynt gartref neu bobl a all fod yn unig.</a:t>
            </a:r>
          </a:p>
          <a:p>
            <a:pPr lvl="2"/>
            <a:endParaRPr lang="en-GB" sz="2400" b="0">
              <a:solidFill>
                <a:schemeClr val="tx1"/>
              </a:solidFill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3" name="Picture 12" descr="Y Cysylltwr Cymunedol Nazia Rehman wrth ei gwaith">
            <a:extLst>
              <a:ext uri="{FF2B5EF4-FFF2-40B4-BE49-F238E27FC236}">
                <a16:creationId xmlns:a16="http://schemas.microsoft.com/office/drawing/2014/main" id="{B0A4EEBF-2628-43B9-8B95-B4D6810A5A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2" y="1021609"/>
            <a:ext cx="6814202" cy="46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E9C9F4-AE33-4614-9554-7B5B20FF6D76}"/>
              </a:ext>
            </a:extLst>
          </p:cNvPr>
          <p:cNvSpPr/>
          <p:nvPr/>
        </p:nvSpPr>
        <p:spPr>
          <a:xfrm>
            <a:off x="321997" y="5733007"/>
            <a:ext cx="3619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400">
                <a:solidFill>
                  <a:srgbClr val="373737"/>
                </a:solidFill>
                <a:latin typeface="ArialMT"/>
              </a:rPr>
              <a:t>Cydnabyddiaeth ffotograff: Percy Dean/Y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39F1B131-3FAD-4561-88E2-30841702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32233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8648" y="1032647"/>
            <a:ext cx="4357643" cy="4267201"/>
          </a:xfrm>
        </p:spPr>
        <p:txBody>
          <a:bodyPr/>
          <a:lstStyle/>
          <a:p>
            <a:pPr fontAlgn="t"/>
            <a:r>
              <a:rPr lang="cy-GB" sz="2400">
                <a:solidFill>
                  <a:schemeClr val="tx2"/>
                </a:solidFill>
              </a:rPr>
              <a:t>- </a:t>
            </a:r>
            <a:r>
              <a:rPr lang="cy-GB"/>
              <a:t>Mae’r Groes Goch yn cefnogi ffoaduriaid a cheiswyr lloches. Gall y rhain fod yn bobl sydd wedi gorfod gadael eu cartrefi oherwydd trafferthion fel rhyfel. Rydyn ni hefyd yn helpu pobl i ddod o hyd i’w teuluoedd os ydynt wedi cael eu gwahanu. </a:t>
            </a:r>
          </a:p>
          <a:p>
            <a:pPr lvl="2"/>
            <a:endParaRPr lang="en-GB" sz="2400" b="0">
              <a:solidFill>
                <a:schemeClr val="tx1"/>
              </a:solidFill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 descr="Rhagolwg sgrin lawn">
            <a:extLst>
              <a:ext uri="{FF2B5EF4-FFF2-40B4-BE49-F238E27FC236}">
                <a16:creationId xmlns:a16="http://schemas.microsoft.com/office/drawing/2014/main" id="{73391839-B6EC-4D62-8970-B65303E537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0" y="1034390"/>
            <a:ext cx="6846487" cy="46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2AEDE-9412-4EBB-9B78-1E8E3A59F998}"/>
              </a:ext>
            </a:extLst>
          </p:cNvPr>
          <p:cNvSpPr/>
          <p:nvPr/>
        </p:nvSpPr>
        <p:spPr>
          <a:xfrm>
            <a:off x="299638" y="5723607"/>
            <a:ext cx="4067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400">
                <a:solidFill>
                  <a:srgbClr val="373737"/>
                </a:solidFill>
                <a:latin typeface="ArialMT"/>
              </a:rPr>
              <a:t>Cydnabyddiaeth ffotograff: Claudia Leisinger/Y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EA9A204E-4302-453E-8A31-D85B0CC0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30105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99C1-D066-408B-A1CA-34610847C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8278" y="1127649"/>
            <a:ext cx="4047199" cy="4267201"/>
          </a:xfrm>
        </p:spPr>
        <p:txBody>
          <a:bodyPr/>
          <a:lstStyle/>
          <a:p>
            <a:r>
              <a:rPr lang="cy-GB" sz="2400">
                <a:solidFill>
                  <a:schemeClr val="tx2"/>
                </a:solidFill>
              </a:rPr>
              <a:t>-</a:t>
            </a:r>
            <a:r>
              <a:rPr lang="cy-GB"/>
              <a:t>Mae’r Groes Goch Brydeinig yn gweithio gyda chymdeithasau eraill y Groes Goch a’r Cilgant Coch ledled y byd er mwyn helpu pobl y mae brwydro yn digwydd yn eu gwlad. Rydyn ni’n eu cefnogi drwy roi pethau fel bwyd, dŵr a gofal iechyd iddyn nhw.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3A4344-5381-4938-BCAA-66780028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313" y="6754089"/>
            <a:ext cx="542925" cy="138498"/>
          </a:xfrm>
        </p:spPr>
        <p:txBody>
          <a:bodyPr/>
          <a:lstStyle/>
          <a:p>
            <a:fld id="{89C05411-F5C4-44D6-90F3-776F9193555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 descr="Rhagolwg sgrin lawn">
            <a:extLst>
              <a:ext uri="{FF2B5EF4-FFF2-40B4-BE49-F238E27FC236}">
                <a16:creationId xmlns:a16="http://schemas.microsoft.com/office/drawing/2014/main" id="{596C10D3-F742-45F8-8BE6-ED68543165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3" y="1132088"/>
            <a:ext cx="7491536" cy="44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6543A5-55E4-47A3-B702-620EBFFDB694}"/>
              </a:ext>
            </a:extLst>
          </p:cNvPr>
          <p:cNvSpPr/>
          <p:nvPr/>
        </p:nvSpPr>
        <p:spPr>
          <a:xfrm>
            <a:off x="211264" y="5690096"/>
            <a:ext cx="42242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/>
              <a:t>Cydnabyddiaeth ffotograff: Alicia Melville-Smith / Y Groes Goch Brydeinig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620A6854-9424-47AB-9F49-276E8748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41" y="222695"/>
            <a:ext cx="4281841" cy="514431"/>
          </a:xfrm>
        </p:spPr>
        <p:txBody>
          <a:bodyPr/>
          <a:lstStyle/>
          <a:p>
            <a:r>
              <a:rPr lang="cy-GB" sz="1800"/>
              <a:t>Cyflwyniad i’r Groes Goch Brydeinig</a:t>
            </a:r>
          </a:p>
        </p:txBody>
      </p:sp>
    </p:spTree>
    <p:extLst>
      <p:ext uri="{BB962C8B-B14F-4D97-AF65-F5344CB8AC3E}">
        <p14:creationId xmlns:p14="http://schemas.microsoft.com/office/powerpoint/2010/main" val="1038394430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A1E6AC-2059-4829-9F48-2CCFE66E6FE8}"/>
</file>

<file path=customXml/itemProps2.xml><?xml version="1.0" encoding="utf-8"?>
<ds:datastoreItem xmlns:ds="http://schemas.openxmlformats.org/officeDocument/2006/customXml" ds:itemID="{92BA7B67-ECFD-42CB-8209-0156DC553F8F}"/>
</file>

<file path=customXml/itemProps3.xml><?xml version="1.0" encoding="utf-8"?>
<ds:datastoreItem xmlns:ds="http://schemas.openxmlformats.org/officeDocument/2006/customXml" ds:itemID="{5E15D11D-8042-45B3-AC66-3B949001A12D}"/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1</TotalTime>
  <Words>821</Words>
  <Application>Microsoft Office PowerPoint</Application>
  <PresentationFormat>Widescreen</PresentationFormat>
  <Paragraphs>86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ArialMT</vt:lpstr>
      <vt:lpstr>Calibri</vt:lpstr>
      <vt:lpstr>HelveticaNeue LT 35 Thin</vt:lpstr>
      <vt:lpstr>HelveticaNeueLT Pro 45 Lt</vt:lpstr>
      <vt:lpstr>HelveticaNeueLT Pro 55 Roman</vt:lpstr>
      <vt:lpstr>HelveticaNeueLT Pro 65 Md</vt:lpstr>
      <vt:lpstr>Red Cross FA V1</vt:lpstr>
      <vt:lpstr>Cyflwyniad i’r Groes Goch Brydeinig.</vt:lpstr>
      <vt:lpstr>Cyflwyniad i’r Groes Goch Brydeinig</vt:lpstr>
      <vt:lpstr>Cyflwyniad i’r Groes Goch Brydeinig</vt:lpstr>
      <vt:lpstr>Cyflwyniad i’r Groes Goch Brydeinig</vt:lpstr>
      <vt:lpstr>Cyflwyniad i’r Groes Goch Brydeinig</vt:lpstr>
      <vt:lpstr>Sut mae’r Groes Goch Brydeinig yn dangos grym caredigrwydd?</vt:lpstr>
      <vt:lpstr>Cyflwyniad i’r Groes Goch Brydeinig</vt:lpstr>
      <vt:lpstr>Cyflwyniad i’r Groes Goch Brydeinig</vt:lpstr>
      <vt:lpstr>Cyflwyniad i’r Groes Goch Brydeinig</vt:lpstr>
      <vt:lpstr>Cyflwyniad i’r Groes Goch Brydeinig</vt:lpstr>
      <vt:lpstr>Cyflwyniad i’r Groes Goch Brydeinig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Ioan Davies</cp:lastModifiedBy>
  <cp:revision>2</cp:revision>
  <dcterms:created xsi:type="dcterms:W3CDTF">2019-11-07T09:43:50Z</dcterms:created>
  <dcterms:modified xsi:type="dcterms:W3CDTF">2023-07-14T12:41:04Z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b5bd0e747d9243cdba6014139b7d7e8a">
    <vt:lpwstr/>
  </property>
  <property fmtid="{D5CDD505-2E9C-101B-9397-08002B2CF9AE}" pid="11" name="BRC_x002d_Classification">
    <vt:lpwstr/>
  </property>
  <property fmtid="{D5CDD505-2E9C-101B-9397-08002B2CF9AE}" pid="12" name="BRC-Classification">
    <vt:lpwstr/>
  </property>
</Properties>
</file>