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7"/>
  </p:notesMasterIdLst>
  <p:sldIdLst>
    <p:sldId id="297" r:id="rId2"/>
    <p:sldId id="298" r:id="rId3"/>
    <p:sldId id="327" r:id="rId4"/>
    <p:sldId id="328" r:id="rId5"/>
    <p:sldId id="329" r:id="rId6"/>
  </p:sldIdLst>
  <p:sldSz cx="12192000" cy="6858000"/>
  <p:notesSz cx="16256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60"/>
      </p:cViewPr>
      <p:guideLst/>
    </p:cSldViewPr>
  </p:slideViewPr>
  <p:notesTextViewPr>
    <p:cViewPr>
      <p:scale>
        <a:sx n="100" d="100"/>
        <a:sy n="100" d="100"/>
      </p:scale>
      <p:origin x="0" y="0"/>
    </p:cViewPr>
  </p:notesTextViewPr>
  <p:sorterViewPr>
    <p:cViewPr>
      <p:scale>
        <a:sx n="44" d="100"/>
        <a:sy n="4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Bruce" userId="cd14b7cc-a47c-4568-a7e1-17940fbf5a9f" providerId="ADAL" clId="{CF9D54DF-E495-43B8-ACD4-06615E951DAB}"/>
    <pc:docChg chg="modSld">
      <pc:chgData name="Chloe Bruce" userId="cd14b7cc-a47c-4568-a7e1-17940fbf5a9f" providerId="ADAL" clId="{CF9D54DF-E495-43B8-ACD4-06615E951DAB}" dt="2021-07-13T13:04:48.812" v="0" actId="1076"/>
      <pc:docMkLst>
        <pc:docMk/>
      </pc:docMkLst>
      <pc:sldChg chg="modSp mod">
        <pc:chgData name="Chloe Bruce" userId="cd14b7cc-a47c-4568-a7e1-17940fbf5a9f" providerId="ADAL" clId="{CF9D54DF-E495-43B8-ACD4-06615E951DAB}" dt="2021-07-13T13:04:48.812" v="0" actId="1076"/>
        <pc:sldMkLst>
          <pc:docMk/>
          <pc:sldMk cId="249535191" sldId="329"/>
        </pc:sldMkLst>
        <pc:spChg chg="mod">
          <ac:chgData name="Chloe Bruce" userId="cd14b7cc-a47c-4568-a7e1-17940fbf5a9f" providerId="ADAL" clId="{CF9D54DF-E495-43B8-ACD4-06615E951DAB}" dt="2021-07-13T13:04:48.812" v="0" actId="1076"/>
          <ac:spMkLst>
            <pc:docMk/>
            <pc:sldMk cId="249535191" sldId="329"/>
            <ac:spMk id="5" creationId="{08C729AF-4F71-4D57-BF64-4E67D0958E8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4E092205-E3CE-4B42-907A-C3BB5D21EF03}" type="datetimeFigureOut">
              <a:rPr lang="en-GB" smtClean="0"/>
              <a:t>13/07/2021</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908070E-2810-4E5C-83CC-655FBDA01363}" type="slidenum">
              <a:rPr lang="en-GB" smtClean="0"/>
              <a:t>‹#›</a:t>
            </a:fld>
            <a:endParaRPr lang="en-GB"/>
          </a:p>
        </p:txBody>
      </p:sp>
    </p:spTree>
    <p:extLst>
      <p:ext uri="{BB962C8B-B14F-4D97-AF65-F5344CB8AC3E}">
        <p14:creationId xmlns:p14="http://schemas.microsoft.com/office/powerpoint/2010/main" val="13031725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a:t>
            </a:fld>
            <a:endParaRPr lang="en-GB"/>
          </a:p>
        </p:txBody>
      </p:sp>
    </p:spTree>
    <p:extLst>
      <p:ext uri="{BB962C8B-B14F-4D97-AF65-F5344CB8AC3E}">
        <p14:creationId xmlns:p14="http://schemas.microsoft.com/office/powerpoint/2010/main" val="1834090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2</a:t>
            </a:fld>
            <a:endParaRPr lang="en-GB"/>
          </a:p>
        </p:txBody>
      </p:sp>
    </p:spTree>
    <p:extLst>
      <p:ext uri="{BB962C8B-B14F-4D97-AF65-F5344CB8AC3E}">
        <p14:creationId xmlns:p14="http://schemas.microsoft.com/office/powerpoint/2010/main" val="1411752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3</a:t>
            </a:fld>
            <a:endParaRPr lang="en-GB"/>
          </a:p>
        </p:txBody>
      </p:sp>
    </p:spTree>
    <p:extLst>
      <p:ext uri="{BB962C8B-B14F-4D97-AF65-F5344CB8AC3E}">
        <p14:creationId xmlns:p14="http://schemas.microsoft.com/office/powerpoint/2010/main" val="4208569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3" name="Graphic 12">
            <a:extLst>
              <a:ext uri="{FF2B5EF4-FFF2-40B4-BE49-F238E27FC236}">
                <a16:creationId xmlns:a16="http://schemas.microsoft.com/office/drawing/2014/main" id="{7D4B1D82-7726-4E58-A5FE-247C36749E10}"/>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5699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2290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2"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471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3"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3457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numCol="2" spcCol="288000">
            <a:noAutofit/>
          </a:bodyPr>
          <a:lstStyle>
            <a:lvl1pPr marL="449263" indent="-449263">
              <a:lnSpc>
                <a:spcPts val="2800"/>
              </a:lnSpc>
              <a:buFontTx/>
              <a:buBlip>
                <a:blip r:embed="rId2"/>
              </a:buBlip>
              <a:defRPr sz="2600">
                <a:latin typeface="+mj-lt"/>
              </a:defRPr>
            </a:lvl1pPr>
            <a:lvl2pPr marL="449263" indent="-449263">
              <a:lnSpc>
                <a:spcPts val="2800"/>
              </a:lnSpc>
              <a:buFontTx/>
              <a:buBlip>
                <a:blip r:embed="rId2"/>
              </a:buBlip>
              <a:defRPr sz="2600"/>
            </a:lvl2pPr>
            <a:lvl3pPr marL="449263" indent="-449263">
              <a:lnSpc>
                <a:spcPts val="2200"/>
              </a:lnSpc>
              <a:buFontTx/>
              <a:buBlip>
                <a:blip r:embed="rId2"/>
              </a:buBlip>
              <a:defRPr sz="1800" b="1">
                <a:latin typeface="HelveticaNeueLT Pro 65 Md" panose="020B0804020202020204" pitchFamily="34" charset="0"/>
              </a:defRPr>
            </a:lvl3pPr>
            <a:lvl4pPr marL="449263" indent="-449263">
              <a:lnSpc>
                <a:spcPts val="2200"/>
              </a:lnSpc>
              <a:buFontTx/>
              <a:buBlip>
                <a:blip r:embed="rId2"/>
              </a:buBlip>
              <a:defRPr sz="1800"/>
            </a:lvl4pPr>
            <a:lvl5pPr marL="449263" indent="-449263">
              <a:lnSpc>
                <a:spcPts val="1800"/>
              </a:lnSpc>
              <a:buFontTx/>
              <a:buBlip>
                <a:blip r:embed="rId2"/>
              </a:buBlip>
              <a:defRPr sz="1400">
                <a:latin typeface="+mj-lt"/>
              </a:defRPr>
            </a:lvl5pPr>
            <a:lvl6pPr marL="449263" indent="-449263">
              <a:lnSpc>
                <a:spcPts val="1800"/>
              </a:lnSpc>
              <a:buFontTx/>
              <a:buBlip>
                <a:blip r:embed="rId2"/>
              </a:buBlip>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403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0" name="Text Placeholder 11">
            <a:extLst>
              <a:ext uri="{FF2B5EF4-FFF2-40B4-BE49-F238E27FC236}">
                <a16:creationId xmlns:a16="http://schemas.microsoft.com/office/drawing/2014/main" id="{87206E47-11C3-4F5E-A8CD-1AA2590C1698}"/>
              </a:ext>
            </a:extLst>
          </p:cNvPr>
          <p:cNvSpPr>
            <a:spLocks noGrp="1"/>
          </p:cNvSpPr>
          <p:nvPr>
            <p:ph type="body" sz="quarter" idx="15"/>
          </p:nvPr>
        </p:nvSpPr>
        <p:spPr>
          <a:xfrm>
            <a:off x="4256617"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1" name="Text Placeholder 11">
            <a:extLst>
              <a:ext uri="{FF2B5EF4-FFF2-40B4-BE49-F238E27FC236}">
                <a16:creationId xmlns:a16="http://schemas.microsoft.com/office/drawing/2014/main" id="{60A421C5-7388-47E2-9567-86FD03EBADAF}"/>
              </a:ext>
            </a:extLst>
          </p:cNvPr>
          <p:cNvSpPr>
            <a:spLocks noGrp="1"/>
          </p:cNvSpPr>
          <p:nvPr>
            <p:ph type="body" sz="quarter" idx="16"/>
          </p:nvPr>
        </p:nvSpPr>
        <p:spPr>
          <a:xfrm>
            <a:off x="6192309"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3" name="Text Placeholder 11">
            <a:extLst>
              <a:ext uri="{FF2B5EF4-FFF2-40B4-BE49-F238E27FC236}">
                <a16:creationId xmlns:a16="http://schemas.microsoft.com/office/drawing/2014/main" id="{F8F10E54-5F13-4F43-8409-F9BB60B0DE2F}"/>
              </a:ext>
            </a:extLst>
          </p:cNvPr>
          <p:cNvSpPr>
            <a:spLocks noGrp="1"/>
          </p:cNvSpPr>
          <p:nvPr>
            <p:ph type="body" sz="quarter" idx="17"/>
          </p:nvPr>
        </p:nvSpPr>
        <p:spPr>
          <a:xfrm>
            <a:off x="8128000"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905000"/>
            <a:ext cx="1736725" cy="1143000"/>
          </a:xfrm>
        </p:spPr>
        <p:txBody>
          <a:bodyPr anchor="ctr">
            <a:noAutofit/>
          </a:bodyPr>
          <a:lstStyle>
            <a:lvl1pPr algn="ctr">
              <a:defRPr/>
            </a:lvl1pPr>
          </a:lstStyle>
          <a:p>
            <a:r>
              <a:rPr lang="en-US"/>
              <a:t>Click icon to add picture</a:t>
            </a:r>
            <a:endParaRPr lang="en-GB"/>
          </a:p>
        </p:txBody>
      </p:sp>
      <p:sp>
        <p:nvSpPr>
          <p:cNvPr id="16" name="Picture Placeholder 5">
            <a:extLst>
              <a:ext uri="{FF2B5EF4-FFF2-40B4-BE49-F238E27FC236}">
                <a16:creationId xmlns:a16="http://schemas.microsoft.com/office/drawing/2014/main" id="{7A38649F-9E1D-480C-9A3A-60FFB0F11FAE}"/>
              </a:ext>
            </a:extLst>
          </p:cNvPr>
          <p:cNvSpPr>
            <a:spLocks noGrp="1"/>
          </p:cNvSpPr>
          <p:nvPr>
            <p:ph type="pic" sz="quarter" idx="19"/>
          </p:nvPr>
        </p:nvSpPr>
        <p:spPr>
          <a:xfrm>
            <a:off x="4256617" y="1905000"/>
            <a:ext cx="1736725" cy="1143000"/>
          </a:xfrm>
        </p:spPr>
        <p:txBody>
          <a:bodyPr anchor="ctr">
            <a:noAutofit/>
          </a:bodyPr>
          <a:lstStyle>
            <a:lvl1pPr algn="ctr">
              <a:defRPr/>
            </a:lvl1pPr>
          </a:lstStyle>
          <a:p>
            <a:r>
              <a:rPr lang="en-US"/>
              <a:t>Click icon to add picture</a:t>
            </a:r>
            <a:endParaRPr lang="en-GB"/>
          </a:p>
        </p:txBody>
      </p:sp>
      <p:sp>
        <p:nvSpPr>
          <p:cNvPr id="17" name="Picture Placeholder 5">
            <a:extLst>
              <a:ext uri="{FF2B5EF4-FFF2-40B4-BE49-F238E27FC236}">
                <a16:creationId xmlns:a16="http://schemas.microsoft.com/office/drawing/2014/main" id="{40B9A4C1-F987-43F2-86E8-1D10E8EBC9E3}"/>
              </a:ext>
            </a:extLst>
          </p:cNvPr>
          <p:cNvSpPr>
            <a:spLocks noGrp="1"/>
          </p:cNvSpPr>
          <p:nvPr>
            <p:ph type="pic" sz="quarter" idx="20"/>
          </p:nvPr>
        </p:nvSpPr>
        <p:spPr>
          <a:xfrm>
            <a:off x="6192309" y="1905000"/>
            <a:ext cx="1736725" cy="1143000"/>
          </a:xfrm>
        </p:spPr>
        <p:txBody>
          <a:bodyPr anchor="ctr">
            <a:noAutofit/>
          </a:bodyPr>
          <a:lstStyle>
            <a:lvl1pPr algn="ctr">
              <a:defRPr/>
            </a:lvl1pPr>
          </a:lstStyle>
          <a:p>
            <a:r>
              <a:rPr lang="en-US"/>
              <a:t>Click icon to add picture</a:t>
            </a:r>
            <a:endParaRPr lang="en-GB"/>
          </a:p>
        </p:txBody>
      </p:sp>
      <p:sp>
        <p:nvSpPr>
          <p:cNvPr id="18" name="Picture Placeholder 5">
            <a:extLst>
              <a:ext uri="{FF2B5EF4-FFF2-40B4-BE49-F238E27FC236}">
                <a16:creationId xmlns:a16="http://schemas.microsoft.com/office/drawing/2014/main" id="{D67D4B6A-6E32-445D-8D04-460F35CBFE8A}"/>
              </a:ext>
            </a:extLst>
          </p:cNvPr>
          <p:cNvSpPr>
            <a:spLocks noGrp="1"/>
          </p:cNvSpPr>
          <p:nvPr>
            <p:ph type="pic" sz="quarter" idx="21"/>
          </p:nvPr>
        </p:nvSpPr>
        <p:spPr>
          <a:xfrm>
            <a:off x="8128000" y="1905000"/>
            <a:ext cx="1736725" cy="1143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922616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581053"/>
            <a:ext cx="3676650" cy="2404919"/>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21" name="Picture Placeholder 5">
            <a:extLst>
              <a:ext uri="{FF2B5EF4-FFF2-40B4-BE49-F238E27FC236}">
                <a16:creationId xmlns:a16="http://schemas.microsoft.com/office/drawing/2014/main" id="{40D8A5CD-17B2-4EED-9EC4-BE701E8C5BE0}"/>
              </a:ext>
            </a:extLst>
          </p:cNvPr>
          <p:cNvSpPr>
            <a:spLocks noGrp="1"/>
          </p:cNvSpPr>
          <p:nvPr>
            <p:ph type="pic" sz="quarter" idx="19"/>
          </p:nvPr>
        </p:nvSpPr>
        <p:spPr>
          <a:xfrm>
            <a:off x="6192838" y="1581053"/>
            <a:ext cx="3676650" cy="2404919"/>
          </a:xfrm>
        </p:spPr>
        <p:txBody>
          <a:bodyPr anchor="ctr">
            <a:noAutofit/>
          </a:bodyPr>
          <a:lstStyle>
            <a:lvl1pPr algn="ctr">
              <a:defRPr/>
            </a:lvl1pPr>
          </a:lstStyle>
          <a:p>
            <a:r>
              <a:rPr lang="en-US"/>
              <a:t>Click icon to add picture</a:t>
            </a:r>
            <a:endParaRPr lang="en-GB"/>
          </a:p>
        </p:txBody>
      </p:sp>
      <p:sp>
        <p:nvSpPr>
          <p:cNvPr id="22" name="Text Placeholder 11">
            <a:extLst>
              <a:ext uri="{FF2B5EF4-FFF2-40B4-BE49-F238E27FC236}">
                <a16:creationId xmlns:a16="http://schemas.microsoft.com/office/drawing/2014/main" id="{B979E375-A75B-42F5-B0F6-760979F90B60}"/>
              </a:ext>
            </a:extLst>
          </p:cNvPr>
          <p:cNvSpPr>
            <a:spLocks noGrp="1"/>
          </p:cNvSpPr>
          <p:nvPr>
            <p:ph type="body" sz="quarter" idx="20"/>
          </p:nvPr>
        </p:nvSpPr>
        <p:spPr>
          <a:xfrm>
            <a:off x="6192838"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3955124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2101125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cxnSp>
        <p:nvCxnSpPr>
          <p:cNvPr id="7" name="Straight Connector 6">
            <a:extLst>
              <a:ext uri="{FF2B5EF4-FFF2-40B4-BE49-F238E27FC236}">
                <a16:creationId xmlns:a16="http://schemas.microsoft.com/office/drawing/2014/main" id="{D4F6CDB5-BC0A-4E4C-A80D-92F3DF182B3D}"/>
              </a:ext>
            </a:extLst>
          </p:cNvPr>
          <p:cNvCxnSpPr/>
          <p:nvPr userDrawn="1"/>
        </p:nvCxnSpPr>
        <p:spPr>
          <a:xfrm>
            <a:off x="2320925"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290FFE-CED4-4D82-A880-9D0CE9D0EA5B}"/>
              </a:ext>
            </a:extLst>
          </p:cNvPr>
          <p:cNvCxnSpPr/>
          <p:nvPr userDrawn="1"/>
        </p:nvCxnSpPr>
        <p:spPr>
          <a:xfrm>
            <a:off x="4901944"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00F567-DBA3-4E2D-9154-4A0BF260FCB3}"/>
              </a:ext>
            </a:extLst>
          </p:cNvPr>
          <p:cNvCxnSpPr/>
          <p:nvPr userDrawn="1"/>
        </p:nvCxnSpPr>
        <p:spPr>
          <a:xfrm>
            <a:off x="7480213"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31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572000"/>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8544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F1B13B"/>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Primary</a:t>
            </a:r>
            <a:r>
              <a:rPr sz="3300" b="1" spc="0" baseline="0" dirty="0">
                <a:solidFill>
                  <a:srgbClr val="EE2A24"/>
                </a:solidFill>
                <a:latin typeface="+mj-lt"/>
                <a:cs typeface="Arial"/>
              </a:rPr>
              <a:t>.</a:t>
            </a:r>
            <a:endParaRPr sz="3300" spc="0" baseline="0" dirty="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9" name="Graphic 8">
            <a:extLst>
              <a:ext uri="{FF2B5EF4-FFF2-40B4-BE49-F238E27FC236}">
                <a16:creationId xmlns:a16="http://schemas.microsoft.com/office/drawing/2014/main" id="{E48C7B36-9ACC-4488-99B1-D57DFD1DF90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Tree>
    <p:extLst>
      <p:ext uri="{BB962C8B-B14F-4D97-AF65-F5344CB8AC3E}">
        <p14:creationId xmlns:p14="http://schemas.microsoft.com/office/powerpoint/2010/main" val="304203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Thank you.</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140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0" name="Graphic 9">
            <a:extLst>
              <a:ext uri="{FF2B5EF4-FFF2-40B4-BE49-F238E27FC236}">
                <a16:creationId xmlns:a16="http://schemas.microsoft.com/office/drawing/2014/main" id="{8B259A5E-AB20-44CB-B07C-4598ADE563DC}"/>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123727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12" name="Graphic 11">
            <a:extLst>
              <a:ext uri="{FF2B5EF4-FFF2-40B4-BE49-F238E27FC236}">
                <a16:creationId xmlns:a16="http://schemas.microsoft.com/office/drawing/2014/main" id="{7FA888B1-BCEF-40C4-90D5-A7BD74B853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cxnSp>
        <p:nvCxnSpPr>
          <p:cNvPr id="13" name="Straight Connector 12">
            <a:extLst>
              <a:ext uri="{FF2B5EF4-FFF2-40B4-BE49-F238E27FC236}">
                <a16:creationId xmlns:a16="http://schemas.microsoft.com/office/drawing/2014/main" id="{AF881A22-8FBC-49C5-916F-49606800B6C9}"/>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object 53">
            <a:extLst>
              <a:ext uri="{FF2B5EF4-FFF2-40B4-BE49-F238E27FC236}">
                <a16:creationId xmlns:a16="http://schemas.microsoft.com/office/drawing/2014/main" id="{EBA0370B-C286-4037-84B1-DFA690791274}"/>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7" name="Graphic 6">
            <a:extLst>
              <a:ext uri="{FF2B5EF4-FFF2-40B4-BE49-F238E27FC236}">
                <a16:creationId xmlns:a16="http://schemas.microsoft.com/office/drawing/2014/main" id="{F9D913F4-A157-4D09-8F2E-1B787AD2875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20001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87C321F-FBB6-42E9-8664-F54F5E12755F}"/>
              </a:ext>
            </a:extLst>
          </p:cNvPr>
          <p:cNvSpPr>
            <a:spLocks noGrp="1"/>
          </p:cNvSpPr>
          <p:nvPr>
            <p:ph type="title"/>
          </p:nvPr>
        </p:nvSpPr>
        <p:spPr/>
        <p:txBody>
          <a:bodyPr/>
          <a:lstStyle/>
          <a:p>
            <a:r>
              <a:rPr lang="en-US"/>
              <a:t>Click to edit Master title style</a:t>
            </a:r>
            <a:endParaRPr lang="en-GB"/>
          </a:p>
        </p:txBody>
      </p:sp>
      <p:sp>
        <p:nvSpPr>
          <p:cNvPr id="19" name="Date Placeholder 18">
            <a:extLst>
              <a:ext uri="{FF2B5EF4-FFF2-40B4-BE49-F238E27FC236}">
                <a16:creationId xmlns:a16="http://schemas.microsoft.com/office/drawing/2014/main" id="{43B823B2-E7E8-4020-982B-09237B6038DE}"/>
              </a:ext>
            </a:extLst>
          </p:cNvPr>
          <p:cNvSpPr>
            <a:spLocks noGrp="1"/>
          </p:cNvSpPr>
          <p:nvPr>
            <p:ph type="dt" sz="half" idx="10"/>
          </p:nvPr>
        </p:nvSpPr>
        <p:spPr/>
        <p:txBody>
          <a:bodyPr/>
          <a:lstStyle/>
          <a:p>
            <a:endParaRPr lang="en-GB" dirty="0"/>
          </a:p>
        </p:txBody>
      </p:sp>
      <p:sp>
        <p:nvSpPr>
          <p:cNvPr id="20" name="Footer Placeholder 19">
            <a:extLst>
              <a:ext uri="{FF2B5EF4-FFF2-40B4-BE49-F238E27FC236}">
                <a16:creationId xmlns:a16="http://schemas.microsoft.com/office/drawing/2014/main" id="{133E9DF7-E566-4EDE-A439-55D40FBCF939}"/>
              </a:ext>
            </a:extLst>
          </p:cNvPr>
          <p:cNvSpPr>
            <a:spLocks noGrp="1"/>
          </p:cNvSpPr>
          <p:nvPr>
            <p:ph type="ftr" sz="quarter" idx="11"/>
          </p:nvPr>
        </p:nvSpPr>
        <p:spPr/>
        <p:txBody>
          <a:bodyPr/>
          <a:lstStyle/>
          <a:p>
            <a:r>
              <a:rPr lang="en-GB"/>
              <a:t>Footer text</a:t>
            </a:r>
            <a:endParaRPr lang="en-GB" dirty="0"/>
          </a:p>
        </p:txBody>
      </p:sp>
      <p:sp>
        <p:nvSpPr>
          <p:cNvPr id="21" name="Slide Number Placeholder 20">
            <a:extLst>
              <a:ext uri="{FF2B5EF4-FFF2-40B4-BE49-F238E27FC236}">
                <a16:creationId xmlns:a16="http://schemas.microsoft.com/office/drawing/2014/main" id="{EC704E8A-65C4-4B4F-BB59-DC16385D4467}"/>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23" name="Media Placeholder 22">
            <a:extLst>
              <a:ext uri="{FF2B5EF4-FFF2-40B4-BE49-F238E27FC236}">
                <a16:creationId xmlns:a16="http://schemas.microsoft.com/office/drawing/2014/main" id="{2795416A-107D-42E6-9D2D-E6CEDF8F58A7}"/>
              </a:ext>
            </a:extLst>
          </p:cNvPr>
          <p:cNvSpPr>
            <a:spLocks noGrp="1"/>
          </p:cNvSpPr>
          <p:nvPr>
            <p:ph type="media" sz="quarter" idx="13"/>
          </p:nvPr>
        </p:nvSpPr>
        <p:spPr>
          <a:xfrm>
            <a:off x="2332014" y="1794046"/>
            <a:ext cx="7542239" cy="4236707"/>
          </a:xfrm>
        </p:spPr>
        <p:txBody>
          <a:bodyPr>
            <a:noAutofit/>
          </a:bodyPr>
          <a:lstStyle>
            <a:lvl1pPr algn="ctr">
              <a:defRPr/>
            </a:lvl1pPr>
          </a:lstStyle>
          <a:p>
            <a:r>
              <a:rPr lang="en-US"/>
              <a:t>Click icon to add media</a:t>
            </a:r>
            <a:endParaRPr lang="en-GB" dirty="0"/>
          </a:p>
        </p:txBody>
      </p:sp>
    </p:spTree>
    <p:extLst>
      <p:ext uri="{BB962C8B-B14F-4D97-AF65-F5344CB8AC3E}">
        <p14:creationId xmlns:p14="http://schemas.microsoft.com/office/powerpoint/2010/main" val="366835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Tree>
    <p:extLst>
      <p:ext uri="{BB962C8B-B14F-4D97-AF65-F5344CB8AC3E}">
        <p14:creationId xmlns:p14="http://schemas.microsoft.com/office/powerpoint/2010/main" val="214418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bject 4">
            <a:extLst>
              <a:ext uri="{FF2B5EF4-FFF2-40B4-BE49-F238E27FC236}">
                <a16:creationId xmlns:a16="http://schemas.microsoft.com/office/drawing/2014/main" id="{309BE967-8952-480B-BF46-8148DCD1B728}"/>
              </a:ext>
            </a:extLst>
          </p:cNvPr>
          <p:cNvSpPr/>
          <p:nvPr userDrawn="1"/>
        </p:nvSpPr>
        <p:spPr>
          <a:xfrm>
            <a:off x="9241125" y="0"/>
            <a:ext cx="2951321" cy="3498533"/>
          </a:xfrm>
          <a:custGeom>
            <a:avLst/>
            <a:gdLst/>
            <a:ahLst/>
            <a:cxnLst/>
            <a:rect l="l" t="t" r="r" b="b"/>
            <a:pathLst>
              <a:path w="3935094" h="4664710">
                <a:moveTo>
                  <a:pt x="3934500" y="0"/>
                </a:moveTo>
                <a:lnTo>
                  <a:pt x="457805" y="0"/>
                </a:lnTo>
                <a:lnTo>
                  <a:pt x="458489" y="7019"/>
                </a:lnTo>
                <a:lnTo>
                  <a:pt x="465156" y="55216"/>
                </a:lnTo>
                <a:lnTo>
                  <a:pt x="472886" y="103634"/>
                </a:lnTo>
                <a:lnTo>
                  <a:pt x="481519" y="152255"/>
                </a:lnTo>
                <a:lnTo>
                  <a:pt x="490897" y="201061"/>
                </a:lnTo>
                <a:lnTo>
                  <a:pt x="500860" y="250035"/>
                </a:lnTo>
                <a:lnTo>
                  <a:pt x="511247" y="299159"/>
                </a:lnTo>
                <a:lnTo>
                  <a:pt x="521899" y="348415"/>
                </a:lnTo>
                <a:lnTo>
                  <a:pt x="532655" y="397785"/>
                </a:lnTo>
                <a:lnTo>
                  <a:pt x="543358" y="447253"/>
                </a:lnTo>
                <a:lnTo>
                  <a:pt x="553846" y="496799"/>
                </a:lnTo>
                <a:lnTo>
                  <a:pt x="563959" y="546407"/>
                </a:lnTo>
                <a:lnTo>
                  <a:pt x="573539" y="596058"/>
                </a:lnTo>
                <a:lnTo>
                  <a:pt x="582425" y="645735"/>
                </a:lnTo>
                <a:lnTo>
                  <a:pt x="590458" y="695421"/>
                </a:lnTo>
                <a:lnTo>
                  <a:pt x="597477" y="745096"/>
                </a:lnTo>
                <a:lnTo>
                  <a:pt x="603324" y="794745"/>
                </a:lnTo>
                <a:lnTo>
                  <a:pt x="607838" y="844349"/>
                </a:lnTo>
                <a:lnTo>
                  <a:pt x="610860" y="893889"/>
                </a:lnTo>
                <a:lnTo>
                  <a:pt x="612229" y="943350"/>
                </a:lnTo>
                <a:lnTo>
                  <a:pt x="611786" y="992712"/>
                </a:lnTo>
                <a:lnTo>
                  <a:pt x="609372" y="1041959"/>
                </a:lnTo>
                <a:lnTo>
                  <a:pt x="604826" y="1091071"/>
                </a:lnTo>
                <a:lnTo>
                  <a:pt x="597989" y="1140033"/>
                </a:lnTo>
                <a:lnTo>
                  <a:pt x="588701" y="1188826"/>
                </a:lnTo>
                <a:lnTo>
                  <a:pt x="576803" y="1237431"/>
                </a:lnTo>
                <a:lnTo>
                  <a:pt x="562134" y="1285833"/>
                </a:lnTo>
                <a:lnTo>
                  <a:pt x="544084" y="1334879"/>
                </a:lnTo>
                <a:lnTo>
                  <a:pt x="523336" y="1382676"/>
                </a:lnTo>
                <a:lnTo>
                  <a:pt x="500246" y="1429381"/>
                </a:lnTo>
                <a:lnTo>
                  <a:pt x="475165" y="1475155"/>
                </a:lnTo>
                <a:lnTo>
                  <a:pt x="448448" y="1520154"/>
                </a:lnTo>
                <a:lnTo>
                  <a:pt x="420448" y="1564537"/>
                </a:lnTo>
                <a:lnTo>
                  <a:pt x="391518" y="1608464"/>
                </a:lnTo>
                <a:lnTo>
                  <a:pt x="362013" y="1652092"/>
                </a:lnTo>
                <a:lnTo>
                  <a:pt x="302689" y="1739087"/>
                </a:lnTo>
                <a:lnTo>
                  <a:pt x="273577" y="1782771"/>
                </a:lnTo>
                <a:lnTo>
                  <a:pt x="246015" y="1825653"/>
                </a:lnTo>
                <a:lnTo>
                  <a:pt x="219244" y="1869185"/>
                </a:lnTo>
                <a:lnTo>
                  <a:pt x="193392" y="1913351"/>
                </a:lnTo>
                <a:lnTo>
                  <a:pt x="168590" y="1958134"/>
                </a:lnTo>
                <a:lnTo>
                  <a:pt x="144966" y="2003520"/>
                </a:lnTo>
                <a:lnTo>
                  <a:pt x="122649" y="2049493"/>
                </a:lnTo>
                <a:lnTo>
                  <a:pt x="101768" y="2096038"/>
                </a:lnTo>
                <a:lnTo>
                  <a:pt x="82453" y="2143138"/>
                </a:lnTo>
                <a:lnTo>
                  <a:pt x="64832" y="2190779"/>
                </a:lnTo>
                <a:lnTo>
                  <a:pt x="49035" y="2238945"/>
                </a:lnTo>
                <a:lnTo>
                  <a:pt x="35191" y="2287620"/>
                </a:lnTo>
                <a:lnTo>
                  <a:pt x="23429" y="2336788"/>
                </a:lnTo>
                <a:lnTo>
                  <a:pt x="13878" y="2386435"/>
                </a:lnTo>
                <a:lnTo>
                  <a:pt x="6666" y="2436544"/>
                </a:lnTo>
                <a:lnTo>
                  <a:pt x="1924" y="2487100"/>
                </a:lnTo>
                <a:lnTo>
                  <a:pt x="0" y="2534879"/>
                </a:lnTo>
                <a:lnTo>
                  <a:pt x="718" y="2582873"/>
                </a:lnTo>
                <a:lnTo>
                  <a:pt x="4083" y="2630870"/>
                </a:lnTo>
                <a:lnTo>
                  <a:pt x="10094" y="2678656"/>
                </a:lnTo>
                <a:lnTo>
                  <a:pt x="18756" y="2726015"/>
                </a:lnTo>
                <a:lnTo>
                  <a:pt x="30068" y="2772735"/>
                </a:lnTo>
                <a:lnTo>
                  <a:pt x="44035" y="2818600"/>
                </a:lnTo>
                <a:lnTo>
                  <a:pt x="60657" y="2863398"/>
                </a:lnTo>
                <a:lnTo>
                  <a:pt x="79936" y="2906914"/>
                </a:lnTo>
                <a:lnTo>
                  <a:pt x="101876" y="2948934"/>
                </a:lnTo>
                <a:lnTo>
                  <a:pt x="126477" y="2989243"/>
                </a:lnTo>
                <a:lnTo>
                  <a:pt x="153741" y="3027629"/>
                </a:lnTo>
                <a:lnTo>
                  <a:pt x="183672" y="3063876"/>
                </a:lnTo>
                <a:lnTo>
                  <a:pt x="216270" y="3097771"/>
                </a:lnTo>
                <a:lnTo>
                  <a:pt x="251538" y="3129099"/>
                </a:lnTo>
                <a:lnTo>
                  <a:pt x="289478" y="3157648"/>
                </a:lnTo>
                <a:lnTo>
                  <a:pt x="333264" y="3185240"/>
                </a:lnTo>
                <a:lnTo>
                  <a:pt x="378857" y="3209470"/>
                </a:lnTo>
                <a:lnTo>
                  <a:pt x="425896" y="3230998"/>
                </a:lnTo>
                <a:lnTo>
                  <a:pt x="474020" y="3250488"/>
                </a:lnTo>
                <a:lnTo>
                  <a:pt x="522866" y="3268600"/>
                </a:lnTo>
                <a:lnTo>
                  <a:pt x="621285" y="3303338"/>
                </a:lnTo>
                <a:lnTo>
                  <a:pt x="670135" y="3321287"/>
                </a:lnTo>
                <a:lnTo>
                  <a:pt x="717536" y="3340093"/>
                </a:lnTo>
                <a:lnTo>
                  <a:pt x="764387" y="3360220"/>
                </a:lnTo>
                <a:lnTo>
                  <a:pt x="810658" y="3381647"/>
                </a:lnTo>
                <a:lnTo>
                  <a:pt x="856316" y="3404350"/>
                </a:lnTo>
                <a:lnTo>
                  <a:pt x="901329" y="3428308"/>
                </a:lnTo>
                <a:lnTo>
                  <a:pt x="945665" y="3453498"/>
                </a:lnTo>
                <a:lnTo>
                  <a:pt x="989294" y="3479898"/>
                </a:lnTo>
                <a:lnTo>
                  <a:pt x="1032182" y="3507485"/>
                </a:lnTo>
                <a:lnTo>
                  <a:pt x="1074299" y="3536238"/>
                </a:lnTo>
                <a:lnTo>
                  <a:pt x="1115613" y="3566133"/>
                </a:lnTo>
                <a:lnTo>
                  <a:pt x="1156091" y="3597148"/>
                </a:lnTo>
                <a:lnTo>
                  <a:pt x="1195703" y="3629262"/>
                </a:lnTo>
                <a:lnTo>
                  <a:pt x="1234416" y="3662452"/>
                </a:lnTo>
                <a:lnTo>
                  <a:pt x="1272198" y="3696694"/>
                </a:lnTo>
                <a:lnTo>
                  <a:pt x="1309019" y="3731968"/>
                </a:lnTo>
                <a:lnTo>
                  <a:pt x="1344845" y="3768251"/>
                </a:lnTo>
                <a:lnTo>
                  <a:pt x="1379646" y="3805520"/>
                </a:lnTo>
                <a:lnTo>
                  <a:pt x="1413389" y="3843752"/>
                </a:lnTo>
                <a:lnTo>
                  <a:pt x="1444212" y="3880521"/>
                </a:lnTo>
                <a:lnTo>
                  <a:pt x="1474511" y="3918163"/>
                </a:lnTo>
                <a:lnTo>
                  <a:pt x="1504388" y="3956513"/>
                </a:lnTo>
                <a:lnTo>
                  <a:pt x="1533946" y="3995407"/>
                </a:lnTo>
                <a:lnTo>
                  <a:pt x="1563289" y="4034681"/>
                </a:lnTo>
                <a:lnTo>
                  <a:pt x="1651060" y="4153132"/>
                </a:lnTo>
                <a:lnTo>
                  <a:pt x="1680574" y="4192278"/>
                </a:lnTo>
                <a:lnTo>
                  <a:pt x="1710388" y="4230980"/>
                </a:lnTo>
                <a:lnTo>
                  <a:pt x="1740607" y="4269075"/>
                </a:lnTo>
                <a:lnTo>
                  <a:pt x="1771333" y="4306398"/>
                </a:lnTo>
                <a:lnTo>
                  <a:pt x="1802668" y="4342783"/>
                </a:lnTo>
                <a:lnTo>
                  <a:pt x="1834717" y="4378068"/>
                </a:lnTo>
                <a:lnTo>
                  <a:pt x="1867583" y="4412087"/>
                </a:lnTo>
                <a:lnTo>
                  <a:pt x="1901368" y="4444675"/>
                </a:lnTo>
                <a:lnTo>
                  <a:pt x="1936175" y="4475669"/>
                </a:lnTo>
                <a:lnTo>
                  <a:pt x="1972109" y="4504903"/>
                </a:lnTo>
                <a:lnTo>
                  <a:pt x="2009272" y="4532213"/>
                </a:lnTo>
                <a:lnTo>
                  <a:pt x="2047767" y="4557435"/>
                </a:lnTo>
                <a:lnTo>
                  <a:pt x="2087698" y="4580405"/>
                </a:lnTo>
                <a:lnTo>
                  <a:pt x="2129167" y="4600956"/>
                </a:lnTo>
                <a:lnTo>
                  <a:pt x="2172278" y="4618926"/>
                </a:lnTo>
                <a:lnTo>
                  <a:pt x="2217134" y="4634150"/>
                </a:lnTo>
                <a:lnTo>
                  <a:pt x="2264663" y="4646630"/>
                </a:lnTo>
                <a:lnTo>
                  <a:pt x="2312390" y="4655650"/>
                </a:lnTo>
                <a:lnTo>
                  <a:pt x="2360300" y="4661462"/>
                </a:lnTo>
                <a:lnTo>
                  <a:pt x="2408377" y="4664317"/>
                </a:lnTo>
                <a:lnTo>
                  <a:pt x="2456606" y="4664470"/>
                </a:lnTo>
                <a:lnTo>
                  <a:pt x="2504972" y="4662171"/>
                </a:lnTo>
                <a:lnTo>
                  <a:pt x="2553458" y="4657674"/>
                </a:lnTo>
                <a:lnTo>
                  <a:pt x="2602051" y="4651231"/>
                </a:lnTo>
                <a:lnTo>
                  <a:pt x="2650733" y="4643095"/>
                </a:lnTo>
                <a:lnTo>
                  <a:pt x="2699491" y="4633518"/>
                </a:lnTo>
                <a:lnTo>
                  <a:pt x="2748309" y="4622752"/>
                </a:lnTo>
                <a:lnTo>
                  <a:pt x="2797171" y="4611050"/>
                </a:lnTo>
                <a:lnTo>
                  <a:pt x="3041609" y="4547336"/>
                </a:lnTo>
                <a:lnTo>
                  <a:pt x="3090415" y="4535320"/>
                </a:lnTo>
                <a:lnTo>
                  <a:pt x="3139157" y="4524135"/>
                </a:lnTo>
                <a:lnTo>
                  <a:pt x="3187821" y="4514033"/>
                </a:lnTo>
                <a:lnTo>
                  <a:pt x="3234993" y="4505472"/>
                </a:lnTo>
                <a:lnTo>
                  <a:pt x="3282193" y="4498143"/>
                </a:lnTo>
                <a:lnTo>
                  <a:pt x="3329420" y="4492005"/>
                </a:lnTo>
                <a:lnTo>
                  <a:pt x="3376672" y="4487015"/>
                </a:lnTo>
                <a:lnTo>
                  <a:pt x="3423949" y="4483132"/>
                </a:lnTo>
                <a:lnTo>
                  <a:pt x="3471251" y="4480313"/>
                </a:lnTo>
                <a:lnTo>
                  <a:pt x="3518576" y="4478516"/>
                </a:lnTo>
                <a:lnTo>
                  <a:pt x="3565924" y="4477700"/>
                </a:lnTo>
                <a:lnTo>
                  <a:pt x="3934500" y="4477700"/>
                </a:lnTo>
                <a:lnTo>
                  <a:pt x="3934500" y="0"/>
                </a:lnTo>
                <a:close/>
              </a:path>
              <a:path w="3935094" h="4664710">
                <a:moveTo>
                  <a:pt x="3934500" y="4477700"/>
                </a:moveTo>
                <a:lnTo>
                  <a:pt x="3565924" y="4477700"/>
                </a:lnTo>
                <a:lnTo>
                  <a:pt x="3613295" y="4477823"/>
                </a:lnTo>
                <a:lnTo>
                  <a:pt x="3660686" y="4478843"/>
                </a:lnTo>
                <a:lnTo>
                  <a:pt x="3708099" y="4480717"/>
                </a:lnTo>
                <a:lnTo>
                  <a:pt x="3755531" y="4483404"/>
                </a:lnTo>
                <a:lnTo>
                  <a:pt x="3802982" y="4486862"/>
                </a:lnTo>
                <a:lnTo>
                  <a:pt x="3850452" y="4491049"/>
                </a:lnTo>
                <a:lnTo>
                  <a:pt x="3897940" y="4495922"/>
                </a:lnTo>
                <a:lnTo>
                  <a:pt x="3934500" y="4500170"/>
                </a:lnTo>
                <a:lnTo>
                  <a:pt x="3934500" y="4477700"/>
                </a:lnTo>
                <a:close/>
              </a:path>
            </a:pathLst>
          </a:custGeom>
          <a:solidFill>
            <a:srgbClr val="F1B13B"/>
          </a:solidFill>
        </p:spPr>
        <p:txBody>
          <a:bodyPr wrap="square" lIns="0" tIns="0" rIns="0" bIns="0" rtlCol="0"/>
          <a:lstStyle/>
          <a:p>
            <a:endParaRPr sz="1013"/>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4" name="Graphic 13">
            <a:extLst>
              <a:ext uri="{FF2B5EF4-FFF2-40B4-BE49-F238E27FC236}">
                <a16:creationId xmlns:a16="http://schemas.microsoft.com/office/drawing/2014/main" id="{71D8F884-BDE6-441A-889C-38A1A760F576}"/>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345280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No First Aid">
    <p:bg>
      <p:bgPr>
        <a:solidFill>
          <a:schemeClr val="bg2"/>
        </a:solidFill>
        <a:effectLst/>
      </p:bgPr>
    </p:bg>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C1A6CAE0-540A-4ACA-93E6-D3E8EF4F5975}"/>
              </a:ext>
            </a:extLst>
          </p:cNvPr>
          <p:cNvSpPr/>
          <p:nvPr userDrawn="1"/>
        </p:nvSpPr>
        <p:spPr>
          <a:xfrm>
            <a:off x="9241125" y="0"/>
            <a:ext cx="2951321" cy="4241483"/>
          </a:xfrm>
          <a:custGeom>
            <a:avLst/>
            <a:gdLst/>
            <a:ahLst/>
            <a:cxnLst/>
            <a:rect l="l" t="t" r="r" b="b"/>
            <a:pathLst>
              <a:path w="3935094" h="5655310">
                <a:moveTo>
                  <a:pt x="3934500" y="0"/>
                </a:moveTo>
                <a:lnTo>
                  <a:pt x="944959" y="0"/>
                </a:lnTo>
                <a:lnTo>
                  <a:pt x="879253" y="56409"/>
                </a:lnTo>
                <a:lnTo>
                  <a:pt x="842865" y="88908"/>
                </a:lnTo>
                <a:lnTo>
                  <a:pt x="807474" y="122615"/>
                </a:lnTo>
                <a:lnTo>
                  <a:pt x="773176" y="157496"/>
                </a:lnTo>
                <a:lnTo>
                  <a:pt x="740069" y="193516"/>
                </a:lnTo>
                <a:lnTo>
                  <a:pt x="708249" y="230643"/>
                </a:lnTo>
                <a:lnTo>
                  <a:pt x="677814" y="268840"/>
                </a:lnTo>
                <a:lnTo>
                  <a:pt x="648861" y="308074"/>
                </a:lnTo>
                <a:lnTo>
                  <a:pt x="621487" y="348310"/>
                </a:lnTo>
                <a:lnTo>
                  <a:pt x="595790" y="389514"/>
                </a:lnTo>
                <a:lnTo>
                  <a:pt x="571866" y="431652"/>
                </a:lnTo>
                <a:lnTo>
                  <a:pt x="549813" y="474688"/>
                </a:lnTo>
                <a:lnTo>
                  <a:pt x="529728" y="518590"/>
                </a:lnTo>
                <a:lnTo>
                  <a:pt x="511708" y="563323"/>
                </a:lnTo>
                <a:lnTo>
                  <a:pt x="495850" y="608851"/>
                </a:lnTo>
                <a:lnTo>
                  <a:pt x="482252" y="655142"/>
                </a:lnTo>
                <a:lnTo>
                  <a:pt x="471010" y="702159"/>
                </a:lnTo>
                <a:lnTo>
                  <a:pt x="462222" y="749870"/>
                </a:lnTo>
                <a:lnTo>
                  <a:pt x="455985" y="798240"/>
                </a:lnTo>
                <a:lnTo>
                  <a:pt x="452396" y="847234"/>
                </a:lnTo>
                <a:lnTo>
                  <a:pt x="451552" y="896818"/>
                </a:lnTo>
                <a:lnTo>
                  <a:pt x="453551" y="946958"/>
                </a:lnTo>
                <a:lnTo>
                  <a:pt x="458489" y="997619"/>
                </a:lnTo>
                <a:lnTo>
                  <a:pt x="465156" y="1045816"/>
                </a:lnTo>
                <a:lnTo>
                  <a:pt x="472886" y="1094234"/>
                </a:lnTo>
                <a:lnTo>
                  <a:pt x="481519" y="1142855"/>
                </a:lnTo>
                <a:lnTo>
                  <a:pt x="490897" y="1191661"/>
                </a:lnTo>
                <a:lnTo>
                  <a:pt x="500860" y="1240635"/>
                </a:lnTo>
                <a:lnTo>
                  <a:pt x="511247" y="1289759"/>
                </a:lnTo>
                <a:lnTo>
                  <a:pt x="521899" y="1339015"/>
                </a:lnTo>
                <a:lnTo>
                  <a:pt x="532655" y="1388385"/>
                </a:lnTo>
                <a:lnTo>
                  <a:pt x="543358" y="1437853"/>
                </a:lnTo>
                <a:lnTo>
                  <a:pt x="553846" y="1487399"/>
                </a:lnTo>
                <a:lnTo>
                  <a:pt x="563959" y="1537007"/>
                </a:lnTo>
                <a:lnTo>
                  <a:pt x="573539" y="1586658"/>
                </a:lnTo>
                <a:lnTo>
                  <a:pt x="582425" y="1636335"/>
                </a:lnTo>
                <a:lnTo>
                  <a:pt x="590458" y="1686021"/>
                </a:lnTo>
                <a:lnTo>
                  <a:pt x="597477" y="1735696"/>
                </a:lnTo>
                <a:lnTo>
                  <a:pt x="603324" y="1785345"/>
                </a:lnTo>
                <a:lnTo>
                  <a:pt x="607838" y="1834949"/>
                </a:lnTo>
                <a:lnTo>
                  <a:pt x="610860" y="1884489"/>
                </a:lnTo>
                <a:lnTo>
                  <a:pt x="612229" y="1933950"/>
                </a:lnTo>
                <a:lnTo>
                  <a:pt x="611786" y="1983312"/>
                </a:lnTo>
                <a:lnTo>
                  <a:pt x="609372" y="2032559"/>
                </a:lnTo>
                <a:lnTo>
                  <a:pt x="604826" y="2081671"/>
                </a:lnTo>
                <a:lnTo>
                  <a:pt x="597989" y="2130633"/>
                </a:lnTo>
                <a:lnTo>
                  <a:pt x="588701" y="2179426"/>
                </a:lnTo>
                <a:lnTo>
                  <a:pt x="576803" y="2228031"/>
                </a:lnTo>
                <a:lnTo>
                  <a:pt x="562134" y="2276433"/>
                </a:lnTo>
                <a:lnTo>
                  <a:pt x="544084" y="2325479"/>
                </a:lnTo>
                <a:lnTo>
                  <a:pt x="523336" y="2373276"/>
                </a:lnTo>
                <a:lnTo>
                  <a:pt x="500246" y="2419981"/>
                </a:lnTo>
                <a:lnTo>
                  <a:pt x="475165" y="2465755"/>
                </a:lnTo>
                <a:lnTo>
                  <a:pt x="448448" y="2510754"/>
                </a:lnTo>
                <a:lnTo>
                  <a:pt x="420448" y="2555137"/>
                </a:lnTo>
                <a:lnTo>
                  <a:pt x="391518" y="2599064"/>
                </a:lnTo>
                <a:lnTo>
                  <a:pt x="362013" y="2642692"/>
                </a:lnTo>
                <a:lnTo>
                  <a:pt x="302689" y="2729687"/>
                </a:lnTo>
                <a:lnTo>
                  <a:pt x="273577" y="2773371"/>
                </a:lnTo>
                <a:lnTo>
                  <a:pt x="246015" y="2816253"/>
                </a:lnTo>
                <a:lnTo>
                  <a:pt x="219244" y="2859785"/>
                </a:lnTo>
                <a:lnTo>
                  <a:pt x="193392" y="2903951"/>
                </a:lnTo>
                <a:lnTo>
                  <a:pt x="168590" y="2948734"/>
                </a:lnTo>
                <a:lnTo>
                  <a:pt x="144966" y="2994120"/>
                </a:lnTo>
                <a:lnTo>
                  <a:pt x="122649" y="3040093"/>
                </a:lnTo>
                <a:lnTo>
                  <a:pt x="101768" y="3086638"/>
                </a:lnTo>
                <a:lnTo>
                  <a:pt x="82453" y="3133738"/>
                </a:lnTo>
                <a:lnTo>
                  <a:pt x="64832" y="3181379"/>
                </a:lnTo>
                <a:lnTo>
                  <a:pt x="49035" y="3229545"/>
                </a:lnTo>
                <a:lnTo>
                  <a:pt x="35191" y="3278220"/>
                </a:lnTo>
                <a:lnTo>
                  <a:pt x="23429" y="3327388"/>
                </a:lnTo>
                <a:lnTo>
                  <a:pt x="13878" y="3377035"/>
                </a:lnTo>
                <a:lnTo>
                  <a:pt x="6666" y="3427144"/>
                </a:lnTo>
                <a:lnTo>
                  <a:pt x="1924" y="3477700"/>
                </a:lnTo>
                <a:lnTo>
                  <a:pt x="0" y="3525479"/>
                </a:lnTo>
                <a:lnTo>
                  <a:pt x="718" y="3573473"/>
                </a:lnTo>
                <a:lnTo>
                  <a:pt x="4083" y="3621470"/>
                </a:lnTo>
                <a:lnTo>
                  <a:pt x="10094" y="3669256"/>
                </a:lnTo>
                <a:lnTo>
                  <a:pt x="18756" y="3716615"/>
                </a:lnTo>
                <a:lnTo>
                  <a:pt x="30068" y="3763335"/>
                </a:lnTo>
                <a:lnTo>
                  <a:pt x="44035" y="3809200"/>
                </a:lnTo>
                <a:lnTo>
                  <a:pt x="60657" y="3853998"/>
                </a:lnTo>
                <a:lnTo>
                  <a:pt x="79936" y="3897514"/>
                </a:lnTo>
                <a:lnTo>
                  <a:pt x="101876" y="3939534"/>
                </a:lnTo>
                <a:lnTo>
                  <a:pt x="126477" y="3979843"/>
                </a:lnTo>
                <a:lnTo>
                  <a:pt x="153741" y="4018229"/>
                </a:lnTo>
                <a:lnTo>
                  <a:pt x="183672" y="4054476"/>
                </a:lnTo>
                <a:lnTo>
                  <a:pt x="216270" y="4088371"/>
                </a:lnTo>
                <a:lnTo>
                  <a:pt x="251538" y="4119699"/>
                </a:lnTo>
                <a:lnTo>
                  <a:pt x="289478" y="4148248"/>
                </a:lnTo>
                <a:lnTo>
                  <a:pt x="333264" y="4175840"/>
                </a:lnTo>
                <a:lnTo>
                  <a:pt x="378857" y="4200070"/>
                </a:lnTo>
                <a:lnTo>
                  <a:pt x="425896" y="4221598"/>
                </a:lnTo>
                <a:lnTo>
                  <a:pt x="474020" y="4241088"/>
                </a:lnTo>
                <a:lnTo>
                  <a:pt x="522866" y="4259200"/>
                </a:lnTo>
                <a:lnTo>
                  <a:pt x="621285" y="4293938"/>
                </a:lnTo>
                <a:lnTo>
                  <a:pt x="670135" y="4311887"/>
                </a:lnTo>
                <a:lnTo>
                  <a:pt x="717536" y="4330693"/>
                </a:lnTo>
                <a:lnTo>
                  <a:pt x="764387" y="4350820"/>
                </a:lnTo>
                <a:lnTo>
                  <a:pt x="810658" y="4372247"/>
                </a:lnTo>
                <a:lnTo>
                  <a:pt x="856316" y="4394950"/>
                </a:lnTo>
                <a:lnTo>
                  <a:pt x="901329" y="4418908"/>
                </a:lnTo>
                <a:lnTo>
                  <a:pt x="945665" y="4444098"/>
                </a:lnTo>
                <a:lnTo>
                  <a:pt x="989294" y="4470498"/>
                </a:lnTo>
                <a:lnTo>
                  <a:pt x="1032182" y="4498085"/>
                </a:lnTo>
                <a:lnTo>
                  <a:pt x="1074299" y="4526838"/>
                </a:lnTo>
                <a:lnTo>
                  <a:pt x="1115613" y="4556733"/>
                </a:lnTo>
                <a:lnTo>
                  <a:pt x="1156091" y="4587748"/>
                </a:lnTo>
                <a:lnTo>
                  <a:pt x="1195703" y="4619862"/>
                </a:lnTo>
                <a:lnTo>
                  <a:pt x="1234416" y="4653052"/>
                </a:lnTo>
                <a:lnTo>
                  <a:pt x="1272198" y="4687294"/>
                </a:lnTo>
                <a:lnTo>
                  <a:pt x="1309019" y="4722568"/>
                </a:lnTo>
                <a:lnTo>
                  <a:pt x="1344845" y="4758851"/>
                </a:lnTo>
                <a:lnTo>
                  <a:pt x="1379646" y="4796120"/>
                </a:lnTo>
                <a:lnTo>
                  <a:pt x="1413389" y="4834352"/>
                </a:lnTo>
                <a:lnTo>
                  <a:pt x="1444212" y="4871121"/>
                </a:lnTo>
                <a:lnTo>
                  <a:pt x="1474511" y="4908763"/>
                </a:lnTo>
                <a:lnTo>
                  <a:pt x="1504388" y="4947113"/>
                </a:lnTo>
                <a:lnTo>
                  <a:pt x="1533946" y="4986007"/>
                </a:lnTo>
                <a:lnTo>
                  <a:pt x="1563289" y="5025281"/>
                </a:lnTo>
                <a:lnTo>
                  <a:pt x="1651060" y="5143732"/>
                </a:lnTo>
                <a:lnTo>
                  <a:pt x="1680574" y="5182878"/>
                </a:lnTo>
                <a:lnTo>
                  <a:pt x="1710388" y="5221580"/>
                </a:lnTo>
                <a:lnTo>
                  <a:pt x="1740607" y="5259675"/>
                </a:lnTo>
                <a:lnTo>
                  <a:pt x="1771333" y="5296998"/>
                </a:lnTo>
                <a:lnTo>
                  <a:pt x="1802668" y="5333383"/>
                </a:lnTo>
                <a:lnTo>
                  <a:pt x="1834717" y="5368668"/>
                </a:lnTo>
                <a:lnTo>
                  <a:pt x="1867583" y="5402687"/>
                </a:lnTo>
                <a:lnTo>
                  <a:pt x="1901368" y="5435275"/>
                </a:lnTo>
                <a:lnTo>
                  <a:pt x="1936175" y="5466269"/>
                </a:lnTo>
                <a:lnTo>
                  <a:pt x="1972109" y="5495503"/>
                </a:lnTo>
                <a:lnTo>
                  <a:pt x="2009272" y="5522813"/>
                </a:lnTo>
                <a:lnTo>
                  <a:pt x="2047767" y="5548035"/>
                </a:lnTo>
                <a:lnTo>
                  <a:pt x="2087698" y="5571005"/>
                </a:lnTo>
                <a:lnTo>
                  <a:pt x="2129167" y="5591556"/>
                </a:lnTo>
                <a:lnTo>
                  <a:pt x="2172278" y="5609526"/>
                </a:lnTo>
                <a:lnTo>
                  <a:pt x="2217134" y="5624750"/>
                </a:lnTo>
                <a:lnTo>
                  <a:pt x="2264663" y="5637230"/>
                </a:lnTo>
                <a:lnTo>
                  <a:pt x="2312390" y="5646250"/>
                </a:lnTo>
                <a:lnTo>
                  <a:pt x="2360300" y="5652062"/>
                </a:lnTo>
                <a:lnTo>
                  <a:pt x="2408377" y="5654917"/>
                </a:lnTo>
                <a:lnTo>
                  <a:pt x="2456606" y="5655070"/>
                </a:lnTo>
                <a:lnTo>
                  <a:pt x="2504972" y="5652771"/>
                </a:lnTo>
                <a:lnTo>
                  <a:pt x="2553458" y="5648274"/>
                </a:lnTo>
                <a:lnTo>
                  <a:pt x="2602051" y="5641831"/>
                </a:lnTo>
                <a:lnTo>
                  <a:pt x="2650733" y="5633695"/>
                </a:lnTo>
                <a:lnTo>
                  <a:pt x="2699491" y="5624118"/>
                </a:lnTo>
                <a:lnTo>
                  <a:pt x="2748309" y="5613352"/>
                </a:lnTo>
                <a:lnTo>
                  <a:pt x="2797171" y="5601650"/>
                </a:lnTo>
                <a:lnTo>
                  <a:pt x="3041609" y="5537936"/>
                </a:lnTo>
                <a:lnTo>
                  <a:pt x="3090415" y="5525920"/>
                </a:lnTo>
                <a:lnTo>
                  <a:pt x="3139157" y="5514735"/>
                </a:lnTo>
                <a:lnTo>
                  <a:pt x="3187821" y="5504633"/>
                </a:lnTo>
                <a:lnTo>
                  <a:pt x="3234993" y="5496072"/>
                </a:lnTo>
                <a:lnTo>
                  <a:pt x="3282193" y="5488743"/>
                </a:lnTo>
                <a:lnTo>
                  <a:pt x="3329420" y="5482605"/>
                </a:lnTo>
                <a:lnTo>
                  <a:pt x="3376672" y="5477615"/>
                </a:lnTo>
                <a:lnTo>
                  <a:pt x="3423949" y="5473732"/>
                </a:lnTo>
                <a:lnTo>
                  <a:pt x="3471251" y="5470913"/>
                </a:lnTo>
                <a:lnTo>
                  <a:pt x="3518576" y="5469116"/>
                </a:lnTo>
                <a:lnTo>
                  <a:pt x="3565924" y="5468300"/>
                </a:lnTo>
                <a:lnTo>
                  <a:pt x="3934500" y="5468300"/>
                </a:lnTo>
                <a:lnTo>
                  <a:pt x="3934500" y="0"/>
                </a:lnTo>
                <a:close/>
              </a:path>
              <a:path w="3935094" h="5655310">
                <a:moveTo>
                  <a:pt x="3934500" y="5468300"/>
                </a:moveTo>
                <a:lnTo>
                  <a:pt x="3565924" y="5468300"/>
                </a:lnTo>
                <a:lnTo>
                  <a:pt x="3613295" y="5468423"/>
                </a:lnTo>
                <a:lnTo>
                  <a:pt x="3660686" y="5469443"/>
                </a:lnTo>
                <a:lnTo>
                  <a:pt x="3708099" y="5471317"/>
                </a:lnTo>
                <a:lnTo>
                  <a:pt x="3755531" y="5474004"/>
                </a:lnTo>
                <a:lnTo>
                  <a:pt x="3802982" y="5477462"/>
                </a:lnTo>
                <a:lnTo>
                  <a:pt x="3850452" y="5481649"/>
                </a:lnTo>
                <a:lnTo>
                  <a:pt x="3897940" y="5486522"/>
                </a:lnTo>
                <a:lnTo>
                  <a:pt x="3934500" y="5490770"/>
                </a:lnTo>
                <a:lnTo>
                  <a:pt x="3934500" y="5468300"/>
                </a:lnTo>
                <a:close/>
              </a:path>
            </a:pathLst>
          </a:custGeom>
          <a:solidFill>
            <a:srgbClr val="F1B13B"/>
          </a:solidFill>
        </p:spPr>
        <p:txBody>
          <a:bodyPr wrap="square" lIns="0" tIns="0" rIns="0" bIns="0" rtlCol="0"/>
          <a:lstStyle/>
          <a:p>
            <a:endParaRPr sz="1013"/>
          </a:p>
        </p:txBody>
      </p:sp>
      <p:sp>
        <p:nvSpPr>
          <p:cNvPr id="10" name="object 31">
            <a:extLst>
              <a:ext uri="{FF2B5EF4-FFF2-40B4-BE49-F238E27FC236}">
                <a16:creationId xmlns:a16="http://schemas.microsoft.com/office/drawing/2014/main" id="{2FD12909-16AA-4497-930A-EC9377324004}"/>
              </a:ext>
            </a:extLst>
          </p:cNvPr>
          <p:cNvSpPr/>
          <p:nvPr userDrawn="1"/>
        </p:nvSpPr>
        <p:spPr>
          <a:xfrm>
            <a:off x="0" y="4566964"/>
            <a:ext cx="1925955" cy="2291239"/>
          </a:xfrm>
          <a:custGeom>
            <a:avLst/>
            <a:gdLst/>
            <a:ahLst/>
            <a:cxnLst/>
            <a:rect l="l" t="t" r="r" b="b"/>
            <a:pathLst>
              <a:path w="2567940" h="3054984">
                <a:moveTo>
                  <a:pt x="0" y="0"/>
                </a:moveTo>
                <a:lnTo>
                  <a:pt x="0" y="3054714"/>
                </a:lnTo>
                <a:lnTo>
                  <a:pt x="2396758" y="3054714"/>
                </a:lnTo>
                <a:lnTo>
                  <a:pt x="2428820" y="3007478"/>
                </a:lnTo>
                <a:lnTo>
                  <a:pt x="2454679" y="2964680"/>
                </a:lnTo>
                <a:lnTo>
                  <a:pt x="2478418" y="2920679"/>
                </a:lnTo>
                <a:lnTo>
                  <a:pt x="2499826" y="2875651"/>
                </a:lnTo>
                <a:lnTo>
                  <a:pt x="2518688" y="2829772"/>
                </a:lnTo>
                <a:lnTo>
                  <a:pt x="2534792" y="2783219"/>
                </a:lnTo>
                <a:lnTo>
                  <a:pt x="2547923" y="2736166"/>
                </a:lnTo>
                <a:lnTo>
                  <a:pt x="2557870" y="2688789"/>
                </a:lnTo>
                <a:lnTo>
                  <a:pt x="2564418" y="2641265"/>
                </a:lnTo>
                <a:lnTo>
                  <a:pt x="2567355" y="2593770"/>
                </a:lnTo>
                <a:lnTo>
                  <a:pt x="2566468" y="2546478"/>
                </a:lnTo>
                <a:lnTo>
                  <a:pt x="2561542" y="2499566"/>
                </a:lnTo>
                <a:lnTo>
                  <a:pt x="2552365" y="2453210"/>
                </a:lnTo>
                <a:lnTo>
                  <a:pt x="2538724" y="2407586"/>
                </a:lnTo>
                <a:lnTo>
                  <a:pt x="2520405" y="2362868"/>
                </a:lnTo>
                <a:lnTo>
                  <a:pt x="2498024" y="2320507"/>
                </a:lnTo>
                <a:lnTo>
                  <a:pt x="2472227" y="2281201"/>
                </a:lnTo>
                <a:lnTo>
                  <a:pt x="2443243" y="2244840"/>
                </a:lnTo>
                <a:lnTo>
                  <a:pt x="2411303" y="2211312"/>
                </a:lnTo>
                <a:lnTo>
                  <a:pt x="2376637" y="2180506"/>
                </a:lnTo>
                <a:lnTo>
                  <a:pt x="2339474" y="2152309"/>
                </a:lnTo>
                <a:lnTo>
                  <a:pt x="2300045" y="2126611"/>
                </a:lnTo>
                <a:lnTo>
                  <a:pt x="2258580" y="2103300"/>
                </a:lnTo>
                <a:lnTo>
                  <a:pt x="2215308" y="2082264"/>
                </a:lnTo>
                <a:lnTo>
                  <a:pt x="2170461" y="2063391"/>
                </a:lnTo>
                <a:lnTo>
                  <a:pt x="2124267" y="2046570"/>
                </a:lnTo>
                <a:lnTo>
                  <a:pt x="2076957" y="2031690"/>
                </a:lnTo>
                <a:lnTo>
                  <a:pt x="2028761" y="2018638"/>
                </a:lnTo>
                <a:lnTo>
                  <a:pt x="1979908" y="2007304"/>
                </a:lnTo>
                <a:lnTo>
                  <a:pt x="1930630" y="1997575"/>
                </a:lnTo>
                <a:lnTo>
                  <a:pt x="1881155" y="1989340"/>
                </a:lnTo>
                <a:lnTo>
                  <a:pt x="1831715" y="1982488"/>
                </a:lnTo>
                <a:lnTo>
                  <a:pt x="1782538" y="1976906"/>
                </a:lnTo>
                <a:lnTo>
                  <a:pt x="1733856" y="1972483"/>
                </a:lnTo>
                <a:lnTo>
                  <a:pt x="1537493" y="1957368"/>
                </a:lnTo>
                <a:lnTo>
                  <a:pt x="1488012" y="1952915"/>
                </a:lnTo>
                <a:lnTo>
                  <a:pt x="1438627" y="1947807"/>
                </a:lnTo>
                <a:lnTo>
                  <a:pt x="1389462" y="1941853"/>
                </a:lnTo>
                <a:lnTo>
                  <a:pt x="1340645" y="1934860"/>
                </a:lnTo>
                <a:lnTo>
                  <a:pt x="1292301" y="1926635"/>
                </a:lnTo>
                <a:lnTo>
                  <a:pt x="1244555" y="1916987"/>
                </a:lnTo>
                <a:lnTo>
                  <a:pt x="1197534" y="1905722"/>
                </a:lnTo>
                <a:lnTo>
                  <a:pt x="1151363" y="1892650"/>
                </a:lnTo>
                <a:lnTo>
                  <a:pt x="1106169" y="1877577"/>
                </a:lnTo>
                <a:lnTo>
                  <a:pt x="1062076" y="1860311"/>
                </a:lnTo>
                <a:lnTo>
                  <a:pt x="1019212" y="1840660"/>
                </a:lnTo>
                <a:lnTo>
                  <a:pt x="977700" y="1818431"/>
                </a:lnTo>
                <a:lnTo>
                  <a:pt x="937669" y="1793433"/>
                </a:lnTo>
                <a:lnTo>
                  <a:pt x="899242" y="1765473"/>
                </a:lnTo>
                <a:lnTo>
                  <a:pt x="862547" y="1734358"/>
                </a:lnTo>
                <a:lnTo>
                  <a:pt x="827203" y="1699352"/>
                </a:lnTo>
                <a:lnTo>
                  <a:pt x="795051" y="1662178"/>
                </a:lnTo>
                <a:lnTo>
                  <a:pt x="765909" y="1622997"/>
                </a:lnTo>
                <a:lnTo>
                  <a:pt x="739596" y="1581969"/>
                </a:lnTo>
                <a:lnTo>
                  <a:pt x="715927" y="1539253"/>
                </a:lnTo>
                <a:lnTo>
                  <a:pt x="694721" y="1495010"/>
                </a:lnTo>
                <a:lnTo>
                  <a:pt x="675795" y="1449400"/>
                </a:lnTo>
                <a:lnTo>
                  <a:pt x="658967" y="1402583"/>
                </a:lnTo>
                <a:lnTo>
                  <a:pt x="644054" y="1354720"/>
                </a:lnTo>
                <a:lnTo>
                  <a:pt x="630874" y="1305971"/>
                </a:lnTo>
                <a:lnTo>
                  <a:pt x="619245" y="1256495"/>
                </a:lnTo>
                <a:lnTo>
                  <a:pt x="608982" y="1206453"/>
                </a:lnTo>
                <a:lnTo>
                  <a:pt x="599906" y="1156005"/>
                </a:lnTo>
                <a:lnTo>
                  <a:pt x="591831" y="1105312"/>
                </a:lnTo>
                <a:lnTo>
                  <a:pt x="584578" y="1054532"/>
                </a:lnTo>
                <a:lnTo>
                  <a:pt x="577962" y="1003828"/>
                </a:lnTo>
                <a:lnTo>
                  <a:pt x="571801" y="953358"/>
                </a:lnTo>
                <a:lnTo>
                  <a:pt x="565913" y="903283"/>
                </a:lnTo>
                <a:lnTo>
                  <a:pt x="559809" y="853190"/>
                </a:lnTo>
                <a:lnTo>
                  <a:pt x="553023" y="802688"/>
                </a:lnTo>
                <a:lnTo>
                  <a:pt x="545396" y="751971"/>
                </a:lnTo>
                <a:lnTo>
                  <a:pt x="536770" y="701235"/>
                </a:lnTo>
                <a:lnTo>
                  <a:pt x="526989" y="650672"/>
                </a:lnTo>
                <a:lnTo>
                  <a:pt x="515896" y="600479"/>
                </a:lnTo>
                <a:lnTo>
                  <a:pt x="503331" y="550848"/>
                </a:lnTo>
                <a:lnTo>
                  <a:pt x="489139" y="501974"/>
                </a:lnTo>
                <a:lnTo>
                  <a:pt x="473162" y="454052"/>
                </a:lnTo>
                <a:lnTo>
                  <a:pt x="455241" y="407276"/>
                </a:lnTo>
                <a:lnTo>
                  <a:pt x="435220" y="361840"/>
                </a:lnTo>
                <a:lnTo>
                  <a:pt x="412942" y="317938"/>
                </a:lnTo>
                <a:lnTo>
                  <a:pt x="388248" y="275765"/>
                </a:lnTo>
                <a:lnTo>
                  <a:pt x="360982" y="235515"/>
                </a:lnTo>
                <a:lnTo>
                  <a:pt x="330985" y="197383"/>
                </a:lnTo>
                <a:lnTo>
                  <a:pt x="298100" y="161562"/>
                </a:lnTo>
                <a:lnTo>
                  <a:pt x="262171" y="128247"/>
                </a:lnTo>
                <a:lnTo>
                  <a:pt x="223038" y="97633"/>
                </a:lnTo>
                <a:lnTo>
                  <a:pt x="182544" y="71197"/>
                </a:lnTo>
                <a:lnTo>
                  <a:pt x="140311" y="48449"/>
                </a:lnTo>
                <a:lnTo>
                  <a:pt x="96537" y="29257"/>
                </a:lnTo>
                <a:lnTo>
                  <a:pt x="51416" y="13489"/>
                </a:lnTo>
                <a:lnTo>
                  <a:pt x="5145" y="1014"/>
                </a:lnTo>
                <a:lnTo>
                  <a:pt x="0" y="0"/>
                </a:lnTo>
                <a:close/>
              </a:path>
            </a:pathLst>
          </a:custGeom>
          <a:solidFill>
            <a:srgbClr val="158AC0"/>
          </a:solidFill>
        </p:spPr>
        <p:txBody>
          <a:bodyPr wrap="square" lIns="0" tIns="0" rIns="0" bIns="0" rtlCol="0"/>
          <a:lstStyle/>
          <a:p>
            <a:endParaRPr sz="1013"/>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Tree>
    <p:extLst>
      <p:ext uri="{BB962C8B-B14F-4D97-AF65-F5344CB8AC3E}">
        <p14:creationId xmlns:p14="http://schemas.microsoft.com/office/powerpoint/2010/main" val="232421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7" cy="4267200"/>
          </a:xfrm>
        </p:spPr>
        <p:txBody>
          <a:bodyPr>
            <a:noAutofit/>
          </a:bodyPr>
          <a:lstStyle>
            <a:lvl1pPr>
              <a:lnSpc>
                <a:spcPts val="2800"/>
              </a:lnSpc>
              <a:defRPr sz="2400">
                <a:latin typeface="+mj-lt"/>
              </a:defRPr>
            </a:lvl1pPr>
            <a:lvl2pPr marL="0" indent="0">
              <a:lnSpc>
                <a:spcPts val="2800"/>
              </a:lnSpc>
              <a:defRPr sz="2400"/>
            </a:lvl2pPr>
            <a:lvl3pPr marL="0" indent="0">
              <a:lnSpc>
                <a:spcPts val="1800"/>
              </a:lnSpc>
              <a:defRPr sz="1400" b="1">
                <a:latin typeface="HelveticaNeueLT Pro 65 Md" panose="020B0804020202020204" pitchFamily="34" charset="0"/>
              </a:defRPr>
            </a:lvl3pPr>
            <a:lvl4pPr marL="0" indent="0">
              <a:lnSpc>
                <a:spcPts val="1800"/>
              </a:lnSpc>
              <a:defRPr sz="1400"/>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543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F1B13B"/>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6" cy="4267200"/>
          </a:xfrm>
        </p:spPr>
        <p:txBody>
          <a:bodyPr>
            <a:noAutofit/>
          </a:bodyPr>
          <a:lstStyle>
            <a:lvl1pPr>
              <a:lnSpc>
                <a:spcPts val="2800"/>
              </a:lnSpc>
              <a:defRPr sz="2400">
                <a:solidFill>
                  <a:schemeClr val="bg1"/>
                </a:solidFill>
                <a:latin typeface="+mj-lt"/>
              </a:defRPr>
            </a:lvl1pPr>
            <a:lvl2pPr marL="0" indent="0">
              <a:lnSpc>
                <a:spcPts val="2800"/>
              </a:lnSpc>
              <a:defRPr sz="2400">
                <a:solidFill>
                  <a:schemeClr val="bg1"/>
                </a:solidFill>
              </a:defRPr>
            </a:lvl2pPr>
            <a:lvl3pPr marL="0" indent="0">
              <a:lnSpc>
                <a:spcPts val="1800"/>
              </a:lnSpc>
              <a:defRPr sz="1400" b="1">
                <a:solidFill>
                  <a:schemeClr val="bg1"/>
                </a:solidFill>
                <a:latin typeface="HelveticaNeueLT Pro 65 Md" panose="020B0804020202020204" pitchFamily="34" charset="0"/>
              </a:defRPr>
            </a:lvl3pPr>
            <a:lvl4pPr marL="0" indent="0">
              <a:lnSpc>
                <a:spcPts val="1800"/>
              </a:lnSpc>
              <a:defRPr sz="1400">
                <a:solidFill>
                  <a:schemeClr val="bg1"/>
                </a:solidFill>
              </a:defRPr>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6" name="Title 5">
            <a:extLst>
              <a:ext uri="{FF2B5EF4-FFF2-40B4-BE49-F238E27FC236}">
                <a16:creationId xmlns:a16="http://schemas.microsoft.com/office/drawing/2014/main" id="{B9CA1F7D-92C3-4A55-9F70-1D45D695933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8086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1259206" y="1828799"/>
            <a:ext cx="3846194" cy="4267201"/>
          </a:xfrm>
        </p:spPr>
        <p:txBody>
          <a:bodyPr>
            <a:noAutofit/>
          </a:bodyPr>
          <a:lstStyle>
            <a:lvl1pPr>
              <a:lnSpc>
                <a:spcPts val="2800"/>
              </a:lnSpc>
              <a:defRPr sz="2400">
                <a:latin typeface="+mj-lt"/>
              </a:defRPr>
            </a:lvl1pPr>
            <a:lvl2pPr marL="0" indent="0">
              <a:lnSpc>
                <a:spcPts val="2800"/>
              </a:lnSpc>
              <a:defRPr sz="2400"/>
            </a:lvl2pPr>
            <a:lvl3pPr marL="0" indent="0">
              <a:lnSpc>
                <a:spcPts val="2200"/>
              </a:lnSpc>
              <a:defRPr sz="1800" b="1">
                <a:latin typeface="HelveticaNeueLT Pro 65 Md" panose="020B0804020202020204" pitchFamily="34" charset="0"/>
              </a:defRPr>
            </a:lvl3pPr>
            <a:lvl4pPr marL="0" indent="0">
              <a:lnSpc>
                <a:spcPts val="2200"/>
              </a:lnSpc>
              <a:defRPr sz="1800"/>
            </a:lvl4pPr>
            <a:lvl5pPr marL="0" indent="0">
              <a:lnSpc>
                <a:spcPts val="1800"/>
              </a:lnSpc>
              <a:defRPr sz="1400">
                <a:latin typeface="+mj-lt"/>
              </a:defRPr>
            </a:lvl5pPr>
            <a:lvl6pPr marL="0" indent="0">
              <a:lnSpc>
                <a:spcPts val="1800"/>
              </a:lnSpc>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6" name="Picture Placeholder 5">
            <a:extLst>
              <a:ext uri="{FF2B5EF4-FFF2-40B4-BE49-F238E27FC236}">
                <a16:creationId xmlns:a16="http://schemas.microsoft.com/office/drawing/2014/main" id="{BF86B70E-AD9A-41AA-81FB-D22780CCE5FF}"/>
              </a:ext>
            </a:extLst>
          </p:cNvPr>
          <p:cNvSpPr>
            <a:spLocks noGrp="1"/>
          </p:cNvSpPr>
          <p:nvPr>
            <p:ph type="pic" sz="quarter" idx="15"/>
          </p:nvPr>
        </p:nvSpPr>
        <p:spPr>
          <a:xfrm>
            <a:off x="6096000" y="381000"/>
            <a:ext cx="5715000" cy="5715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220403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a:noAutofit/>
          </a:bodyPr>
          <a:lstStyle>
            <a:lvl1pPr marL="180975" indent="-180975">
              <a:lnSpc>
                <a:spcPts val="2800"/>
              </a:lnSpc>
              <a:buFont typeface="Arial" panose="020B0604020202020204" pitchFamily="34" charset="0"/>
              <a:buChar char="•"/>
              <a:defRPr sz="2600">
                <a:latin typeface="+mj-lt"/>
              </a:defRPr>
            </a:lvl1pPr>
            <a:lvl2pPr marL="180975" indent="-180975">
              <a:lnSpc>
                <a:spcPts val="2800"/>
              </a:lnSpc>
              <a:buFont typeface="Arial" panose="020B0604020202020204" pitchFamily="34" charset="0"/>
              <a:buChar char="•"/>
              <a:defRPr sz="26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585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174" y="363806"/>
            <a:ext cx="11422063" cy="514431"/>
          </a:xfrm>
          <a:prstGeom prst="rect">
            <a:avLst/>
          </a:prstGeom>
        </p:spPr>
        <p:txBody>
          <a:bodyPr wrap="square" lIns="0" tIns="0" rIns="0" bIns="0">
            <a:noAutofit/>
          </a:bodyPr>
          <a:lstStyle>
            <a:lvl1pPr>
              <a:defRPr/>
            </a:lvl1pPr>
          </a:lstStyle>
          <a:p>
            <a:endParaRPr dirty="0"/>
          </a:p>
        </p:txBody>
      </p:sp>
      <p:sp>
        <p:nvSpPr>
          <p:cNvPr id="3" name="Holder 3"/>
          <p:cNvSpPr>
            <a:spLocks noGrp="1"/>
          </p:cNvSpPr>
          <p:nvPr>
            <p:ph type="body" idx="1"/>
          </p:nvPr>
        </p:nvSpPr>
        <p:spPr>
          <a:xfrm>
            <a:off x="2320924" y="1577341"/>
            <a:ext cx="9485314" cy="185165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0205" y="6514200"/>
            <a:ext cx="7559358" cy="138498"/>
          </a:xfrm>
          <a:prstGeom prst="rect">
            <a:avLst/>
          </a:prstGeom>
        </p:spPr>
        <p:txBody>
          <a:bodyPr wrap="square" lIns="0" tIns="0" rIns="0" bIns="0">
            <a:spAutoFit/>
          </a:bodyPr>
          <a:lstStyle>
            <a:lvl1pPr algn="l">
              <a:defRPr lang="en-GB" sz="900" b="1" kern="1200" spc="0" baseline="0" dirty="0">
                <a:solidFill>
                  <a:schemeClr val="tx1"/>
                </a:solidFill>
                <a:latin typeface="Arial"/>
                <a:ea typeface="+mn-ea"/>
                <a:cs typeface="Arial"/>
              </a:defRPr>
            </a:lvl1pPr>
          </a:lstStyle>
          <a:p>
            <a:r>
              <a:rPr lang="en-GB"/>
              <a:t>Footer text</a:t>
            </a:r>
            <a:endParaRPr lang="en-GB" dirty="0"/>
          </a:p>
        </p:txBody>
      </p:sp>
      <p:sp>
        <p:nvSpPr>
          <p:cNvPr id="5" name="Holder 5"/>
          <p:cNvSpPr>
            <a:spLocks noGrp="1"/>
          </p:cNvSpPr>
          <p:nvPr>
            <p:ph type="dt" sz="half" idx="6"/>
          </p:nvPr>
        </p:nvSpPr>
        <p:spPr>
          <a:xfrm>
            <a:off x="8134353" y="6514201"/>
            <a:ext cx="1731960" cy="138498"/>
          </a:xfrm>
          <a:prstGeom prst="rect">
            <a:avLst/>
          </a:prstGeom>
        </p:spPr>
        <p:txBody>
          <a:bodyPr wrap="square" lIns="0" tIns="0" rIns="0" bIns="0">
            <a:spAutoFit/>
          </a:bodyPr>
          <a:lstStyle>
            <a:lvl1pPr algn="l">
              <a:defRPr lang="en-US" sz="900" b="1" kern="1200" spc="0" baseline="0" smtClean="0">
                <a:solidFill>
                  <a:schemeClr val="tx1"/>
                </a:solidFill>
                <a:latin typeface="Arial"/>
                <a:ea typeface="+mn-ea"/>
                <a:cs typeface="Arial"/>
              </a:defRPr>
            </a:lvl1pPr>
          </a:lstStyle>
          <a:p>
            <a:endParaRPr lang="en-GB" dirty="0"/>
          </a:p>
        </p:txBody>
      </p:sp>
      <p:sp>
        <p:nvSpPr>
          <p:cNvPr id="15" name="Slide Number Placeholder 14">
            <a:extLst>
              <a:ext uri="{FF2B5EF4-FFF2-40B4-BE49-F238E27FC236}">
                <a16:creationId xmlns:a16="http://schemas.microsoft.com/office/drawing/2014/main" id="{6B62648B-16FF-48A6-83BA-50BC14487A7E}"/>
              </a:ext>
            </a:extLst>
          </p:cNvPr>
          <p:cNvSpPr>
            <a:spLocks noGrp="1"/>
          </p:cNvSpPr>
          <p:nvPr>
            <p:ph type="sldNum" sz="quarter" idx="4"/>
          </p:nvPr>
        </p:nvSpPr>
        <p:spPr>
          <a:xfrm>
            <a:off x="11263313" y="6514200"/>
            <a:ext cx="542925" cy="138498"/>
          </a:xfrm>
          <a:prstGeom prst="rect">
            <a:avLst/>
          </a:prstGeom>
        </p:spPr>
        <p:txBody>
          <a:bodyPr vert="horz" lIns="0" tIns="0" rIns="0" bIns="0" rtlCol="0" anchor="ctr"/>
          <a:lstStyle>
            <a:lvl1pPr algn="r">
              <a:defRPr lang="en-GB" sz="900" b="1" kern="1200" spc="0" baseline="0" smtClean="0">
                <a:solidFill>
                  <a:schemeClr val="tx1"/>
                </a:solidFill>
                <a:latin typeface="Arial"/>
                <a:ea typeface="+mn-ea"/>
                <a:cs typeface="Arial"/>
              </a:defRPr>
            </a:lvl1pPr>
          </a:lstStyle>
          <a:p>
            <a:fld id="{89C05411-F5C4-44D6-90F3-776F91935555}" type="slidenum">
              <a:rPr lang="en-GB" smtClean="0"/>
              <a:pPr/>
              <a:t>‹#›</a:t>
            </a:fld>
            <a:endParaRPr lang="en-GB" dirty="0"/>
          </a:p>
        </p:txBody>
      </p:sp>
    </p:spTree>
    <p:extLst>
      <p:ext uri="{BB962C8B-B14F-4D97-AF65-F5344CB8AC3E}">
        <p14:creationId xmlns:p14="http://schemas.microsoft.com/office/powerpoint/2010/main" val="3732126036"/>
      </p:ext>
    </p:extLst>
  </p:cSld>
  <p:clrMap bg1="lt1" tx1="dk1" bg2="lt2" tx2="dk2" accent1="accent1" accent2="accent2" accent3="accent3" accent4="accent4" accent5="accent5" accent6="accent6" hlink="hlink" folHlink="folHlink"/>
  <p:sldLayoutIdLst>
    <p:sldLayoutId id="2147483667" r:id="rId1"/>
    <p:sldLayoutId id="2147483700" r:id="rId2"/>
    <p:sldLayoutId id="2147483678" r:id="rId3"/>
    <p:sldLayoutId id="2147483677" r:id="rId4"/>
    <p:sldLayoutId id="2147483676" r:id="rId5"/>
    <p:sldLayoutId id="2147483681" r:id="rId6"/>
    <p:sldLayoutId id="2147483682" r:id="rId7"/>
    <p:sldLayoutId id="2147483684" r:id="rId8"/>
    <p:sldLayoutId id="2147483686" r:id="rId9"/>
    <p:sldLayoutId id="2147483688" r:id="rId10"/>
    <p:sldLayoutId id="2147483689" r:id="rId11"/>
    <p:sldLayoutId id="2147483690" r:id="rId12"/>
    <p:sldLayoutId id="2147483687" r:id="rId13"/>
    <p:sldLayoutId id="2147483691" r:id="rId14"/>
    <p:sldLayoutId id="2147483692" r:id="rId15"/>
    <p:sldLayoutId id="2147483693" r:id="rId16"/>
    <p:sldLayoutId id="2147483694" r:id="rId17"/>
    <p:sldLayoutId id="2147483685" r:id="rId18"/>
    <p:sldLayoutId id="2147483703" r:id="rId19"/>
    <p:sldLayoutId id="2147483699" r:id="rId20"/>
    <p:sldLayoutId id="2147483671" r:id="rId21"/>
  </p:sldLayoutIdLst>
  <p:hf hdr="0" dt="0"/>
  <p:txStyles>
    <p:titleStyle>
      <a:lvl1pPr eaLnBrk="1" hangingPunct="1">
        <a:defRPr lang="en-GB" sz="1400" b="1" kern="1200" spc="4" dirty="0">
          <a:solidFill>
            <a:schemeClr val="tx1"/>
          </a:solidFill>
          <a:latin typeface="+mj-lt"/>
          <a:ea typeface="+mn-ea"/>
          <a:cs typeface="Arial"/>
        </a:defRPr>
      </a:lvl1pPr>
    </p:titleStyle>
    <p:body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bodyStyle>
    <p:other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otherStyle>
  </p:txStyles>
  <p:extLst>
    <p:ext uri="{27BBF7A9-308A-43DC-89C8-2F10F3537804}">
      <p15:sldGuideLst xmlns:p15="http://schemas.microsoft.com/office/powerpoint/2012/main">
        <p15:guide id="1" orient="horz" pos="243" userDrawn="1">
          <p15:clr>
            <a:srgbClr val="F26B43"/>
          </p15:clr>
        </p15:guide>
        <p15:guide id="2" orient="horz" pos="4077" userDrawn="1">
          <p15:clr>
            <a:srgbClr val="F26B43"/>
          </p15:clr>
        </p15:guide>
        <p15:guide id="3" pos="242" userDrawn="1">
          <p15:clr>
            <a:srgbClr val="F26B43"/>
          </p15:clr>
        </p15:guide>
        <p15:guide id="4" pos="1337" userDrawn="1">
          <p15:clr>
            <a:srgbClr val="F26B43"/>
          </p15:clr>
        </p15:guide>
        <p15:guide id="5" pos="1462" userDrawn="1">
          <p15:clr>
            <a:srgbClr val="F26B43"/>
          </p15:clr>
        </p15:guide>
        <p15:guide id="6" pos="2556" userDrawn="1">
          <p15:clr>
            <a:srgbClr val="F26B43"/>
          </p15:clr>
        </p15:guide>
        <p15:guide id="7" pos="2681" userDrawn="1">
          <p15:clr>
            <a:srgbClr val="F26B43"/>
          </p15:clr>
        </p15:guide>
        <p15:guide id="8" pos="3776" userDrawn="1">
          <p15:clr>
            <a:srgbClr val="F26B43"/>
          </p15:clr>
        </p15:guide>
        <p15:guide id="9" pos="3901" userDrawn="1">
          <p15:clr>
            <a:srgbClr val="F26B43"/>
          </p15:clr>
        </p15:guide>
        <p15:guide id="10" pos="4995" userDrawn="1">
          <p15:clr>
            <a:srgbClr val="F26B43"/>
          </p15:clr>
        </p15:guide>
        <p15:guide id="11" pos="5120" userDrawn="1">
          <p15:clr>
            <a:srgbClr val="F26B43"/>
          </p15:clr>
        </p15:guide>
        <p15:guide id="12" pos="6215" userDrawn="1">
          <p15:clr>
            <a:srgbClr val="F26B43"/>
          </p15:clr>
        </p15:guide>
        <p15:guide id="13" pos="6343" userDrawn="1">
          <p15:clr>
            <a:srgbClr val="F26B43"/>
          </p15:clr>
        </p15:guide>
        <p15:guide id="14" pos="7437" userDrawn="1">
          <p15:clr>
            <a:srgbClr val="F26B43"/>
          </p15:clr>
        </p15:guide>
        <p15:guide id="15" orient="horz" pos="2160" userDrawn="1">
          <p15:clr>
            <a:srgbClr val="5ACBF0"/>
          </p15:clr>
        </p15:guide>
        <p15:guide id="16" pos="3840" userDrawn="1">
          <p15:clr>
            <a:srgbClr val="5ACBF0"/>
          </p15:clr>
        </p15:guide>
        <p15:guide id="17" orient="horz" pos="3692"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1.sv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1.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p:txBody>
          <a:bodyPr/>
          <a:lstStyle/>
          <a:p>
            <a:r>
              <a:rPr lang="en-GB" dirty="0"/>
              <a:t>Calling 999</a:t>
            </a:r>
            <a:r>
              <a:rPr lang="en-GB" dirty="0">
                <a:solidFill>
                  <a:schemeClr val="tx2"/>
                </a:solidFill>
              </a:rPr>
              <a:t>.</a:t>
            </a:r>
          </a:p>
        </p:txBody>
      </p:sp>
      <p:sp>
        <p:nvSpPr>
          <p:cNvPr id="3" name="Subtitle 2">
            <a:extLst>
              <a:ext uri="{FF2B5EF4-FFF2-40B4-BE49-F238E27FC236}">
                <a16:creationId xmlns:a16="http://schemas.microsoft.com/office/drawing/2014/main" id="{AFAAED71-405E-403E-91C2-DFAF88790B0D}"/>
              </a:ext>
            </a:extLst>
          </p:cNvPr>
          <p:cNvSpPr>
            <a:spLocks noGrp="1"/>
          </p:cNvSpPr>
          <p:nvPr>
            <p:ph type="subTitle" idx="4"/>
          </p:nvPr>
        </p:nvSpPr>
        <p:spPr/>
        <p:txBody>
          <a:bodyPr/>
          <a:lstStyle/>
          <a:p>
            <a:r>
              <a:rPr lang="en-US" dirty="0" err="1"/>
              <a:t>Practise</a:t>
            </a:r>
            <a:r>
              <a:rPr lang="en-US" dirty="0"/>
              <a:t> calling 999</a:t>
            </a:r>
            <a:br>
              <a:rPr lang="en-US" dirty="0"/>
            </a:br>
            <a:r>
              <a:rPr lang="en-US" dirty="0"/>
              <a:t>Role-play cards</a:t>
            </a:r>
          </a:p>
          <a:p>
            <a:endParaRPr lang="en-GB" dirty="0"/>
          </a:p>
        </p:txBody>
      </p:sp>
      <p:pic>
        <p:nvPicPr>
          <p:cNvPr id="18" name="Graphic 17">
            <a:extLst>
              <a:ext uri="{FF2B5EF4-FFF2-40B4-BE49-F238E27FC236}">
                <a16:creationId xmlns:a16="http://schemas.microsoft.com/office/drawing/2014/main" id="{0F3020A1-DBC5-4CC7-A9E5-A309887E5C3E}"/>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20862"/>
          <a:stretch/>
        </p:blipFill>
        <p:spPr>
          <a:xfrm>
            <a:off x="1468983" y="0"/>
            <a:ext cx="2238375" cy="1748790"/>
          </a:xfrm>
          <a:prstGeom prst="rect">
            <a:avLst/>
          </a:prstGeom>
          <a:effectLst>
            <a:outerShdw blurRad="38100" dist="12700" dir="2700000" algn="t" rotWithShape="0">
              <a:prstClr val="black">
                <a:alpha val="30000"/>
              </a:prstClr>
            </a:outerShdw>
          </a:effectLst>
        </p:spPr>
      </p:pic>
      <p:pic>
        <p:nvPicPr>
          <p:cNvPr id="20" name="Graphic 19">
            <a:extLst>
              <a:ext uri="{FF2B5EF4-FFF2-40B4-BE49-F238E27FC236}">
                <a16:creationId xmlns:a16="http://schemas.microsoft.com/office/drawing/2014/main" id="{98338C0C-1380-4DFE-8275-5E69388B52D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6370638" y="874395"/>
            <a:ext cx="3495675" cy="4572000"/>
          </a:xfrm>
          <a:prstGeom prst="rect">
            <a:avLst/>
          </a:prstGeom>
          <a:effectLst>
            <a:outerShdw blurRad="25400" dist="38100" dir="2700000" algn="tl" rotWithShape="0">
              <a:prstClr val="black">
                <a:alpha val="30000"/>
              </a:prstClr>
            </a:outerShdw>
          </a:effectLst>
        </p:spPr>
      </p:pic>
    </p:spTree>
    <p:extLst>
      <p:ext uri="{BB962C8B-B14F-4D97-AF65-F5344CB8AC3E}">
        <p14:creationId xmlns:p14="http://schemas.microsoft.com/office/powerpoint/2010/main" val="179305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Graphic 31">
            <a:extLst>
              <a:ext uri="{FF2B5EF4-FFF2-40B4-BE49-F238E27FC236}">
                <a16:creationId xmlns:a16="http://schemas.microsoft.com/office/drawing/2014/main" id="{FEA32C26-45FC-4DC3-B990-75119E93FA26}"/>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7990"/>
          <a:stretch/>
        </p:blipFill>
        <p:spPr>
          <a:xfrm>
            <a:off x="191344" y="1052736"/>
            <a:ext cx="1631504" cy="1963360"/>
          </a:xfrm>
          <a:prstGeom prst="rect">
            <a:avLst/>
          </a:prstGeom>
          <a:effectLst>
            <a:outerShdw blurRad="25400" dist="38100" dir="2700000" algn="tl" rotWithShape="0">
              <a:prstClr val="black">
                <a:alpha val="30000"/>
              </a:prstClr>
            </a:outerShdw>
          </a:effectLst>
        </p:spPr>
      </p:pic>
      <p:sp>
        <p:nvSpPr>
          <p:cNvPr id="4" name="Text Box 1">
            <a:extLst>
              <a:ext uri="{FF2B5EF4-FFF2-40B4-BE49-F238E27FC236}">
                <a16:creationId xmlns:a16="http://schemas.microsoft.com/office/drawing/2014/main" id="{77F92870-66AD-4ECA-8B00-0A9407C63158}"/>
              </a:ext>
            </a:extLst>
          </p:cNvPr>
          <p:cNvSpPr txBox="1"/>
          <p:nvPr/>
        </p:nvSpPr>
        <p:spPr>
          <a:xfrm>
            <a:off x="2063552" y="1498449"/>
            <a:ext cx="7128792" cy="1210471"/>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2000" b="1" dirty="0">
                <a:effectLst/>
                <a:latin typeface="HelveticaNeueLT Pro 45 Lt" panose="020B0403020202020204" pitchFamily="34" charset="0"/>
                <a:ea typeface="HelveticaNeueLT Pro 45 Lt" panose="020B0403020202020204" pitchFamily="34" charset="0"/>
                <a:cs typeface="Arial" panose="020B0604020202020204" pitchFamily="34" charset="0"/>
              </a:rPr>
              <a:t>This person is called Ben. They live at 23 Flower Street. Their mum has cut her hand and is bleeding a lot. Ben has helped her to press hard on the cut already.</a:t>
            </a:r>
            <a:endParaRPr lang="en-GB" sz="16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a:p>
            <a:r>
              <a:rPr lang="en-GB" sz="1500" b="1" dirty="0">
                <a:effectLst/>
                <a:latin typeface="HelveticaNeueLT Pro 45 Lt" panose="020B0403020202020204" pitchFamily="34" charset="0"/>
                <a:ea typeface="HelveticaNeueLT Pro 45 Lt" panose="020B0403020202020204" pitchFamily="34" charset="0"/>
                <a:cs typeface="Arial" panose="020B0604020202020204" pitchFamily="34" charset="0"/>
              </a:rPr>
              <a:t> </a:t>
            </a:r>
            <a:endParaRPr lang="en-GB" sz="11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a:p>
            <a:r>
              <a:rPr lang="en-GB" sz="15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rPr>
              <a:t> </a:t>
            </a:r>
            <a:endParaRPr lang="en-GB" sz="11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p:txBody>
      </p:sp>
      <p:pic>
        <p:nvPicPr>
          <p:cNvPr id="5" name="Graphic 4">
            <a:extLst>
              <a:ext uri="{FF2B5EF4-FFF2-40B4-BE49-F238E27FC236}">
                <a16:creationId xmlns:a16="http://schemas.microsoft.com/office/drawing/2014/main" id="{548A030D-5835-49BE-A9B4-1A11740EA267}"/>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7990"/>
          <a:stretch/>
        </p:blipFill>
        <p:spPr>
          <a:xfrm>
            <a:off x="10138756" y="3749414"/>
            <a:ext cx="1631504" cy="1963360"/>
          </a:xfrm>
          <a:prstGeom prst="rect">
            <a:avLst/>
          </a:prstGeom>
          <a:effectLst>
            <a:outerShdw blurRad="25400" dist="38100" dir="2700000" algn="tl" rotWithShape="0">
              <a:prstClr val="black">
                <a:alpha val="30000"/>
              </a:prstClr>
            </a:outerShdw>
          </a:effectLst>
        </p:spPr>
      </p:pic>
      <p:sp>
        <p:nvSpPr>
          <p:cNvPr id="6" name="Text Box 6">
            <a:extLst>
              <a:ext uri="{FF2B5EF4-FFF2-40B4-BE49-F238E27FC236}">
                <a16:creationId xmlns:a16="http://schemas.microsoft.com/office/drawing/2014/main" id="{962F2228-968D-4E9F-A8AD-CA5208EE1F86}"/>
              </a:ext>
            </a:extLst>
          </p:cNvPr>
          <p:cNvSpPr txBox="1"/>
          <p:nvPr/>
        </p:nvSpPr>
        <p:spPr>
          <a:xfrm>
            <a:off x="1415480" y="4331428"/>
            <a:ext cx="8572996" cy="845483"/>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2000" b="1" dirty="0">
                <a:effectLst/>
                <a:latin typeface="HelveticaNeueLT Pro 45 Lt" panose="020B0403020202020204" pitchFamily="34" charset="0"/>
                <a:ea typeface="HelveticaNeueLT Pro 45 Lt" panose="020B0403020202020204" pitchFamily="34" charset="0"/>
                <a:cs typeface="Arial" panose="020B0604020202020204" pitchFamily="34" charset="0"/>
              </a:rPr>
              <a:t>This person is Becky. Her brother is choking. His dad is helping him as she calls 999. They live in flat 4B, Basil Tower, 43 Picket Road. </a:t>
            </a:r>
            <a:endParaRPr lang="en-GB" sz="16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a:p>
            <a:r>
              <a:rPr lang="en-GB" sz="1500" b="1" dirty="0">
                <a:effectLst/>
                <a:latin typeface="HelveticaNeueLT Pro 45 Lt" panose="020B0403020202020204" pitchFamily="34" charset="0"/>
                <a:ea typeface="HelveticaNeueLT Pro 45 Lt" panose="020B0403020202020204" pitchFamily="34" charset="0"/>
                <a:cs typeface="Arial" panose="020B0604020202020204" pitchFamily="34" charset="0"/>
              </a:rPr>
              <a:t> </a:t>
            </a:r>
            <a:endParaRPr lang="en-GB" sz="11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a:p>
            <a:r>
              <a:rPr lang="en-GB" sz="15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rPr>
              <a:t> </a:t>
            </a:r>
            <a:endParaRPr lang="en-GB" sz="11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p:txBody>
      </p:sp>
    </p:spTree>
    <p:extLst>
      <p:ext uri="{BB962C8B-B14F-4D97-AF65-F5344CB8AC3E}">
        <p14:creationId xmlns:p14="http://schemas.microsoft.com/office/powerpoint/2010/main" val="256300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Graphic 31">
            <a:extLst>
              <a:ext uri="{FF2B5EF4-FFF2-40B4-BE49-F238E27FC236}">
                <a16:creationId xmlns:a16="http://schemas.microsoft.com/office/drawing/2014/main" id="{FEA32C26-45FC-4DC3-B990-75119E93FA26}"/>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7990"/>
          <a:stretch/>
        </p:blipFill>
        <p:spPr>
          <a:xfrm>
            <a:off x="263352" y="980728"/>
            <a:ext cx="2273802" cy="2736304"/>
          </a:xfrm>
          <a:prstGeom prst="rect">
            <a:avLst/>
          </a:prstGeom>
          <a:effectLst>
            <a:outerShdw blurRad="25400" dist="38100" dir="2700000" algn="tl" rotWithShape="0">
              <a:prstClr val="black">
                <a:alpha val="30000"/>
              </a:prstClr>
            </a:outerShdw>
          </a:effectLst>
        </p:spPr>
      </p:pic>
      <p:sp>
        <p:nvSpPr>
          <p:cNvPr id="4" name="Text Box 5">
            <a:extLst>
              <a:ext uri="{FF2B5EF4-FFF2-40B4-BE49-F238E27FC236}">
                <a16:creationId xmlns:a16="http://schemas.microsoft.com/office/drawing/2014/main" id="{B47D44C6-3B03-42A1-8F7D-2090B1FB0A69}"/>
              </a:ext>
            </a:extLst>
          </p:cNvPr>
          <p:cNvSpPr txBox="1"/>
          <p:nvPr/>
        </p:nvSpPr>
        <p:spPr>
          <a:xfrm>
            <a:off x="2351584" y="294683"/>
            <a:ext cx="7056784" cy="1604348"/>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2000" b="1" dirty="0">
                <a:effectLst/>
                <a:latin typeface="HelveticaNeueLT Pro 45 Lt" panose="020B0403020202020204" pitchFamily="34" charset="0"/>
                <a:ea typeface="HelveticaNeueLT Pro 45 Lt" panose="020B0403020202020204" pitchFamily="34" charset="0"/>
                <a:cs typeface="Arial" panose="020B0604020202020204" pitchFamily="34" charset="0"/>
              </a:rPr>
              <a:t>This person is AJ. He is outside of his school alone – Bluebell Primary School - a man looks like he needs help. He looks like he can’t breathe very well. AJ doesn’t know what is wrong with him. He can’t talk and he is just sitting on the floor.</a:t>
            </a:r>
            <a:endParaRPr lang="en-GB" sz="16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a:p>
            <a:r>
              <a:rPr lang="en-GB" sz="1500" b="1" dirty="0">
                <a:effectLst/>
                <a:latin typeface="HelveticaNeueLT Pro 45 Lt" panose="020B0403020202020204" pitchFamily="34" charset="0"/>
                <a:ea typeface="HelveticaNeueLT Pro 45 Lt" panose="020B0403020202020204" pitchFamily="34" charset="0"/>
                <a:cs typeface="Arial" panose="020B0604020202020204" pitchFamily="34" charset="0"/>
              </a:rPr>
              <a:t> </a:t>
            </a:r>
            <a:endParaRPr lang="en-GB" sz="11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a:p>
            <a:r>
              <a:rPr lang="en-GB" sz="15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rPr>
              <a:t> </a:t>
            </a:r>
            <a:endParaRPr lang="en-GB" sz="11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p:txBody>
      </p:sp>
      <p:sp>
        <p:nvSpPr>
          <p:cNvPr id="5" name="Text Box 2">
            <a:extLst>
              <a:ext uri="{FF2B5EF4-FFF2-40B4-BE49-F238E27FC236}">
                <a16:creationId xmlns:a16="http://schemas.microsoft.com/office/drawing/2014/main" id="{72A7645A-828D-4143-951F-20DD7140A6DE}"/>
              </a:ext>
            </a:extLst>
          </p:cNvPr>
          <p:cNvSpPr txBox="1"/>
          <p:nvPr/>
        </p:nvSpPr>
        <p:spPr>
          <a:xfrm>
            <a:off x="2711624" y="2626826"/>
            <a:ext cx="7056784" cy="1604348"/>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2000" b="1" dirty="0">
                <a:effectLst/>
                <a:latin typeface="HelveticaNeueLT Pro 45 Lt" panose="020B0403020202020204" pitchFamily="34" charset="0"/>
                <a:ea typeface="HelveticaNeueLT Pro 45 Lt" panose="020B0403020202020204" pitchFamily="34" charset="0"/>
                <a:cs typeface="Arial" panose="020B0604020202020204" pitchFamily="34" charset="0"/>
              </a:rPr>
              <a:t>This person is Sarah. She is at the park with her grandparents, it is called Victoria Park, it is next to the big supermarket. A man fell to the floor and now he seems be asleep (he is unresponsive and breathing), he won’t answer or move.</a:t>
            </a:r>
            <a:endParaRPr lang="en-GB" sz="16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a:p>
            <a:r>
              <a:rPr lang="en-GB" sz="1500" b="1" dirty="0">
                <a:effectLst/>
                <a:latin typeface="HelveticaNeueLT Pro 45 Lt" panose="020B0403020202020204" pitchFamily="34" charset="0"/>
                <a:ea typeface="HelveticaNeueLT Pro 45 Lt" panose="020B0403020202020204" pitchFamily="34" charset="0"/>
                <a:cs typeface="Arial" panose="020B0604020202020204" pitchFamily="34" charset="0"/>
              </a:rPr>
              <a:t> </a:t>
            </a:r>
            <a:endParaRPr lang="en-GB" sz="11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a:p>
            <a:r>
              <a:rPr lang="en-GB" sz="15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rPr>
              <a:t> </a:t>
            </a:r>
            <a:endParaRPr lang="en-GB" sz="11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p:txBody>
      </p:sp>
      <p:sp>
        <p:nvSpPr>
          <p:cNvPr id="6" name="Text Box 7">
            <a:extLst>
              <a:ext uri="{FF2B5EF4-FFF2-40B4-BE49-F238E27FC236}">
                <a16:creationId xmlns:a16="http://schemas.microsoft.com/office/drawing/2014/main" id="{6D395713-9E73-4515-9317-0A4E7F8FDC98}"/>
              </a:ext>
            </a:extLst>
          </p:cNvPr>
          <p:cNvSpPr txBox="1"/>
          <p:nvPr/>
        </p:nvSpPr>
        <p:spPr>
          <a:xfrm>
            <a:off x="1991544" y="4958969"/>
            <a:ext cx="9217024" cy="1257300"/>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2000" b="1" dirty="0">
                <a:effectLst/>
                <a:latin typeface="HelveticaNeueLT Pro 45 Lt" panose="020B0403020202020204" pitchFamily="34" charset="0"/>
                <a:ea typeface="HelveticaNeueLT Pro 45 Lt" panose="020B0403020202020204" pitchFamily="34" charset="0"/>
                <a:cs typeface="Arial" panose="020B0604020202020204" pitchFamily="34" charset="0"/>
              </a:rPr>
              <a:t>This person is Marcus. Marcus’ friend Peter hit his head earlier today when they were playing football. He banged heads with another boy.  He was fine, but now he seems dizzy and keeps being sick. They are walking home from the park. They are on Morton Avenue, near the corner shop.</a:t>
            </a:r>
            <a:endParaRPr lang="en-GB" sz="16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a:p>
            <a:r>
              <a:rPr lang="en-GB" sz="15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rPr>
              <a:t> </a:t>
            </a:r>
            <a:endParaRPr lang="en-GB" sz="1100" dirty="0">
              <a:effectLst/>
              <a:latin typeface="HelveticaNeueLT Pro 45 Lt" panose="020B0403020202020204" pitchFamily="34" charset="0"/>
              <a:ea typeface="HelveticaNeueLT Pro 45 Lt" panose="020B0403020202020204" pitchFamily="34" charset="0"/>
              <a:cs typeface="HelveticaNeueLT Pro 45 Lt" panose="020B0403020202020204" pitchFamily="34" charset="0"/>
            </a:endParaRPr>
          </a:p>
        </p:txBody>
      </p:sp>
    </p:spTree>
    <p:extLst>
      <p:ext uri="{BB962C8B-B14F-4D97-AF65-F5344CB8AC3E}">
        <p14:creationId xmlns:p14="http://schemas.microsoft.com/office/powerpoint/2010/main" val="3743129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5428A-86FB-418B-86DE-2FDD4B19D4F7}"/>
              </a:ext>
            </a:extLst>
          </p:cNvPr>
          <p:cNvSpPr>
            <a:spLocks noGrp="1"/>
          </p:cNvSpPr>
          <p:nvPr>
            <p:ph type="ctrTitle"/>
          </p:nvPr>
        </p:nvSpPr>
        <p:spPr>
          <a:xfrm>
            <a:off x="839416" y="548680"/>
            <a:ext cx="8496944" cy="1279196"/>
          </a:xfrm>
        </p:spPr>
        <p:txBody>
          <a:bodyPr/>
          <a:lstStyle/>
          <a:p>
            <a:r>
              <a:rPr lang="en-GB" sz="2400" dirty="0"/>
              <a:t>Remember to: </a:t>
            </a:r>
            <a:br>
              <a:rPr lang="en-GB" sz="2400" dirty="0"/>
            </a:br>
            <a:r>
              <a:rPr lang="en-GB" sz="2400" b="0" dirty="0"/>
              <a:t>Ask the questions clearly and calmly</a:t>
            </a:r>
            <a:br>
              <a:rPr lang="en-GB" sz="2400" b="0" dirty="0"/>
            </a:br>
            <a:r>
              <a:rPr lang="en-GB" sz="2400" b="0" dirty="0"/>
              <a:t>Be kind to the caller</a:t>
            </a:r>
            <a:br>
              <a:rPr lang="en-GB" sz="2400" dirty="0"/>
            </a:br>
            <a:r>
              <a:rPr lang="en-GB" sz="2400" dirty="0"/>
              <a:t> </a:t>
            </a:r>
            <a:br>
              <a:rPr lang="en-GB" sz="2400" dirty="0"/>
            </a:br>
            <a:r>
              <a:rPr lang="en-GB" sz="2400" dirty="0"/>
              <a:t>Start by saying:</a:t>
            </a:r>
            <a:br>
              <a:rPr lang="en-GB" sz="2400" dirty="0"/>
            </a:br>
            <a:r>
              <a:rPr lang="en-GB" sz="2400" dirty="0"/>
              <a:t>Operator 	</a:t>
            </a:r>
            <a:r>
              <a:rPr lang="en-GB" sz="2400" b="0" dirty="0"/>
              <a:t>Hello, emergency service operator. Which service do you require? Fire, police or ambulance?</a:t>
            </a:r>
            <a:br>
              <a:rPr lang="en-GB" sz="2400" dirty="0"/>
            </a:br>
            <a:r>
              <a:rPr lang="en-GB" sz="2400" dirty="0"/>
              <a:t>Operator	</a:t>
            </a:r>
            <a:r>
              <a:rPr lang="en-GB" sz="2400" b="0" dirty="0"/>
              <a:t>I’ll connect you now…</a:t>
            </a:r>
            <a:br>
              <a:rPr lang="en-GB" sz="2400" dirty="0"/>
            </a:br>
            <a:r>
              <a:rPr lang="en-GB" sz="2400" dirty="0"/>
              <a:t>Call handler:  </a:t>
            </a:r>
            <a:r>
              <a:rPr lang="en-GB" sz="2400" b="0" dirty="0"/>
              <a:t>Ambulance service, where is the help needed?</a:t>
            </a:r>
            <a:br>
              <a:rPr lang="en-GB" sz="2400" dirty="0"/>
            </a:br>
            <a:r>
              <a:rPr lang="en-GB" sz="2400" dirty="0"/>
              <a:t> </a:t>
            </a:r>
            <a:br>
              <a:rPr lang="en-GB" sz="2400" dirty="0"/>
            </a:br>
            <a:r>
              <a:rPr lang="en-GB" sz="2400" dirty="0"/>
              <a:t>Key questions to ask</a:t>
            </a:r>
            <a:br>
              <a:rPr lang="en-GB" sz="2400" dirty="0"/>
            </a:br>
            <a:r>
              <a:rPr lang="en-GB" sz="2400" b="0" dirty="0"/>
              <a:t>What is your address/ where are you?</a:t>
            </a:r>
            <a:br>
              <a:rPr lang="en-GB" sz="2400" b="0" dirty="0"/>
            </a:br>
            <a:r>
              <a:rPr lang="en-GB" sz="2400" b="0" dirty="0"/>
              <a:t>What happened/ what is the problem?</a:t>
            </a:r>
            <a:br>
              <a:rPr lang="en-GB" dirty="0"/>
            </a:br>
            <a:endParaRPr lang="en-GB" dirty="0"/>
          </a:p>
        </p:txBody>
      </p:sp>
    </p:spTree>
    <p:extLst>
      <p:ext uri="{BB962C8B-B14F-4D97-AF65-F5344CB8AC3E}">
        <p14:creationId xmlns:p14="http://schemas.microsoft.com/office/powerpoint/2010/main" val="2303416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C729AF-4F71-4D57-BF64-4E67D0958E86}"/>
              </a:ext>
            </a:extLst>
          </p:cNvPr>
          <p:cNvSpPr/>
          <p:nvPr/>
        </p:nvSpPr>
        <p:spPr>
          <a:xfrm>
            <a:off x="767408" y="188640"/>
            <a:ext cx="8352928" cy="5642570"/>
          </a:xfrm>
          <a:prstGeom prst="rect">
            <a:avLst/>
          </a:prstGeom>
        </p:spPr>
        <p:txBody>
          <a:bodyPr wrap="square">
            <a:spAutoFit/>
          </a:bodyPr>
          <a:lstStyle/>
          <a:p>
            <a:pPr marR="109855">
              <a:spcBef>
                <a:spcPts val="200"/>
              </a:spcBef>
              <a:spcAft>
                <a:spcPts val="200"/>
              </a:spcAft>
            </a:pPr>
            <a:r>
              <a:rPr lang="en-GB" sz="2800" b="1" dirty="0">
                <a:solidFill>
                  <a:srgbClr val="000000"/>
                </a:solidFill>
                <a:latin typeface="+mj-lt"/>
                <a:ea typeface="HelveticaNeueLT Pro 45 Lt" panose="020B0403020202020204" pitchFamily="34" charset="0"/>
                <a:cs typeface="Arial" panose="020B0604020202020204" pitchFamily="34" charset="0"/>
              </a:rPr>
              <a:t>Extra questions you could ask</a:t>
            </a:r>
            <a:endParaRPr lang="en-GB" sz="1800" dirty="0">
              <a:latin typeface="+mj-lt"/>
              <a:ea typeface="HelveticaNeueLT Pro 45 Lt" panose="020B0403020202020204" pitchFamily="34" charset="0"/>
              <a:cs typeface="HelveticaNeueLT Pro 45 Lt" panose="020B0403020202020204" pitchFamily="34" charset="0"/>
            </a:endParaRPr>
          </a:p>
          <a:p>
            <a:pPr marL="342900" marR="109855" lvl="0" indent="-342900">
              <a:spcBef>
                <a:spcPts val="200"/>
              </a:spcBef>
              <a:spcAft>
                <a:spcPts val="200"/>
              </a:spcAft>
              <a:buClr>
                <a:srgbClr val="EE2A24"/>
              </a:buClr>
              <a:buSzPts val="1200"/>
              <a:buFont typeface="HelveticaNeueLT Pro 65 Md" panose="020B0804020202020204"/>
              <a:buChar char="-"/>
            </a:pPr>
            <a:r>
              <a:rPr lang="en-GB" sz="2000" dirty="0">
                <a:solidFill>
                  <a:srgbClr val="000000"/>
                </a:solidFill>
                <a:latin typeface="+mj-lt"/>
                <a:ea typeface="HelveticaNeueLT Pro 65 Md" panose="020B0804020202020204"/>
                <a:cs typeface="Arial" panose="020B0604020202020204" pitchFamily="34" charset="0"/>
              </a:rPr>
              <a:t>Is anyone else there helping the person?</a:t>
            </a:r>
            <a:endParaRPr lang="en-GB" sz="1600" dirty="0">
              <a:latin typeface="+mj-lt"/>
              <a:ea typeface="HelveticaNeueLT Pro 65 Md" panose="020B0804020202020204"/>
              <a:cs typeface="HelveticaNeueLT Pro 65 Md" panose="020B0804020202020204"/>
            </a:endParaRPr>
          </a:p>
          <a:p>
            <a:pPr marL="342900" marR="109855" lvl="0" indent="-342900">
              <a:spcBef>
                <a:spcPts val="200"/>
              </a:spcBef>
              <a:spcAft>
                <a:spcPts val="200"/>
              </a:spcAft>
              <a:buClr>
                <a:srgbClr val="EE2A24"/>
              </a:buClr>
              <a:buSzPts val="1200"/>
              <a:buFont typeface="HelveticaNeueLT Pro 65 Md" panose="020B0804020202020204"/>
              <a:buChar char="-"/>
            </a:pPr>
            <a:r>
              <a:rPr lang="en-GB" sz="2000" dirty="0">
                <a:solidFill>
                  <a:srgbClr val="000000"/>
                </a:solidFill>
                <a:latin typeface="+mj-lt"/>
                <a:ea typeface="HelveticaNeueLT Pro 65 Md" panose="020B0804020202020204"/>
                <a:cs typeface="Arial" panose="020B0604020202020204" pitchFamily="34" charset="0"/>
              </a:rPr>
              <a:t>How old is the ill or injured person?</a:t>
            </a:r>
            <a:endParaRPr lang="en-GB" sz="1600" dirty="0">
              <a:latin typeface="+mj-lt"/>
              <a:ea typeface="HelveticaNeueLT Pro 65 Md" panose="020B0804020202020204"/>
              <a:cs typeface="HelveticaNeueLT Pro 65 Md" panose="020B0804020202020204"/>
            </a:endParaRPr>
          </a:p>
          <a:p>
            <a:pPr marL="342900" marR="109855" lvl="0" indent="-342900">
              <a:spcBef>
                <a:spcPts val="200"/>
              </a:spcBef>
              <a:spcAft>
                <a:spcPts val="200"/>
              </a:spcAft>
              <a:buClr>
                <a:srgbClr val="EE2A24"/>
              </a:buClr>
              <a:buSzPts val="1200"/>
              <a:buFont typeface="HelveticaNeueLT Pro 65 Md" panose="020B0804020202020204"/>
              <a:buChar char="-"/>
            </a:pPr>
            <a:r>
              <a:rPr lang="en-GB" sz="2000" dirty="0">
                <a:solidFill>
                  <a:srgbClr val="000000"/>
                </a:solidFill>
                <a:latin typeface="+mj-lt"/>
                <a:ea typeface="HelveticaNeueLT Pro 65 Md" panose="020B0804020202020204"/>
                <a:cs typeface="Arial" panose="020B0604020202020204" pitchFamily="34" charset="0"/>
              </a:rPr>
              <a:t>Is the person responding to you? Does the person wake up or respond when you gently shake their shoulders?</a:t>
            </a:r>
            <a:endParaRPr lang="en-GB" sz="1600" dirty="0">
              <a:latin typeface="+mj-lt"/>
              <a:ea typeface="HelveticaNeueLT Pro 65 Md" panose="020B0804020202020204"/>
              <a:cs typeface="HelveticaNeueLT Pro 65 Md" panose="020B0804020202020204"/>
            </a:endParaRPr>
          </a:p>
          <a:p>
            <a:pPr marL="342900" marR="109855" lvl="0" indent="-342900">
              <a:spcBef>
                <a:spcPts val="200"/>
              </a:spcBef>
              <a:spcAft>
                <a:spcPts val="200"/>
              </a:spcAft>
              <a:buClr>
                <a:srgbClr val="EE2A24"/>
              </a:buClr>
              <a:buSzPts val="1200"/>
              <a:buFont typeface="HelveticaNeueLT Pro 65 Md" panose="020B0804020202020204"/>
              <a:buChar char="-"/>
            </a:pPr>
            <a:r>
              <a:rPr lang="en-GB" sz="2000" dirty="0">
                <a:solidFill>
                  <a:srgbClr val="000000"/>
                </a:solidFill>
                <a:latin typeface="+mj-lt"/>
                <a:ea typeface="HelveticaNeueLT Pro 65 Md" panose="020B0804020202020204"/>
                <a:cs typeface="Arial" panose="020B0604020202020204" pitchFamily="34" charset="0"/>
              </a:rPr>
              <a:t>Is the person breathing? Can you see their chest rising and falling?  Can you feel their breath on your cheek?</a:t>
            </a:r>
            <a:endParaRPr lang="en-GB" sz="1600" dirty="0">
              <a:latin typeface="+mj-lt"/>
              <a:ea typeface="HelveticaNeueLT Pro 65 Md" panose="020B0804020202020204"/>
              <a:cs typeface="HelveticaNeueLT Pro 65 Md" panose="020B0804020202020204"/>
            </a:endParaRPr>
          </a:p>
          <a:p>
            <a:pPr marL="342900" marR="109855" lvl="0" indent="-342900">
              <a:spcBef>
                <a:spcPts val="200"/>
              </a:spcBef>
              <a:spcAft>
                <a:spcPts val="200"/>
              </a:spcAft>
              <a:buClr>
                <a:srgbClr val="EE2A24"/>
              </a:buClr>
              <a:buSzPts val="1200"/>
              <a:buFont typeface="HelveticaNeueLT Pro 65 Md" panose="020B0804020202020204"/>
              <a:buChar char="-"/>
            </a:pPr>
            <a:r>
              <a:rPr lang="en-GB" sz="2000" dirty="0">
                <a:solidFill>
                  <a:srgbClr val="000000"/>
                </a:solidFill>
                <a:latin typeface="+mj-lt"/>
                <a:ea typeface="HelveticaNeueLT Pro 65 Md" panose="020B0804020202020204"/>
                <a:cs typeface="Arial" panose="020B0604020202020204" pitchFamily="34" charset="0"/>
              </a:rPr>
              <a:t>Is the person bleeding? If so, how badly?</a:t>
            </a:r>
            <a:endParaRPr lang="en-GB" sz="1600" dirty="0">
              <a:latin typeface="+mj-lt"/>
              <a:ea typeface="HelveticaNeueLT Pro 65 Md" panose="020B0804020202020204"/>
              <a:cs typeface="HelveticaNeueLT Pro 65 Md" panose="020B0804020202020204"/>
            </a:endParaRPr>
          </a:p>
          <a:p>
            <a:pPr marL="342900" marR="109855" lvl="0" indent="-342900">
              <a:spcBef>
                <a:spcPts val="200"/>
              </a:spcBef>
              <a:spcAft>
                <a:spcPts val="200"/>
              </a:spcAft>
              <a:buClr>
                <a:srgbClr val="EE2A24"/>
              </a:buClr>
              <a:buSzPts val="1200"/>
              <a:buFont typeface="HelveticaNeueLT Pro 65 Md" panose="020B0804020202020204"/>
              <a:buChar char="-"/>
            </a:pPr>
            <a:r>
              <a:rPr lang="en-GB" sz="2000" dirty="0">
                <a:solidFill>
                  <a:srgbClr val="000000"/>
                </a:solidFill>
                <a:latin typeface="+mj-lt"/>
                <a:ea typeface="HelveticaNeueLT Pro 65 Md" panose="020B0804020202020204"/>
                <a:cs typeface="Arial" panose="020B0604020202020204" pitchFamily="34" charset="0"/>
              </a:rPr>
              <a:t>Are there any dangers around?</a:t>
            </a:r>
            <a:endParaRPr lang="en-GB" sz="1600" dirty="0">
              <a:latin typeface="+mj-lt"/>
              <a:ea typeface="HelveticaNeueLT Pro 65 Md" panose="020B0804020202020204"/>
              <a:cs typeface="HelveticaNeueLT Pro 65 Md" panose="020B0804020202020204"/>
            </a:endParaRPr>
          </a:p>
          <a:p>
            <a:pPr marR="109855">
              <a:spcBef>
                <a:spcPts val="200"/>
              </a:spcBef>
              <a:spcAft>
                <a:spcPts val="200"/>
              </a:spcAft>
            </a:pPr>
            <a:r>
              <a:rPr lang="en-GB" sz="2800" b="1" dirty="0">
                <a:solidFill>
                  <a:srgbClr val="000000"/>
                </a:solidFill>
                <a:latin typeface="+mj-lt"/>
                <a:ea typeface="HelveticaNeueLT Pro 45 Lt" panose="020B0403020202020204" pitchFamily="34" charset="0"/>
                <a:cs typeface="Arial" panose="020B0604020202020204" pitchFamily="34" charset="0"/>
              </a:rPr>
              <a:t> </a:t>
            </a:r>
            <a:endParaRPr lang="en-GB" sz="1800" b="1" dirty="0">
              <a:latin typeface="+mj-lt"/>
              <a:ea typeface="HelveticaNeueLT Pro 45 Lt" panose="020B0403020202020204" pitchFamily="34" charset="0"/>
              <a:cs typeface="HelveticaNeueLT Pro 45 Lt" panose="020B0403020202020204" pitchFamily="34" charset="0"/>
            </a:endParaRPr>
          </a:p>
          <a:p>
            <a:pPr marR="109855">
              <a:spcBef>
                <a:spcPts val="200"/>
              </a:spcBef>
              <a:spcAft>
                <a:spcPts val="200"/>
              </a:spcAft>
            </a:pPr>
            <a:r>
              <a:rPr lang="en-GB" sz="2800" b="1" dirty="0">
                <a:solidFill>
                  <a:srgbClr val="000000"/>
                </a:solidFill>
                <a:latin typeface="+mj-lt"/>
                <a:ea typeface="HelveticaNeueLT Pro 45 Lt" panose="020B0403020202020204" pitchFamily="34" charset="0"/>
                <a:cs typeface="Arial" panose="020B0604020202020204" pitchFamily="34" charset="0"/>
              </a:rPr>
              <a:t>Things to tell them</a:t>
            </a:r>
            <a:endParaRPr lang="en-GB" sz="1800" b="1" dirty="0">
              <a:latin typeface="+mj-lt"/>
              <a:ea typeface="HelveticaNeueLT Pro 45 Lt" panose="020B0403020202020204" pitchFamily="34" charset="0"/>
              <a:cs typeface="HelveticaNeueLT Pro 45 Lt" panose="020B0403020202020204" pitchFamily="34" charset="0"/>
            </a:endParaRPr>
          </a:p>
          <a:p>
            <a:pPr marL="342900" marR="109855" lvl="0" indent="-342900">
              <a:spcBef>
                <a:spcPts val="200"/>
              </a:spcBef>
              <a:spcAft>
                <a:spcPts val="200"/>
              </a:spcAft>
              <a:buClr>
                <a:srgbClr val="EE2A24"/>
              </a:buClr>
              <a:buSzPts val="1200"/>
              <a:buFont typeface="HelveticaNeueLT Pro 65 Md" panose="020B0804020202020204"/>
              <a:buChar char="-"/>
            </a:pPr>
            <a:r>
              <a:rPr lang="en-GB" sz="2000" dirty="0">
                <a:solidFill>
                  <a:srgbClr val="000000"/>
                </a:solidFill>
                <a:latin typeface="+mj-lt"/>
                <a:ea typeface="HelveticaNeueLT Pro 65 Md" panose="020B0804020202020204"/>
                <a:cs typeface="Arial" panose="020B0604020202020204" pitchFamily="34" charset="0"/>
              </a:rPr>
              <a:t>I’m going to ask you some more questions, please try and answer them as well as you can.</a:t>
            </a:r>
            <a:endParaRPr lang="en-GB" sz="1600" dirty="0">
              <a:latin typeface="+mj-lt"/>
              <a:ea typeface="HelveticaNeueLT Pro 65 Md" panose="020B0804020202020204"/>
              <a:cs typeface="HelveticaNeueLT Pro 65 Md" panose="020B0804020202020204"/>
            </a:endParaRPr>
          </a:p>
          <a:p>
            <a:pPr marL="342900" marR="109855" lvl="0" indent="-342900">
              <a:spcBef>
                <a:spcPts val="200"/>
              </a:spcBef>
              <a:spcAft>
                <a:spcPts val="200"/>
              </a:spcAft>
              <a:buClr>
                <a:srgbClr val="EE2A24"/>
              </a:buClr>
              <a:buSzPts val="1200"/>
              <a:buFont typeface="HelveticaNeueLT Pro 65 Md" panose="020B0804020202020204"/>
              <a:buChar char="-"/>
            </a:pPr>
            <a:r>
              <a:rPr lang="en-GB" sz="2000" dirty="0">
                <a:solidFill>
                  <a:srgbClr val="000000"/>
                </a:solidFill>
                <a:latin typeface="+mj-lt"/>
                <a:ea typeface="HelveticaNeueLT Pro 65 Md" panose="020B0804020202020204"/>
                <a:cs typeface="Arial" panose="020B0604020202020204" pitchFamily="34" charset="0"/>
              </a:rPr>
              <a:t>Okay, an ambulance is on its way to you. </a:t>
            </a:r>
            <a:endParaRPr lang="en-GB" sz="1600" dirty="0">
              <a:latin typeface="+mj-lt"/>
              <a:ea typeface="HelveticaNeueLT Pro 65 Md" panose="020B0804020202020204"/>
              <a:cs typeface="HelveticaNeueLT Pro 65 Md" panose="020B0804020202020204"/>
            </a:endParaRPr>
          </a:p>
          <a:p>
            <a:pPr marL="342900" marR="109855" lvl="0" indent="-342900">
              <a:spcBef>
                <a:spcPts val="200"/>
              </a:spcBef>
              <a:spcAft>
                <a:spcPts val="200"/>
              </a:spcAft>
              <a:buClr>
                <a:srgbClr val="EE2A24"/>
              </a:buClr>
              <a:buSzPts val="1200"/>
              <a:buFont typeface="HelveticaNeueLT Pro 65 Md" panose="020B0804020202020204"/>
              <a:buChar char="-"/>
            </a:pPr>
            <a:r>
              <a:rPr lang="en-GB" sz="2000" dirty="0">
                <a:solidFill>
                  <a:srgbClr val="000000"/>
                </a:solidFill>
                <a:latin typeface="+mj-lt"/>
                <a:ea typeface="HelveticaNeueLT Pro 65 Md" panose="020B0804020202020204"/>
                <a:cs typeface="Arial" panose="020B0604020202020204" pitchFamily="34" charset="0"/>
              </a:rPr>
              <a:t>Stay on the phone with me, you are doing really well.</a:t>
            </a:r>
            <a:endParaRPr lang="en-GB" sz="1600" dirty="0">
              <a:effectLst/>
              <a:latin typeface="+mj-lt"/>
              <a:ea typeface="HelveticaNeueLT Pro 65 Md" panose="020B0804020202020204"/>
              <a:cs typeface="HelveticaNeueLT Pro 65 Md" panose="020B0804020202020204"/>
            </a:endParaRPr>
          </a:p>
        </p:txBody>
      </p:sp>
    </p:spTree>
    <p:extLst>
      <p:ext uri="{BB962C8B-B14F-4D97-AF65-F5344CB8AC3E}">
        <p14:creationId xmlns:p14="http://schemas.microsoft.com/office/powerpoint/2010/main" val="249535191"/>
      </p:ext>
    </p:extLst>
  </p:cSld>
  <p:clrMapOvr>
    <a:masterClrMapping/>
  </p:clrMapOvr>
</p:sld>
</file>

<file path=ppt/theme/theme1.xml><?xml version="1.0" encoding="utf-8"?>
<a:theme xmlns:a="http://schemas.openxmlformats.org/drawingml/2006/main" name="Red Cross FA V1">
  <a:themeElements>
    <a:clrScheme name="Office">
      <a:dk1>
        <a:srgbClr val="000000"/>
      </a:dk1>
      <a:lt1>
        <a:srgbClr val="FFFFFF"/>
      </a:lt1>
      <a:dk2>
        <a:srgbClr val="EE2A24"/>
      </a:dk2>
      <a:lt2>
        <a:srgbClr val="F6F6F6"/>
      </a:lt2>
      <a:accent1>
        <a:srgbClr val="D0011B"/>
      </a:accent1>
      <a:accent2>
        <a:srgbClr val="AFA48F"/>
      </a:accent2>
      <a:accent3>
        <a:srgbClr val="E95153"/>
      </a:accent3>
      <a:accent4>
        <a:srgbClr val="9D1F21"/>
      </a:accent4>
      <a:accent5>
        <a:srgbClr val="D7D8D7"/>
      </a:accent5>
      <a:accent6>
        <a:srgbClr val="65181B"/>
      </a:accent6>
      <a:hlink>
        <a:srgbClr val="EE2A24"/>
      </a:hlink>
      <a:folHlink>
        <a:srgbClr val="AFA48F"/>
      </a:folHlink>
    </a:clrScheme>
    <a:fontScheme name="Red Cross FA">
      <a:majorFont>
        <a:latin typeface="HelveticaNeueLT Pro 65 Md"/>
        <a:ea typeface=""/>
        <a:cs typeface=""/>
      </a:majorFont>
      <a:minorFont>
        <a:latin typeface="HelveticaNeueLT Pro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gn="l">
          <a:defRPr sz="1100" dirty="0" smtClean="0"/>
        </a:defPPr>
      </a:lstStyle>
    </a:txDef>
  </a:objectDefaults>
  <a:extraClrSchemeLst/>
  <a:custClrLst>
    <a:custClr name="Teacher Sand">
      <a:srgbClr val="E4D7AC"/>
    </a:custClr>
    <a:custClr name="Secondary Duck">
      <a:srgbClr val="BADDEA"/>
    </a:custClr>
    <a:custClr name="Primary Mustard">
      <a:srgbClr val="F1B13B"/>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Blue">
      <a:srgbClr val="193351"/>
    </a:custClr>
    <a:custClr name="Secondary Grey">
      <a:srgbClr val="5C747A"/>
    </a:custClr>
    <a:custClr name="Primary Sky">
      <a:srgbClr val="158AC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Teal">
      <a:srgbClr val="2B7586"/>
    </a:custClr>
    <a:custClr name="Secondary Steel">
      <a:srgbClr val="5A98C0"/>
    </a:custClr>
    <a:custClr name="Primary Green">
      <a:srgbClr val="40A22A"/>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Claret">
      <a:srgbClr val="7D1C23"/>
    </a:custClr>
    <a:custClr name="Secondary Dark Green">
      <a:srgbClr val="05853A"/>
    </a:custClr>
  </a:custClrLst>
  <a:extLst>
    <a:ext uri="{05A4C25C-085E-4340-85A3-A5531E510DB2}">
      <thm15:themeFamily xmlns:thm15="http://schemas.microsoft.com/office/thememl/2012/main" name="BRC_FirstAid_PowerPoint V2-1-nc-Primary.pptx" id="{0036F32F-BF86-441A-88AE-BEE03C56CB0A}" vid="{E8494D48-662F-44E1-8171-456CBDE4C9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Primary_BRC_FirstAid_PowerPoint</Template>
  <TotalTime>162</TotalTime>
  <Words>483</Words>
  <Application>Microsoft Office PowerPoint</Application>
  <PresentationFormat>Widescreen</PresentationFormat>
  <Paragraphs>32</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HelveticaNeueLT Pro 45 Lt</vt:lpstr>
      <vt:lpstr>HelveticaNeueLT Pro 55 Roman</vt:lpstr>
      <vt:lpstr>HelveticaNeueLT Pro 65 Md</vt:lpstr>
      <vt:lpstr>Red Cross FA V1</vt:lpstr>
      <vt:lpstr>Calling 999.</vt:lpstr>
      <vt:lpstr>PowerPoint Presentation</vt:lpstr>
      <vt:lpstr>PowerPoint Presentation</vt:lpstr>
      <vt:lpstr>Remember to:  Ask the questions clearly and calmly Be kind to the caller   Start by saying: Operator  Hello, emergency service operator. Which service do you require? Fire, police or ambulance? Operator I’ll connect you now… Call handler:  Ambulance service, where is the help needed?   Key questions to ask What is your address/ where are you? What happened/ what is the problem?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dc:title>
  <dc:creator>Pippa Ward</dc:creator>
  <cp:lastModifiedBy>Chloe Bruce</cp:lastModifiedBy>
  <cp:revision>6</cp:revision>
  <dcterms:created xsi:type="dcterms:W3CDTF">2019-11-18T15:58:43Z</dcterms:created>
  <dcterms:modified xsi:type="dcterms:W3CDTF">2021-07-13T13:04:58Z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2019-08-12T00:00:00Z</vt:filetime>
  </property>
  <property fmtid="{D5CDD505-2E9C-101B-9397-08002B2CF9AE}" pid="3" name="Creator">
    <vt:lpwstr>Adobe InDesign 14.0 (Windows)</vt:lpwstr>
  </property>
  <property fmtid="{D5CDD505-2E9C-101B-9397-08002B2CF9AE}" pid="4" name="LastSaved">
    <vt:filetime>2019-08-12T00:00:00Z</vt:filetime>
  </property>
</Properties>
</file>