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0"/>
  </p:notesMasterIdLst>
  <p:sldIdLst>
    <p:sldId id="297" r:id="rId5"/>
    <p:sldId id="299" r:id="rId6"/>
    <p:sldId id="327" r:id="rId7"/>
    <p:sldId id="328" r:id="rId8"/>
    <p:sldId id="329" r:id="rId9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8C7B36-9ACC-4488-99B1-D57DFD1DF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259A5E-AB20-44CB-B07C-4598ADE563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A888B1-BCEF-40C4-90D5-A7BD74B85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3">
            <a:extLst>
              <a:ext uri="{FF2B5EF4-FFF2-40B4-BE49-F238E27FC236}">
                <a16:creationId xmlns:a16="http://schemas.microsoft.com/office/drawing/2014/main" id="{EBA0370B-C286-4037-84B1-DFA690791274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D913F4-A157-4D09-8F2E-1B787AD28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D8F884-BDE6-441A-889C-38A1A760F5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19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11" Type="http://schemas.openxmlformats.org/officeDocument/2006/relationships/image" Target="../media/image14.svg"/><Relationship Id="rId5" Type="http://schemas.openxmlformats.org/officeDocument/2006/relationships/image" Target="../media/image21.jpe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20.jpe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21.jpe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11" Type="http://schemas.openxmlformats.org/officeDocument/2006/relationships/image" Target="../media/image15.png"/><Relationship Id="rId5" Type="http://schemas.openxmlformats.org/officeDocument/2006/relationships/image" Target="../media/image19.jpeg"/><Relationship Id="rId10" Type="http://schemas.openxmlformats.org/officeDocument/2006/relationships/image" Target="../media/image14.svg"/><Relationship Id="rId4" Type="http://schemas.openxmlformats.org/officeDocument/2006/relationships/image" Target="../media/image22.jpe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Bleeding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dirty="0"/>
              <a:t>First Aid Champions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6503913" cy="307777"/>
          </a:xfrm>
        </p:spPr>
        <p:txBody>
          <a:bodyPr/>
          <a:lstStyle/>
          <a:p>
            <a:r>
              <a:rPr lang="en-GB" sz="2000" dirty="0"/>
              <a:t>How to help someone who is bleeding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Sequencing activity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Put the images on the next slide in order of how to help someone who is bleeding.</a:t>
            </a:r>
          </a:p>
          <a:p>
            <a:endParaRPr lang="en-GB" dirty="0"/>
          </a:p>
          <a:p>
            <a:pPr lvl="1"/>
            <a:r>
              <a:rPr lang="en-GB" dirty="0"/>
              <a:t>Can you show the correct order of what to do when someone needs first aid help?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You can look at the ‘how to help’ someone who is bleeding card to help you.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Bleeding – learn activity</a:t>
            </a:r>
            <a:endParaRPr lang="en-GB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884" y="5024024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2424086" cy="514431"/>
          </a:xfrm>
        </p:spPr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Bleeding – learn activity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Put the numbers on the images in the order you think would be best to help someone who is </a:t>
            </a: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bleeding</a:t>
            </a:r>
            <a:endParaRPr lang="en-GB" dirty="0">
              <a:latin typeface="+mn-lt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1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587683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480" y="3722654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2932" y="3747902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243589"/>
            <a:ext cx="2447985" cy="514431"/>
          </a:xfrm>
        </p:spPr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Bleeding – learn activity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Now see if you got the steps to help in the right order</a:t>
            </a:r>
            <a:endParaRPr lang="en-GB" dirty="0">
              <a:latin typeface="+mn-lt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8128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637410"/>
            <a:ext cx="4320000" cy="2880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91343" y="2100939"/>
            <a:ext cx="24479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EF2A24"/>
                </a:solidFill>
                <a:latin typeface="HelveticaNeueLTPro-Hv"/>
              </a:rPr>
              <a:t>How to help someone who is bleeding</a:t>
            </a:r>
          </a:p>
          <a:p>
            <a:endParaRPr lang="en-GB" sz="2000" dirty="0">
              <a:solidFill>
                <a:srgbClr val="EF2A24"/>
              </a:solidFill>
              <a:latin typeface="HelveticaNeueLTPro-Hv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Press hard on the bleed using something like a towel, T-shirt or even just your hand. 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Tell an adult and call 999.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r>
              <a:rPr lang="en-GB" sz="1400" dirty="0"/>
              <a:t>Keep pressing on it until help arrives.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1043" y="73063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41923" y="3718463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en-GB" sz="3600" dirty="0"/>
              <a:t>How to help someone who is bleeding card</a:t>
            </a: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Remind yourself of the steps to take to help someone who</a:t>
            </a:r>
            <a:br>
              <a:rPr lang="en-GB" sz="3600" dirty="0"/>
            </a:br>
            <a:r>
              <a:rPr lang="en-GB" sz="3600" dirty="0"/>
              <a:t>is bleeding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089D-4556-4F78-AFC4-D4902E16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A9A15C-6512-4F45-9CCA-2AC2CEE8E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363806"/>
            <a:ext cx="4277435" cy="60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F16E4F88797740BC41396D3B172336" ma:contentTypeVersion="12" ma:contentTypeDescription="Create a new document." ma:contentTypeScope="" ma:versionID="3d555a859b2ad69595264bbd356a2869">
  <xsd:schema xmlns:xsd="http://www.w3.org/2001/XMLSchema" xmlns:xs="http://www.w3.org/2001/XMLSchema" xmlns:p="http://schemas.microsoft.com/office/2006/metadata/properties" xmlns:ns3="e458294b-e85a-493c-8ff7-d6ccbd4ab3b7" xmlns:ns4="35b218f6-167f-42a9-8f1d-b2e36ca36061" targetNamespace="http://schemas.microsoft.com/office/2006/metadata/properties" ma:root="true" ma:fieldsID="557abb91dea08b3a4c5e5440d5e6c6aa" ns3:_="" ns4:_="">
    <xsd:import namespace="e458294b-e85a-493c-8ff7-d6ccbd4ab3b7"/>
    <xsd:import namespace="35b218f6-167f-42a9-8f1d-b2e36ca360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8294b-e85a-493c-8ff7-d6ccbd4ab3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218f6-167f-42a9-8f1d-b2e36ca3606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414B8A-C900-4BCC-AD5E-FAE9C8FEA98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5b218f6-167f-42a9-8f1d-b2e36ca36061"/>
    <ds:schemaRef ds:uri="e458294b-e85a-493c-8ff7-d6ccbd4ab3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AC9DE5-6F59-41CD-AB55-E45DEC803B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850A13-81DB-4938-B02C-5F0ED319F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58294b-e85a-493c-8ff7-d6ccbd4ab3b7"/>
    <ds:schemaRef ds:uri="35b218f6-167f-42a9-8f1d-b2e36ca360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214</TotalTime>
  <Words>211</Words>
  <Application>Microsoft Office PowerPoint</Application>
  <PresentationFormat>Widescreen</PresentationFormat>
  <Paragraphs>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HelveticaNeueLT Pro 45 Lt</vt:lpstr>
      <vt:lpstr>HelveticaNeueLT Pro 55 Roman</vt:lpstr>
      <vt:lpstr>HelveticaNeueLT Pro 65 Md</vt:lpstr>
      <vt:lpstr>HelveticaNeueLTPro-Hv</vt:lpstr>
      <vt:lpstr>Red Cross FA V1</vt:lpstr>
      <vt:lpstr>Bleeding.</vt:lpstr>
      <vt:lpstr>First aid skills Bleeding – learn activity</vt:lpstr>
      <vt:lpstr>First aid skills Bleeding – learn activity  Put the numbers on the images in the order you think would be best to help someone who is  bleeding</vt:lpstr>
      <vt:lpstr>First aid skills Bleeding – learn activity  Now see if you got the steps to help in the right order</vt:lpstr>
      <vt:lpstr>How to help someone who is bleeding card   Remind yourself of the steps to take to help someone who is bleeding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Chloe Bruce</cp:lastModifiedBy>
  <cp:revision>16</cp:revision>
  <dcterms:created xsi:type="dcterms:W3CDTF">2019-10-07T09:46:31Z</dcterms:created>
  <dcterms:modified xsi:type="dcterms:W3CDTF">2021-06-10T15:45:33Z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0x0101002AF16E4F88797740BC41396D3B172336</vt:lpwstr>
  </property>
</Properties>
</file>