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"/>
  </p:notesMasterIdLst>
  <p:sldIdLst>
    <p:sldId id="297" r:id="rId2"/>
    <p:sldId id="327" r:id="rId3"/>
    <p:sldId id="329" r:id="rId4"/>
    <p:sldId id="330" r:id="rId5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 Davies" userId="06a03e2e24420ad6" providerId="LiveId" clId="{78E07F52-D2EC-4D6A-85A6-B3F8681D9A1D}"/>
    <pc:docChg chg="modSld">
      <pc:chgData name="Ioan Davies" userId="06a03e2e24420ad6" providerId="LiveId" clId="{78E07F52-D2EC-4D6A-85A6-B3F8681D9A1D}" dt="2023-06-30T10:30:35.445" v="7" actId="1076"/>
      <pc:docMkLst>
        <pc:docMk/>
      </pc:docMkLst>
      <pc:sldChg chg="modSp mod">
        <pc:chgData name="Ioan Davies" userId="06a03e2e24420ad6" providerId="LiveId" clId="{78E07F52-D2EC-4D6A-85A6-B3F8681D9A1D}" dt="2023-06-30T10:29:43.681" v="0" actId="14100"/>
        <pc:sldMkLst>
          <pc:docMk/>
          <pc:sldMk cId="1793053565" sldId="297"/>
        </pc:sldMkLst>
        <pc:spChg chg="mod">
          <ac:chgData name="Ioan Davies" userId="06a03e2e24420ad6" providerId="LiveId" clId="{78E07F52-D2EC-4D6A-85A6-B3F8681D9A1D}" dt="2023-06-30T10:29:43.681" v="0" actId="14100"/>
          <ac:spMkLst>
            <pc:docMk/>
            <pc:sldMk cId="1793053565" sldId="297"/>
            <ac:spMk id="2" creationId="{2DAC8236-66ED-4BC1-A2C2-3DE4DA1C3903}"/>
          </ac:spMkLst>
        </pc:spChg>
      </pc:sldChg>
      <pc:sldChg chg="modSp mod">
        <pc:chgData name="Ioan Davies" userId="06a03e2e24420ad6" providerId="LiveId" clId="{78E07F52-D2EC-4D6A-85A6-B3F8681D9A1D}" dt="2023-06-30T10:30:35.445" v="7" actId="1076"/>
        <pc:sldMkLst>
          <pc:docMk/>
          <pc:sldMk cId="588038917" sldId="329"/>
        </pc:sldMkLst>
        <pc:spChg chg="mod">
          <ac:chgData name="Ioan Davies" userId="06a03e2e24420ad6" providerId="LiveId" clId="{78E07F52-D2EC-4D6A-85A6-B3F8681D9A1D}" dt="2023-06-30T10:30:16.035" v="5" actId="14100"/>
          <ac:spMkLst>
            <pc:docMk/>
            <pc:sldMk cId="588038917" sldId="329"/>
            <ac:spMk id="2" creationId="{9A9C39EE-FE69-4709-8D3A-2CCFCBDFED0D}"/>
          </ac:spMkLst>
        </pc:spChg>
        <pc:picChg chg="mod">
          <ac:chgData name="Ioan Davies" userId="06a03e2e24420ad6" providerId="LiveId" clId="{78E07F52-D2EC-4D6A-85A6-B3F8681D9A1D}" dt="2023-06-30T10:30:35.445" v="7" actId="1076"/>
          <ac:picMkLst>
            <pc:docMk/>
            <pc:sldMk cId="588038917" sldId="329"/>
            <ac:picMk id="12" creationId="{9B1EE2B4-D77A-43DC-8EB8-8A48108431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0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0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A8966727-0565-5635-BFA4-E1165E03B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347852DE-D613-CEB6-C076-1C8BCD36A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38EB82C3-2B1C-F38C-5A99-DBECD0057D0C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89AB8E81-A096-8984-A4BC-F90CFF4CF2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83">
            <a:extLst>
              <a:ext uri="{FF2B5EF4-FFF2-40B4-BE49-F238E27FC236}">
                <a16:creationId xmlns:a16="http://schemas.microsoft.com/office/drawing/2014/main" id="{F942CF85-298A-C67F-874D-CDD003970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82">
            <a:extLst>
              <a:ext uri="{FF2B5EF4-FFF2-40B4-BE49-F238E27FC236}">
                <a16:creationId xmlns:a16="http://schemas.microsoft.com/office/drawing/2014/main" id="{12652CBF-BF94-BA67-7D30-81FDDCCC3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76FAEFFC-E17F-5BFE-0AF3-F8103F019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24876699-83EA-A190-E608-E24F18016600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99FEFB79-DDB2-D704-022C-A9CA90B1D4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83">
            <a:extLst>
              <a:ext uri="{FF2B5EF4-FFF2-40B4-BE49-F238E27FC236}">
                <a16:creationId xmlns:a16="http://schemas.microsoft.com/office/drawing/2014/main" id="{8A63AE41-16BC-461A-C67C-89C87C5D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3" name="object 53">
            <a:extLst>
              <a:ext uri="{FF2B5EF4-FFF2-40B4-BE49-F238E27FC236}">
                <a16:creationId xmlns:a16="http://schemas.microsoft.com/office/drawing/2014/main" id="{74A11F23-D566-48F5-A26B-328BD93BA7A5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6536F055-68B4-02B7-1631-F04B3467B8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898AABB8-152C-9965-36CB-F3E9C9EBE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DAA17C81-E28B-C090-4BDD-7A957F195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Graphic 82">
            <a:extLst>
              <a:ext uri="{FF2B5EF4-FFF2-40B4-BE49-F238E27FC236}">
                <a16:creationId xmlns:a16="http://schemas.microsoft.com/office/drawing/2014/main" id="{F6CB32B1-EB3E-042B-9AAE-BEBD1EE09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5B2882CE-44BD-4B3B-5DAC-1A17470F2F3A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8B6FCDB5-386D-05C7-07D6-2D81417412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9E8EA179-E3F0-D27B-4CE3-28E6D193A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70310467/f9a1c235d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174" y="1717867"/>
            <a:ext cx="10111305" cy="1279196"/>
          </a:xfrm>
        </p:spPr>
        <p:txBody>
          <a:bodyPr/>
          <a:lstStyle/>
          <a:p>
            <a:r>
              <a:rPr lang="cy-GB" dirty="0"/>
              <a:t>Peidio â chynhyrfu</a:t>
            </a:r>
            <a:r>
              <a:rPr lang="cy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 dirty="0"/>
              <a:t>Caredigrwydd ac ymdopi</a:t>
            </a:r>
            <a:br>
              <a:rPr lang="cy-GB" dirty="0"/>
            </a:br>
            <a:r>
              <a:rPr lang="cy-GB" dirty="0"/>
              <a:t>Dysgu</a:t>
            </a:r>
          </a:p>
          <a:p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59C72C9-C684-4A20-9C4F-2145B5B5E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8668" y="4533986"/>
            <a:ext cx="1228725" cy="11334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6F57C7-AFBE-4123-8855-82F2D32DB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2105" y="3170209"/>
            <a:ext cx="2664296" cy="26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527F-D9FE-42E7-8326-8BACE6A3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3F078-9507-4C9A-9DDD-DF2E77F19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27767"/>
            <a:ext cx="4248472" cy="68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8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76151-7DDC-4801-ADCE-8CE4034C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9C39EE-FE69-4709-8D3A-2CCFCBDFED0D}"/>
              </a:ext>
            </a:extLst>
          </p:cNvPr>
          <p:cNvSpPr/>
          <p:nvPr/>
        </p:nvSpPr>
        <p:spPr>
          <a:xfrm>
            <a:off x="119336" y="76539"/>
            <a:ext cx="11953328" cy="7048083"/>
          </a:xfrm>
          <a:prstGeom prst="rect">
            <a:avLst/>
          </a:prstGeom>
          <a:solidFill>
            <a:schemeClr val="bg1"/>
          </a:solidFill>
        </p:spPr>
        <p:txBody>
          <a:bodyPr wrap="square" numCol="2">
            <a:spAutoFit/>
          </a:bodyPr>
          <a:lstStyle/>
          <a:p>
            <a:pPr>
              <a:spcAft>
                <a:spcPts val="800"/>
              </a:spcAft>
            </a:pPr>
            <a:r>
              <a:rPr lang="cy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Torri asgwrn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Dad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Peidiwch â mynd yn rhy bell, fechgyn</a:t>
            </a:r>
            <a:r>
              <a:rPr lang="cy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, fe fydda i fan hyn. Gwnewch yn siŵr fy mod i’n gallu eich gweld chi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Iawn, Dad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Dad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Byddwch yn ofalus. Fydda i fan hyn.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Fe fyddwn ni’n iawn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Fe hoffwn i pe bai yna fwy o fryniau yma er mwyn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i ni allu mynd ychydig yn gyflymach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Mae fy meic i’n gyflym heb fryniau. Mae ganddo 21 gêr.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Iawn, fe gawn ni ras at y llyn.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Ble wrth y llyn?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Ar ymyl y llyn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Wel, rwy'n teimlo braidd yn flinedig felly ti fydd yn ennill,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fwy na thebyg! 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?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, beth ddigwyddodd? Wyt ti’n iawn?</a:t>
            </a: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endParaRPr lang="en-GB" sz="1600" b="1" dirty="0">
              <a:latin typeface="Calibri" panose="020F0502020204030204" pitchFamily="34" charset="0"/>
              <a:ea typeface="Courier"/>
              <a:cs typeface="Courier"/>
            </a:endParaRP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Fy mraich i – mae wir yn brifo. Dydw i ddim yn gallu ei symud hi. 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Paid â cheisio ei symud hi. Gad i mi roi fy mag o dan dy fraich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i’w chynnal hi.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Aww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 mae’n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brifo’n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 ofnadwy.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 Fe wna i nôl fy nhad. Dad! Dad! Dad! Dad!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Dad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?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? 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Mae fy nhad yn dod. Mae'n mynd i fod yn iawn.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Dad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Beth ddigwyddodd?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Dad, mae </a:t>
            </a:r>
            <a:r>
              <a:rPr lang="cy-GB" sz="1600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 wedi brifo ei fraich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Dad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Ble mae’n brifo?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Ekam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Fe wnes i syrthio oddi ar fy meic. Rwy'n credu fy mod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i wedi torri fy mraich. Mae wir yn brifo!</a:t>
            </a:r>
          </a:p>
          <a:p>
            <a:pPr>
              <a:spcAft>
                <a:spcPts val="800"/>
              </a:spcAft>
            </a:pPr>
            <a:r>
              <a:rPr lang="cy-GB" sz="1600" b="1" dirty="0" err="1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Anadla’n ddwfn. Iawn.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Dad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Iawn, fe awn ni â ti i’r ysbyty. Fe fydd popeth yn iawn.</a:t>
            </a:r>
          </a:p>
          <a:p>
            <a:pPr>
              <a:spcAft>
                <a:spcPts val="800"/>
              </a:spcAft>
            </a:pPr>
            <a:r>
              <a:rPr lang="cy-GB" sz="1600" b="1" dirty="0">
                <a:latin typeface="Calibri" panose="020F0502020204030204" pitchFamily="34" charset="0"/>
                <a:ea typeface="Courier"/>
                <a:cs typeface="Courier"/>
              </a:rPr>
              <a:t>Jonjo</a:t>
            </a: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: Os byddwch chi’n credu bod rhywun wedi torri asgwrn,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dylech ei gadw’n llonydd a’i gynnal. Dywedwch wrth oedolyn.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Os byddwch chi'n credu bod rhywun wedi torri asgwrn, </a:t>
            </a:r>
            <a:b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</a:br>
            <a:r>
              <a:rPr lang="cy-GB" sz="1600" dirty="0">
                <a:latin typeface="Calibri" panose="020F0502020204030204" pitchFamily="34" charset="0"/>
                <a:ea typeface="Courier"/>
                <a:cs typeface="Courier"/>
              </a:rPr>
              <a:t>cofiwch gadw’r asgwrn yn llonydd.</a:t>
            </a:r>
          </a:p>
          <a:p>
            <a:pPr>
              <a:spcAft>
                <a:spcPts val="800"/>
              </a:spcAft>
            </a:pPr>
            <a:r>
              <a:rPr lang="cy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Cliciwch y llun i wylio’r ffilm am dorri asgwrn</a:t>
            </a: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9B1EE2B4-D77A-43DC-8EB8-8A4810843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002245"/>
            <a:ext cx="2783632" cy="18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527F-D9FE-42E7-8326-8BACE6A3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48E198-5602-4150-923E-5CEF75E46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6061417" cy="3847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59EBF-A343-4AB4-BEF3-945F2EC13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7162" y="2420888"/>
            <a:ext cx="637483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00605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B911D6-2283-4012-B525-5F204C9A8254}"/>
</file>

<file path=customXml/itemProps2.xml><?xml version="1.0" encoding="utf-8"?>
<ds:datastoreItem xmlns:ds="http://schemas.openxmlformats.org/officeDocument/2006/customXml" ds:itemID="{06393B03-B09F-48DB-9E43-1A54532F5C84}"/>
</file>

<file path=customXml/itemProps3.xml><?xml version="1.0" encoding="utf-8"?>
<ds:datastoreItem xmlns:ds="http://schemas.openxmlformats.org/officeDocument/2006/customXml" ds:itemID="{1CF37BD8-D217-416E-8C02-8038A1083A58}"/>
</file>

<file path=docProps/app.xml><?xml version="1.0" encoding="utf-8"?>
<Properties xmlns="http://schemas.openxmlformats.org/officeDocument/2006/extended-properties" xmlns:vt="http://schemas.openxmlformats.org/officeDocument/2006/docPropsVTypes">
  <Template>Primary_BRC_FirstAid_PowerPoint</Template>
  <TotalTime>54</TotalTime>
  <Words>375</Words>
  <Application>Microsoft Macintosh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HelveticaNeueLT Pro 45 Lt</vt:lpstr>
      <vt:lpstr>HelveticaNeueLT Pro 55 Roman</vt:lpstr>
      <vt:lpstr>HelveticaNeueLT Pro 65 Md</vt:lpstr>
      <vt:lpstr>Red Cross FA V1</vt:lpstr>
      <vt:lpstr>Peidio â chynhyrfu.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Primary.</dc:title>
  <dc:creator>Pippa Ward</dc:creator>
  <cp:lastModifiedBy>Dafydd Williams</cp:lastModifiedBy>
  <cp:revision>7</cp:revision>
  <dcterms:created xsi:type="dcterms:W3CDTF">2019-11-15T10:17:44Z</dcterms:created>
  <dcterms:modified xsi:type="dcterms:W3CDTF">2023-07-28T15:54:06Z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  <property fmtid="{D5CDD505-2E9C-101B-9397-08002B2CF9AE}" pid="10" name="b5bd0e747d9243cdba6014139b7d7e8a">
    <vt:lpwstr/>
  </property>
  <property fmtid="{D5CDD505-2E9C-101B-9397-08002B2CF9AE}" pid="11" name="BRC_x002d_Classification">
    <vt:lpwstr/>
  </property>
  <property fmtid="{D5CDD505-2E9C-101B-9397-08002B2CF9AE}" pid="12" name="BRC-Classification">
    <vt:lpwstr/>
  </property>
</Properties>
</file>