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0"/>
  </p:notesMasterIdLst>
  <p:sldIdLst>
    <p:sldId id="297" r:id="rId5"/>
    <p:sldId id="299" r:id="rId6"/>
    <p:sldId id="327" r:id="rId7"/>
    <p:sldId id="328" r:id="rId8"/>
    <p:sldId id="329" r:id="rId9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63E02-588D-46EB-969D-C5DFC157D15F}" v="1" dt="2022-09-29T11:25:10.5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1" Type="http://schemas.openxmlformats.org/officeDocument/2006/relationships/commentAuthors" Target="commentAuthors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Spencer" userId="dc8f8ff1-8897-48c8-bcb5-a556a2aa1801" providerId="ADAL" clId="{F4163E02-588D-46EB-969D-C5DFC157D15F}"/>
    <pc:docChg chg="modSld">
      <pc:chgData name="William Spencer" userId="dc8f8ff1-8897-48c8-bcb5-a556a2aa1801" providerId="ADAL" clId="{F4163E02-588D-46EB-969D-C5DFC157D15F}" dt="2022-09-29T11:25:10.503" v="0" actId="14826"/>
      <pc:docMkLst>
        <pc:docMk/>
      </pc:docMkLst>
      <pc:sldChg chg="modSp">
        <pc:chgData name="William Spencer" userId="dc8f8ff1-8897-48c8-bcb5-a556a2aa1801" providerId="ADAL" clId="{F4163E02-588D-46EB-969D-C5DFC157D15F}" dt="2022-09-29T11:25:10.503" v="0" actId="14826"/>
        <pc:sldMkLst>
          <pc:docMk/>
          <pc:sldMk cId="823458542" sldId="329"/>
        </pc:sldMkLst>
        <pc:picChg chg="mod">
          <ac:chgData name="William Spencer" userId="dc8f8ff1-8897-48c8-bcb5-a556a2aa1801" providerId="ADAL" clId="{F4163E02-588D-46EB-969D-C5DFC157D15F}" dt="2022-09-29T11:25:10.503" v="0" actId="14826"/>
          <ac:picMkLst>
            <pc:docMk/>
            <pc:sldMk cId="823458542" sldId="329"/>
            <ac:picMk id="2" creationId="{09A9A15C-6512-4F45-9CCA-2AC2CEE8EFA4}"/>
          </ac:picMkLst>
        </pc:picChg>
      </pc:sldChg>
    </pc:docChg>
  </pc:docChgLst>
  <pc:docChgLst>
    <pc:chgData name="William Spencer" userId="dc8f8ff1-8897-48c8-bcb5-a556a2aa1801" providerId="ADAL" clId="{09FDEB49-79C7-4CAE-A20E-B66025A75377}"/>
    <pc:docChg chg="custSel modSld modMainMaster">
      <pc:chgData name="William Spencer" userId="dc8f8ff1-8897-48c8-bcb5-a556a2aa1801" providerId="ADAL" clId="{09FDEB49-79C7-4CAE-A20E-B66025A75377}" dt="2022-09-27T16:47:55.930" v="8" actId="14826"/>
      <pc:docMkLst>
        <pc:docMk/>
      </pc:docMkLst>
      <pc:sldChg chg="modSp">
        <pc:chgData name="William Spencer" userId="dc8f8ff1-8897-48c8-bcb5-a556a2aa1801" providerId="ADAL" clId="{09FDEB49-79C7-4CAE-A20E-B66025A75377}" dt="2022-09-27T16:47:55.930" v="8" actId="14826"/>
        <pc:sldMkLst>
          <pc:docMk/>
          <pc:sldMk cId="823458542" sldId="329"/>
        </pc:sldMkLst>
        <pc:picChg chg="mod">
          <ac:chgData name="William Spencer" userId="dc8f8ff1-8897-48c8-bcb5-a556a2aa1801" providerId="ADAL" clId="{09FDEB49-79C7-4CAE-A20E-B66025A75377}" dt="2022-09-27T16:47:55.930" v="8" actId="14826"/>
          <ac:picMkLst>
            <pc:docMk/>
            <pc:sldMk cId="823458542" sldId="329"/>
            <ac:picMk id="2" creationId="{09A9A15C-6512-4F45-9CCA-2AC2CEE8EFA4}"/>
          </ac:picMkLst>
        </pc:picChg>
      </pc:sldChg>
      <pc:sldMasterChg chg="modSldLayout">
        <pc:chgData name="William Spencer" userId="dc8f8ff1-8897-48c8-bcb5-a556a2aa1801" providerId="ADAL" clId="{09FDEB49-79C7-4CAE-A20E-B66025A75377}" dt="2022-09-27T16:47:20.606" v="5"/>
        <pc:sldMasterMkLst>
          <pc:docMk/>
          <pc:sldMasterMk cId="3732126036" sldId="2147483666"/>
        </pc:sldMasterMkLst>
        <pc:sldLayoutChg chg="addSp delSp modSp mod">
          <pc:chgData name="William Spencer" userId="dc8f8ff1-8897-48c8-bcb5-a556a2aa1801" providerId="ADAL" clId="{09FDEB49-79C7-4CAE-A20E-B66025A75377}" dt="2022-09-27T16:47:20.606" v="5"/>
          <pc:sldLayoutMkLst>
            <pc:docMk/>
            <pc:sldMasterMk cId="3732126036" sldId="2147483666"/>
            <pc:sldLayoutMk cId="2324210018" sldId="2147483676"/>
          </pc:sldLayoutMkLst>
          <pc:picChg chg="add mod">
            <ac:chgData name="William Spencer" userId="dc8f8ff1-8897-48c8-bcb5-a556a2aa1801" providerId="ADAL" clId="{09FDEB49-79C7-4CAE-A20E-B66025A75377}" dt="2022-09-27T16:47:20.606" v="5"/>
            <ac:picMkLst>
              <pc:docMk/>
              <pc:sldMasterMk cId="3732126036" sldId="2147483666"/>
              <pc:sldLayoutMk cId="2324210018" sldId="2147483676"/>
              <ac:picMk id="8" creationId="{20821482-233A-82D0-FD55-E45E9BB0B447}"/>
            </ac:picMkLst>
          </pc:picChg>
          <pc:picChg chg="del">
            <ac:chgData name="William Spencer" userId="dc8f8ff1-8897-48c8-bcb5-a556a2aa1801" providerId="ADAL" clId="{09FDEB49-79C7-4CAE-A20E-B66025A75377}" dt="2022-09-27T16:47:20.030" v="4" actId="478"/>
            <ac:picMkLst>
              <pc:docMk/>
              <pc:sldMasterMk cId="3732126036" sldId="2147483666"/>
              <pc:sldLayoutMk cId="2324210018" sldId="2147483676"/>
              <ac:picMk id="83" creationId="{099FBCD3-5FC8-4190-8A56-156431E9AA58}"/>
            </ac:picMkLst>
          </pc:picChg>
        </pc:sldLayoutChg>
        <pc:sldLayoutChg chg="addSp delSp modSp mod">
          <pc:chgData name="William Spencer" userId="dc8f8ff1-8897-48c8-bcb5-a556a2aa1801" providerId="ADAL" clId="{09FDEB49-79C7-4CAE-A20E-B66025A75377}" dt="2022-09-27T16:47:13.449" v="3"/>
          <pc:sldLayoutMkLst>
            <pc:docMk/>
            <pc:sldMasterMk cId="3732126036" sldId="2147483666"/>
            <pc:sldLayoutMk cId="3452801180" sldId="2147483677"/>
          </pc:sldLayoutMkLst>
          <pc:spChg chg="add mod">
            <ac:chgData name="William Spencer" userId="dc8f8ff1-8897-48c8-bcb5-a556a2aa1801" providerId="ADAL" clId="{09FDEB49-79C7-4CAE-A20E-B66025A75377}" dt="2022-09-27T16:47:13.449" v="3"/>
            <ac:spMkLst>
              <pc:docMk/>
              <pc:sldMasterMk cId="3732126036" sldId="2147483666"/>
              <pc:sldLayoutMk cId="3452801180" sldId="2147483677"/>
              <ac:spMk id="15" creationId="{A74EFA73-D3CC-C2AD-EC7D-21009A310FB4}"/>
            </ac:spMkLst>
          </pc:spChg>
          <pc:spChg chg="del">
            <ac:chgData name="William Spencer" userId="dc8f8ff1-8897-48c8-bcb5-a556a2aa1801" providerId="ADAL" clId="{09FDEB49-79C7-4CAE-A20E-B66025A75377}" dt="2022-09-27T16:47:09.474" v="0" actId="478"/>
            <ac:spMkLst>
              <pc:docMk/>
              <pc:sldMasterMk cId="3732126036" sldId="2147483666"/>
              <pc:sldLayoutMk cId="3452801180" sldId="2147483677"/>
              <ac:spMk id="91" creationId="{4E6CDB9A-E3B1-4106-92CC-74A5F3D456CE}"/>
            </ac:spMkLst>
          </pc:spChg>
          <pc:picChg chg="add mod">
            <ac:chgData name="William Spencer" userId="dc8f8ff1-8897-48c8-bcb5-a556a2aa1801" providerId="ADAL" clId="{09FDEB49-79C7-4CAE-A20E-B66025A75377}" dt="2022-09-27T16:47:13.449" v="3"/>
            <ac:picMkLst>
              <pc:docMk/>
              <pc:sldMasterMk cId="3732126036" sldId="2147483666"/>
              <pc:sldLayoutMk cId="3452801180" sldId="2147483677"/>
              <ac:picMk id="16" creationId="{C6E11A24-0FF1-C3ED-8162-A801629AFA6B}"/>
            </ac:picMkLst>
          </pc:picChg>
          <pc:picChg chg="add mod">
            <ac:chgData name="William Spencer" userId="dc8f8ff1-8897-48c8-bcb5-a556a2aa1801" providerId="ADAL" clId="{09FDEB49-79C7-4CAE-A20E-B66025A75377}" dt="2022-09-27T16:47:13.449" v="3"/>
            <ac:picMkLst>
              <pc:docMk/>
              <pc:sldMasterMk cId="3732126036" sldId="2147483666"/>
              <pc:sldLayoutMk cId="3452801180" sldId="2147483677"/>
              <ac:picMk id="17" creationId="{8F8BF52C-4F2A-4B24-E3BA-78D4FABD56F2}"/>
            </ac:picMkLst>
          </pc:picChg>
          <pc:picChg chg="del">
            <ac:chgData name="William Spencer" userId="dc8f8ff1-8897-48c8-bcb5-a556a2aa1801" providerId="ADAL" clId="{09FDEB49-79C7-4CAE-A20E-B66025A75377}" dt="2022-09-27T16:47:11.172" v="1" actId="478"/>
            <ac:picMkLst>
              <pc:docMk/>
              <pc:sldMasterMk cId="3732126036" sldId="2147483666"/>
              <pc:sldLayoutMk cId="3452801180" sldId="2147483677"/>
              <ac:picMk id="83" creationId="{099FBCD3-5FC8-4190-8A56-156431E9AA58}"/>
            </ac:picMkLst>
          </pc:picChg>
          <pc:picChg chg="del">
            <ac:chgData name="William Spencer" userId="dc8f8ff1-8897-48c8-bcb5-a556a2aa1801" providerId="ADAL" clId="{09FDEB49-79C7-4CAE-A20E-B66025A75377}" dt="2022-09-27T16:47:12.168" v="2" actId="478"/>
            <ac:picMkLst>
              <pc:docMk/>
              <pc:sldMasterMk cId="3732126036" sldId="2147483666"/>
              <pc:sldLayoutMk cId="3452801180" sldId="2147483677"/>
              <ac:picMk id="84" creationId="{F8F26CF2-2D6C-4435-B7DC-343B65455BB7}"/>
            </ac:picMkLst>
          </pc:picChg>
        </pc:sldLayoutChg>
      </pc:sldMasterChg>
    </pc:docChg>
  </pc:docChgLst>
  <pc:docChgLst>
    <pc:chgData name="William Spencer" userId="dc8f8ff1-8897-48c8-bcb5-a556a2aa1801" providerId="ADAL" clId="{767DF745-87FA-4058-900A-265780C7F7FD}"/>
    <pc:docChg chg="modSld">
      <pc:chgData name="William Spencer" userId="dc8f8ff1-8897-48c8-bcb5-a556a2aa1801" providerId="ADAL" clId="{767DF745-87FA-4058-900A-265780C7F7FD}" dt="2022-09-13T12:19:32.436" v="12" actId="14826"/>
      <pc:docMkLst>
        <pc:docMk/>
      </pc:docMkLst>
      <pc:sldChg chg="modSp mod">
        <pc:chgData name="William Spencer" userId="dc8f8ff1-8897-48c8-bcb5-a556a2aa1801" providerId="ADAL" clId="{767DF745-87FA-4058-900A-265780C7F7FD}" dt="2022-09-13T12:16:01.316" v="11" actId="14100"/>
        <pc:sldMkLst>
          <pc:docMk/>
          <pc:sldMk cId="1747372904" sldId="327"/>
        </pc:sldMkLst>
        <pc:spChg chg="mod">
          <ac:chgData name="William Spencer" userId="dc8f8ff1-8897-48c8-bcb5-a556a2aa1801" providerId="ADAL" clId="{767DF745-87FA-4058-900A-265780C7F7FD}" dt="2022-09-13T12:16:01.316" v="11" actId="14100"/>
          <ac:spMkLst>
            <pc:docMk/>
            <pc:sldMk cId="1747372904" sldId="327"/>
            <ac:spMk id="10" creationId="{1E750CC7-04F6-47D5-B2BF-664C4460608B}"/>
          </ac:spMkLst>
        </pc:spChg>
      </pc:sldChg>
      <pc:sldChg chg="modSp mod">
        <pc:chgData name="William Spencer" userId="dc8f8ff1-8897-48c8-bcb5-a556a2aa1801" providerId="ADAL" clId="{767DF745-87FA-4058-900A-265780C7F7FD}" dt="2022-09-13T12:15:51.101" v="10" actId="1038"/>
        <pc:sldMkLst>
          <pc:docMk/>
          <pc:sldMk cId="3776702995" sldId="328"/>
        </pc:sldMkLst>
        <pc:spChg chg="mod">
          <ac:chgData name="William Spencer" userId="dc8f8ff1-8897-48c8-bcb5-a556a2aa1801" providerId="ADAL" clId="{767DF745-87FA-4058-900A-265780C7F7FD}" dt="2022-09-13T12:15:51.101" v="10" actId="1038"/>
          <ac:spMkLst>
            <pc:docMk/>
            <pc:sldMk cId="3776702995" sldId="328"/>
            <ac:spMk id="4" creationId="{7DBD7C93-37A5-42FF-9E29-64ACE1E5752F}"/>
          </ac:spMkLst>
        </pc:spChg>
      </pc:sldChg>
      <pc:sldChg chg="modSp">
        <pc:chgData name="William Spencer" userId="dc8f8ff1-8897-48c8-bcb5-a556a2aa1801" providerId="ADAL" clId="{767DF745-87FA-4058-900A-265780C7F7FD}" dt="2022-09-13T12:19:32.436" v="12" actId="14826"/>
        <pc:sldMkLst>
          <pc:docMk/>
          <pc:sldMk cId="823458542" sldId="329"/>
        </pc:sldMkLst>
        <pc:picChg chg="mod">
          <ac:chgData name="William Spencer" userId="dc8f8ff1-8897-48c8-bcb5-a556a2aa1801" providerId="ADAL" clId="{767DF745-87FA-4058-900A-265780C7F7FD}" dt="2022-09-13T12:19:32.436" v="12" actId="14826"/>
          <ac:picMkLst>
            <pc:docMk/>
            <pc:sldMk cId="823458542" sldId="329"/>
            <ac:picMk id="2" creationId="{09A9A15C-6512-4F45-9CCA-2AC2CEE8EF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.uk/educa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 </a:t>
            </a:r>
            <a:r>
              <a:rPr lang="cy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cy-GB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Y Groes Goch Brydeinig 2019. Pob llun © Y Groes Goch Brydeinig 2019 oni nodir yn wahanol.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 adnodd hwn a deunyddiau addysgol eraill am ddim ar gael yn </a:t>
            </a:r>
            <a:r>
              <a:rPr lang="cy-GB" sz="9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www.redcross.org.uk/education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Cymdeithas y Groes Goch Brydeinig yn elusen wedi’i chofrestru yng Nghymru a Lloegr (220949) a’r Alban (SCO37738).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  <p:sp>
        <p:nvSpPr>
          <p:cNvPr id="15" name="object 53">
            <a:extLst>
              <a:ext uri="{FF2B5EF4-FFF2-40B4-BE49-F238E27FC236}">
                <a16:creationId xmlns:a16="http://schemas.microsoft.com/office/drawing/2014/main" id="{A74EFA73-D3CC-C2AD-EC7D-21009A310FB4}"/>
              </a:ext>
            </a:extLst>
          </p:cNvPr>
          <p:cNvSpPr txBox="1"/>
          <p:nvPr userDrawn="1"/>
        </p:nvSpPr>
        <p:spPr>
          <a:xfrm>
            <a:off x="1066800" y="6154334"/>
            <a:ext cx="4762500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endParaRPr lang="en-GB" sz="750" spc="0" baseline="0" dirty="0">
              <a:solidFill>
                <a:srgbClr val="333333"/>
              </a:solidFill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www.redcross.org.uk/education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6E11A24-0FF1-C3ED-8162-A801629AF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32" y="5794828"/>
            <a:ext cx="2764668" cy="1063172"/>
          </a:xfrm>
          <a:prstGeom prst="rect">
            <a:avLst/>
          </a:prstGeom>
        </p:spPr>
      </p:pic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F8BF52C-4F2A-4B24-E3BA-78D4FABD56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18361" y="908639"/>
            <a:ext cx="3201343" cy="13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821482-233A-82D0-FD55-E45E9BB0B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18361" y="908639"/>
            <a:ext cx="3201343" cy="13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1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11" Type="http://schemas.openxmlformats.org/officeDocument/2006/relationships/image" Target="../media/image16.svg"/><Relationship Id="rId5" Type="http://schemas.openxmlformats.org/officeDocument/2006/relationships/image" Target="../media/image23.jpe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22.jpe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23.jpe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7.png"/><Relationship Id="rId5" Type="http://schemas.openxmlformats.org/officeDocument/2006/relationships/image" Target="../media/image21.jpeg"/><Relationship Id="rId10" Type="http://schemas.openxmlformats.org/officeDocument/2006/relationships/image" Target="../media/image16.svg"/><Relationship Id="rId4" Type="http://schemas.openxmlformats.org/officeDocument/2006/relationships/image" Target="../media/image24.jpe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Gwaedu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cy-GB" sz="2000"/>
              <a:t>Sut i helpu rhywun sy’n gwaedu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cy-GB">
                <a:solidFill>
                  <a:srgbClr val="FF0000"/>
                </a:solidFill>
              </a:rPr>
              <a:t>Rhowch y lluniau ar y sleid nesaf mewn trefn er mwyn helpu rhywun sy’n gwaedu.</a:t>
            </a:r>
          </a:p>
          <a:p>
            <a:endParaRPr lang="en-GB" dirty="0"/>
          </a:p>
          <a:p>
            <a:pPr lvl="1"/>
            <a:r>
              <a:rPr lang="cy-GB"/>
              <a:t>Allwch chi ddangos y drefn gywir o ran beth i’w wneud pan fydd angen cymorth cyntaf ar rywun? </a:t>
            </a:r>
          </a:p>
          <a:p>
            <a:pPr lvl="1"/>
            <a:endParaRPr lang="en-GB" dirty="0"/>
          </a:p>
          <a:p>
            <a:pPr lvl="1"/>
            <a:r>
              <a:rPr lang="cy-GB"/>
              <a:t>Gallwch edrych ar y cerdyn ‘sut i helpu’ rhywun sy’n gwaedu i’ch helpu.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Gwaedu -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235039" cy="514431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Gwaedu 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Rhowch y rhifau ar y lluniau yn y drefn rydych chi’n meddwl fyddai orau i helpu rhywun sy’n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gwaedu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1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Gwaedu – gweithgaredd dysgu</a:t>
            </a:r>
            <a:br>
              <a:rPr lang="cy-GB">
                <a:latin typeface="+mn-lt"/>
              </a:rPr>
            </a:br>
            <a:br>
              <a:rPr lang="cy-GB">
                <a:latin typeface="+mn-lt"/>
              </a:rPr>
            </a:br>
            <a:r>
              <a:rPr lang="cy-GB" sz="2000">
                <a:latin typeface="+mn-lt"/>
              </a:rPr>
              <a:t>Nawr, gwiriwch i weld a ydych wedi rhoi’r camau 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19623" y="2686268"/>
            <a:ext cx="24479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Sut i helpu rhywun sy’n gwaedu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Pwyswch yn galed ar y gwaedlif gan ddefnyddio rhywbeth fel lliain, crys-T neu hyd yn oed eich llaw.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Ewch i roi gwybod i oedolyn a ffonio 999.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/>
              <a:t>Daliwch ati i bwyso arno nes bydd help yn cyrraedd.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/>
              <a:t>Cerdyn sut i helpu rhywun sy’n gwaedu</a:t>
            </a:r>
            <a:br>
              <a:rPr lang="cy-GB" sz="3600"/>
            </a:br>
            <a:br>
              <a:rPr lang="cy-GB" sz="3600"/>
            </a:br>
            <a:br>
              <a:rPr lang="cy-GB" sz="3600"/>
            </a:br>
            <a:r>
              <a:rPr lang="cy-GB" sz="3600"/>
              <a:t>Atgoffwch eich hun o’r camau i’w cymryd i helpu rhywun sy’n</a:t>
            </a:r>
            <a:br>
              <a:rPr lang="cy-GB" sz="3600"/>
            </a:br>
            <a:r>
              <a:rPr lang="cy-GB" sz="3600"/>
              <a:t>gwaedu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9A15C-6512-4F45-9CCA-2AC2CEE8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7569" y="363806"/>
            <a:ext cx="4266423" cy="60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3" ma:contentTypeDescription="Create a new document." ma:contentTypeScope="" ma:versionID="4e5f0c975d0f8363c6443360ff6298bb">
  <xsd:schema xmlns:xsd="http://www.w3.org/2001/XMLSchema" xmlns:xs="http://www.w3.org/2001/XMLSchema" xmlns:p="http://schemas.microsoft.com/office/2006/metadata/properties" xmlns:ns1="http://schemas.microsoft.com/sharepoint/v3" xmlns:ns2="097b2218-eb8c-44f0-b50d-d57756f492cd" xmlns:ns3="7aff5d3a-ac69-412e-8e86-2dc83d63a9de" targetNamespace="http://schemas.microsoft.com/office/2006/metadata/properties" ma:root="true" ma:fieldsID="4f0daf566c881742dbf0e3d948952b23" ns1:_="" ns2:_="" ns3:_="">
    <xsd:import namespace="http://schemas.microsoft.com/sharepoint/v3"/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1:_dlc_Exempt" minOccurs="0"/>
                <xsd:element ref="ns1:_dlc_ExpireDateSaved" minOccurs="0"/>
                <xsd:element ref="ns1:_dlc_ExpireDate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5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6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7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8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9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CE0719-2938-494E-8745-82F4AF36E7E4}"/>
</file>

<file path=customXml/itemProps2.xml><?xml version="1.0" encoding="utf-8"?>
<ds:datastoreItem xmlns:ds="http://schemas.openxmlformats.org/officeDocument/2006/customXml" ds:itemID="{DB414B8A-C900-4BCC-AD5E-FAE9C8FEA98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5b218f6-167f-42a9-8f1d-b2e36ca36061"/>
    <ds:schemaRef ds:uri="e458294b-e85a-493c-8ff7-d6ccbd4ab3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AC9DE5-6F59-41CD-AB55-E45DEC803B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539EF6-DDD0-40AB-989E-60BCAAF9841A}"/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220</TotalTime>
  <Words>292</Words>
  <Application>Microsoft Office PowerPoint</Application>
  <PresentationFormat>Widescreen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Gwaedu.</vt:lpstr>
      <vt:lpstr>Sgiliau cymorth cyntaf Gwaedu - gweithgaredd dysgu</vt:lpstr>
      <vt:lpstr>Sgiliau cymorth cyntaf Gwaedu – gweithgaredd dysgu  Rhowch y rhifau ar y lluniau yn y drefn rydych chi’n meddwl fyddai orau i helpu rhywun sy’n  gwaedu</vt:lpstr>
      <vt:lpstr>Sgiliau cymorth cyntaf Gwaedu – gweithgaredd dysgu  Nawr, gwiriwch i weld a ydych wedi rhoi’r camau yn y drefn gywir</vt:lpstr>
      <vt:lpstr>Cerdyn sut i helpu rhywun sy’n gwaedu   Atgoffwch eich hun o’r camau i’w cymryd i helpu rhywun sy’n gwaedu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William Spencer</cp:lastModifiedBy>
  <cp:revision>17</cp:revision>
  <dcterms:created xsi:type="dcterms:W3CDTF">2019-10-07T09:46:31Z</dcterms:created>
  <dcterms:modified xsi:type="dcterms:W3CDTF">2022-09-29T11:25:13Z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10" name="TaxCatchAll">
    <vt:lpwstr/>
  </property>
  <property fmtid="{D5CDD505-2E9C-101B-9397-08002B2CF9AE}" pid="12" name="b5bd0e747d9243cdba6014139b7d7e8a">
    <vt:lpwstr/>
  </property>
  <property fmtid="{D5CDD505-2E9C-101B-9397-08002B2CF9AE}" pid="13" name="BRC_x002d_Classification">
    <vt:lpwstr/>
  </property>
  <property fmtid="{D5CDD505-2E9C-101B-9397-08002B2CF9AE}" pid="14" name="BRC-Classification">
    <vt:lpwstr/>
  </property>
</Properties>
</file>