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notesMasterIdLst>
    <p:notesMasterId r:id="rId7"/>
  </p:notesMasterIdLst>
  <p:sldIdLst>
    <p:sldId id="297" r:id="rId2"/>
    <p:sldId id="302" r:id="rId3"/>
    <p:sldId id="301" r:id="rId4"/>
    <p:sldId id="303" r:id="rId5"/>
    <p:sldId id="304" r:id="rId6"/>
  </p:sldIdLst>
  <p:sldSz cx="12192000" cy="6858000"/>
  <p:notesSz cx="16256000" cy="91440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1B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792" y="72"/>
      </p:cViewPr>
      <p:guideLst/>
    </p:cSldViewPr>
  </p:slideViewPr>
  <p:notesTextViewPr>
    <p:cViewPr>
      <p:scale>
        <a:sx n="100" d="100"/>
        <a:sy n="100" d="100"/>
      </p:scale>
      <p:origin x="0" y="0"/>
    </p:cViewPr>
  </p:notesTextViewPr>
  <p:sorterViewPr>
    <p:cViewPr>
      <p:scale>
        <a:sx n="1" d="2"/>
        <a:sy n="1" d="2"/>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7043738"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9207500" y="0"/>
            <a:ext cx="7045325" cy="458788"/>
          </a:xfrm>
          <a:prstGeom prst="rect">
            <a:avLst/>
          </a:prstGeom>
        </p:spPr>
        <p:txBody>
          <a:bodyPr vert="horz" lIns="91440" tIns="45720" rIns="91440" bIns="45720" rtlCol="0"/>
          <a:lstStyle>
            <a:lvl1pPr algn="r">
              <a:defRPr sz="1200"/>
            </a:lvl1pPr>
          </a:lstStyle>
          <a:p>
            <a:fld id="{4E092205-E3CE-4B42-907A-C3BB5D21EF03}" type="datetimeFigureOut">
              <a:rPr lang="en-GB" smtClean="0"/>
              <a:t>29/06/2021</a:t>
            </a:fld>
            <a:endParaRPr lang="en-GB"/>
          </a:p>
        </p:txBody>
      </p:sp>
      <p:sp>
        <p:nvSpPr>
          <p:cNvPr id="4" name="Slide Image Placeholder 3"/>
          <p:cNvSpPr>
            <a:spLocks noGrp="1" noRot="1" noChangeAspect="1"/>
          </p:cNvSpPr>
          <p:nvPr>
            <p:ph type="sldImg" idx="2"/>
          </p:nvPr>
        </p:nvSpPr>
        <p:spPr>
          <a:xfrm>
            <a:off x="5384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1625600" y="4400550"/>
            <a:ext cx="130048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7043738"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9207500" y="8685213"/>
            <a:ext cx="7045325" cy="458787"/>
          </a:xfrm>
          <a:prstGeom prst="rect">
            <a:avLst/>
          </a:prstGeom>
        </p:spPr>
        <p:txBody>
          <a:bodyPr vert="horz" lIns="91440" tIns="45720" rIns="91440" bIns="45720" rtlCol="0" anchor="b"/>
          <a:lstStyle>
            <a:lvl1pPr algn="r">
              <a:defRPr sz="1200"/>
            </a:lvl1pPr>
          </a:lstStyle>
          <a:p>
            <a:fld id="{3908070E-2810-4E5C-83CC-655FBDA01363}" type="slidenum">
              <a:rPr lang="en-GB" smtClean="0"/>
              <a:t>‹#›</a:t>
            </a:fld>
            <a:endParaRPr lang="en-GB"/>
          </a:p>
        </p:txBody>
      </p:sp>
    </p:spTree>
    <p:extLst>
      <p:ext uri="{BB962C8B-B14F-4D97-AF65-F5344CB8AC3E}">
        <p14:creationId xmlns:p14="http://schemas.microsoft.com/office/powerpoint/2010/main" val="1303172533"/>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908070E-2810-4E5C-83CC-655FBDA01363}" type="slidenum">
              <a:rPr lang="en-GB" smtClean="0"/>
              <a:t>1</a:t>
            </a:fld>
            <a:endParaRPr lang="en-GB"/>
          </a:p>
        </p:txBody>
      </p:sp>
    </p:spTree>
    <p:extLst>
      <p:ext uri="{BB962C8B-B14F-4D97-AF65-F5344CB8AC3E}">
        <p14:creationId xmlns:p14="http://schemas.microsoft.com/office/powerpoint/2010/main" val="18340904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908070E-2810-4E5C-83CC-655FBDA01363}" type="slidenum">
              <a:rPr lang="en-GB" smtClean="0"/>
              <a:t>2</a:t>
            </a:fld>
            <a:endParaRPr lang="en-GB"/>
          </a:p>
        </p:txBody>
      </p:sp>
    </p:spTree>
    <p:extLst>
      <p:ext uri="{BB962C8B-B14F-4D97-AF65-F5344CB8AC3E}">
        <p14:creationId xmlns:p14="http://schemas.microsoft.com/office/powerpoint/2010/main" val="15501358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908070E-2810-4E5C-83CC-655FBDA01363}" type="slidenum">
              <a:rPr lang="en-GB" smtClean="0"/>
              <a:t>3</a:t>
            </a:fld>
            <a:endParaRPr lang="en-GB"/>
          </a:p>
        </p:txBody>
      </p:sp>
    </p:spTree>
    <p:extLst>
      <p:ext uri="{BB962C8B-B14F-4D97-AF65-F5344CB8AC3E}">
        <p14:creationId xmlns:p14="http://schemas.microsoft.com/office/powerpoint/2010/main" val="249200048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6.svg"/><Relationship Id="rId4" Type="http://schemas.openxmlformats.org/officeDocument/2006/relationships/image" Target="../media/image5.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85" name="Rectangle 84">
            <a:extLst>
              <a:ext uri="{FF2B5EF4-FFF2-40B4-BE49-F238E27FC236}">
                <a16:creationId xmlns:a16="http://schemas.microsoft.com/office/drawing/2014/main" id="{086FC8E7-4E54-4892-B2A4-A9CCDB87AE7B}"/>
              </a:ext>
            </a:extLst>
          </p:cNvPr>
          <p:cNvSpPr/>
          <p:nvPr userDrawn="1"/>
        </p:nvSpPr>
        <p:spPr>
          <a:xfrm>
            <a:off x="1" y="0"/>
            <a:ext cx="11209572" cy="317182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4" name="Graphic 83">
            <a:extLst>
              <a:ext uri="{FF2B5EF4-FFF2-40B4-BE49-F238E27FC236}">
                <a16:creationId xmlns:a16="http://schemas.microsoft.com/office/drawing/2014/main" id="{F8F26CF2-2D6C-4435-B7DC-343B65455BB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82200" y="5886450"/>
            <a:ext cx="2209800" cy="971550"/>
          </a:xfrm>
          <a:prstGeom prst="rect">
            <a:avLst/>
          </a:prstGeom>
        </p:spPr>
      </p:pic>
      <p:sp>
        <p:nvSpPr>
          <p:cNvPr id="2" name="Holder 2"/>
          <p:cNvSpPr>
            <a:spLocks noGrp="1"/>
          </p:cNvSpPr>
          <p:nvPr>
            <p:ph type="ctrTitle" hasCustomPrompt="1"/>
          </p:nvPr>
        </p:nvSpPr>
        <p:spPr>
          <a:xfrm>
            <a:off x="305175" y="1717867"/>
            <a:ext cx="9561138" cy="1279196"/>
          </a:xfrm>
          <a:prstGeom prst="rect">
            <a:avLst/>
          </a:prstGeom>
        </p:spPr>
        <p:txBody>
          <a:bodyPr wrap="square" lIns="0" tIns="0" rIns="0" bIns="0">
            <a:noAutofit/>
          </a:bodyPr>
          <a:lstStyle>
            <a:lvl1pPr>
              <a:defRPr sz="8250" b="1" kern="1200" spc="0" baseline="0" dirty="0">
                <a:solidFill>
                  <a:sysClr val="windowText" lastClr="000000"/>
                </a:solidFill>
                <a:latin typeface="HelveticaNeueLT Pro 65 Md" panose="020B0804020202020204" pitchFamily="34" charset="0"/>
                <a:ea typeface="+mj-ea"/>
                <a:cs typeface="+mj-cs"/>
              </a:defRPr>
            </a:lvl1pPr>
          </a:lstStyle>
          <a:p>
            <a:r>
              <a:rPr lang="en-US" dirty="0"/>
              <a:t>Title.</a:t>
            </a:r>
            <a:endParaRPr dirty="0"/>
          </a:p>
        </p:txBody>
      </p:sp>
      <p:sp>
        <p:nvSpPr>
          <p:cNvPr id="3" name="Holder 3"/>
          <p:cNvSpPr>
            <a:spLocks noGrp="1"/>
          </p:cNvSpPr>
          <p:nvPr>
            <p:ph type="subTitle" idx="4" hasCustomPrompt="1"/>
          </p:nvPr>
        </p:nvSpPr>
        <p:spPr>
          <a:xfrm>
            <a:off x="371475" y="3424049"/>
            <a:ext cx="5622925" cy="766948"/>
          </a:xfrm>
          <a:prstGeom prst="rect">
            <a:avLst/>
          </a:prstGeom>
        </p:spPr>
        <p:txBody>
          <a:bodyPr wrap="square" lIns="0" tIns="0" rIns="0" bIns="0">
            <a:noAutofit/>
          </a:bodyPr>
          <a:lstStyle>
            <a:lvl1pPr>
              <a:defRPr sz="2550" b="1" kern="1200" spc="0" baseline="0" dirty="0">
                <a:solidFill>
                  <a:schemeClr val="tx1"/>
                </a:solidFill>
                <a:latin typeface="HelveticaNeueLT Pro 55 Roman" panose="020B0604020202020204" pitchFamily="34" charset="0"/>
                <a:ea typeface="+mn-ea"/>
                <a:cs typeface="Arial"/>
              </a:defRPr>
            </a:lvl1pPr>
          </a:lstStyle>
          <a:p>
            <a:r>
              <a:rPr lang="en-US" dirty="0"/>
              <a:t>Click to edit </a:t>
            </a:r>
            <a:br>
              <a:rPr lang="en-US" dirty="0"/>
            </a:br>
            <a:r>
              <a:rPr lang="en-US" dirty="0"/>
              <a:t>Master subtitle style</a:t>
            </a:r>
            <a:endParaRPr dirty="0"/>
          </a:p>
        </p:txBody>
      </p:sp>
      <p:pic>
        <p:nvPicPr>
          <p:cNvPr id="83" name="Graphic 82">
            <a:extLst>
              <a:ext uri="{FF2B5EF4-FFF2-40B4-BE49-F238E27FC236}">
                <a16:creationId xmlns:a16="http://schemas.microsoft.com/office/drawing/2014/main" id="{099FBCD3-5FC8-4190-8A56-156431E9AA58}"/>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209573" y="0"/>
            <a:ext cx="981075" cy="3171825"/>
          </a:xfrm>
          <a:prstGeom prst="rect">
            <a:avLst/>
          </a:prstGeom>
        </p:spPr>
      </p:pic>
      <p:cxnSp>
        <p:nvCxnSpPr>
          <p:cNvPr id="12" name="Straight Connector 11">
            <a:extLst>
              <a:ext uri="{FF2B5EF4-FFF2-40B4-BE49-F238E27FC236}">
                <a16:creationId xmlns:a16="http://schemas.microsoft.com/office/drawing/2014/main" id="{88191343-3456-4A3C-9378-7F33E943EFE6}"/>
              </a:ext>
            </a:extLst>
          </p:cNvPr>
          <p:cNvCxnSpPr>
            <a:cxnSpLocks/>
          </p:cNvCxnSpPr>
          <p:nvPr userDrawn="1"/>
        </p:nvCxnSpPr>
        <p:spPr>
          <a:xfrm flipH="1">
            <a:off x="381000" y="5886450"/>
            <a:ext cx="11425238" cy="0"/>
          </a:xfrm>
          <a:prstGeom prst="line">
            <a:avLst/>
          </a:prstGeom>
          <a:ln w="50800">
            <a:solidFill>
              <a:schemeClr val="bg2"/>
            </a:solidFill>
          </a:ln>
        </p:spPr>
        <p:style>
          <a:lnRef idx="1">
            <a:schemeClr val="accent1"/>
          </a:lnRef>
          <a:fillRef idx="0">
            <a:schemeClr val="accent1"/>
          </a:fillRef>
          <a:effectRef idx="0">
            <a:schemeClr val="accent1"/>
          </a:effectRef>
          <a:fontRef idx="minor">
            <a:schemeClr val="tx1"/>
          </a:fontRef>
        </p:style>
      </p:cxnSp>
      <p:sp>
        <p:nvSpPr>
          <p:cNvPr id="89" name="Text Placeholder 88">
            <a:extLst>
              <a:ext uri="{FF2B5EF4-FFF2-40B4-BE49-F238E27FC236}">
                <a16:creationId xmlns:a16="http://schemas.microsoft.com/office/drawing/2014/main" id="{ACDA6870-560A-4239-A835-11AD03DE243C}"/>
              </a:ext>
            </a:extLst>
          </p:cNvPr>
          <p:cNvSpPr>
            <a:spLocks noGrp="1"/>
          </p:cNvSpPr>
          <p:nvPr>
            <p:ph type="body" sz="quarter" idx="10" hasCustomPrompt="1"/>
          </p:nvPr>
        </p:nvSpPr>
        <p:spPr>
          <a:xfrm>
            <a:off x="384175" y="4351194"/>
            <a:ext cx="5610225" cy="230832"/>
          </a:xfrm>
        </p:spPr>
        <p:txBody>
          <a:bodyPr/>
          <a:lstStyle>
            <a:lvl1pPr>
              <a:defRPr lang="en-US" sz="1500" b="1" kern="1200" spc="-15" dirty="0" smtClean="0">
                <a:solidFill>
                  <a:srgbClr val="EE2A24"/>
                </a:solidFill>
                <a:latin typeface="HelveticaNeueLT Pro 55 Roman" panose="020B0604020202020204" pitchFamily="34" charset="0"/>
                <a:ea typeface="+mn-ea"/>
                <a:cs typeface="Arial"/>
              </a:defRPr>
            </a:lvl1pPr>
          </a:lstStyle>
          <a:p>
            <a:pPr lvl="0"/>
            <a:r>
              <a:rPr lang="en-US" dirty="0"/>
              <a:t>Date</a:t>
            </a:r>
          </a:p>
        </p:txBody>
      </p:sp>
      <p:sp>
        <p:nvSpPr>
          <p:cNvPr id="91" name="object 53">
            <a:extLst>
              <a:ext uri="{FF2B5EF4-FFF2-40B4-BE49-F238E27FC236}">
                <a16:creationId xmlns:a16="http://schemas.microsoft.com/office/drawing/2014/main" id="{4E6CDB9A-E3B1-4106-92CC-74A5F3D456CE}"/>
              </a:ext>
            </a:extLst>
          </p:cNvPr>
          <p:cNvSpPr txBox="1"/>
          <p:nvPr userDrawn="1"/>
        </p:nvSpPr>
        <p:spPr>
          <a:xfrm>
            <a:off x="1066800" y="6154334"/>
            <a:ext cx="4762500" cy="378630"/>
          </a:xfrm>
          <a:prstGeom prst="rect">
            <a:avLst/>
          </a:prstGeom>
        </p:spPr>
        <p:txBody>
          <a:bodyPr vert="horz" wrap="square" lIns="0" tIns="4763" rIns="0" bIns="0" rtlCol="0">
            <a:spAutoFit/>
          </a:bodyPr>
          <a:lstStyle/>
          <a:p>
            <a:pPr marL="0">
              <a:lnSpc>
                <a:spcPts val="1000"/>
              </a:lnSpc>
              <a:spcBef>
                <a:spcPts val="0"/>
              </a:spcBef>
            </a:pPr>
            <a:r>
              <a:rPr sz="750" spc="0" baseline="0" dirty="0">
                <a:solidFill>
                  <a:srgbClr val="333333"/>
                </a:solidFill>
                <a:latin typeface="HelveticaNeueLT Pro 55 Roman" panose="020B0604020202020204" pitchFamily="34" charset="0"/>
                <a:cs typeface="Arial"/>
              </a:rPr>
              <a:t>© British Red Cross 2019. All images © British Red Cross 2019 unless otherwise stated.</a:t>
            </a:r>
            <a:endParaRPr sz="750" spc="0" baseline="0" dirty="0">
              <a:latin typeface="HelveticaNeueLT Pro 55 Roman" panose="020B0604020202020204" pitchFamily="34" charset="0"/>
              <a:cs typeface="Arial"/>
            </a:endParaRPr>
          </a:p>
          <a:p>
            <a:pPr marL="0">
              <a:lnSpc>
                <a:spcPts val="1000"/>
              </a:lnSpc>
              <a:spcBef>
                <a:spcPts val="0"/>
              </a:spcBef>
            </a:pPr>
            <a:r>
              <a:rPr sz="750" spc="0" baseline="0" dirty="0">
                <a:solidFill>
                  <a:srgbClr val="333333"/>
                </a:solidFill>
                <a:latin typeface="HelveticaNeueLT Pro 55 Roman" panose="020B0604020202020204" pitchFamily="34" charset="0"/>
                <a:cs typeface="Arial"/>
              </a:rPr>
              <a:t>This resource and other free educational materials are available at www.redcross.org.uk/education</a:t>
            </a:r>
            <a:endParaRPr sz="750" spc="0" baseline="0" dirty="0">
              <a:latin typeface="HelveticaNeueLT Pro 55 Roman" panose="020B0604020202020204" pitchFamily="34" charset="0"/>
              <a:cs typeface="Arial"/>
            </a:endParaRPr>
          </a:p>
          <a:p>
            <a:pPr marL="0">
              <a:lnSpc>
                <a:spcPts val="1000"/>
              </a:lnSpc>
              <a:spcBef>
                <a:spcPts val="0"/>
              </a:spcBef>
            </a:pPr>
            <a:r>
              <a:rPr sz="750" spc="0" baseline="0" dirty="0">
                <a:solidFill>
                  <a:srgbClr val="333333"/>
                </a:solidFill>
                <a:latin typeface="HelveticaNeueLT Pro 55 Roman" panose="020B0604020202020204" pitchFamily="34" charset="0"/>
                <a:cs typeface="Arial"/>
              </a:rPr>
              <a:t>The British Red Cross Society is a charity registered in England and Wales (220949) and Scotland (SCO37738).</a:t>
            </a:r>
            <a:endParaRPr sz="750" spc="0" baseline="0" dirty="0">
              <a:latin typeface="HelveticaNeueLT Pro 55 Roman" panose="020B0604020202020204" pitchFamily="34" charset="0"/>
              <a:cs typeface="Arial"/>
            </a:endParaRPr>
          </a:p>
        </p:txBody>
      </p:sp>
      <p:pic>
        <p:nvPicPr>
          <p:cNvPr id="13" name="Graphic 12">
            <a:extLst>
              <a:ext uri="{FF2B5EF4-FFF2-40B4-BE49-F238E27FC236}">
                <a16:creationId xmlns:a16="http://schemas.microsoft.com/office/drawing/2014/main" id="{7D4B1D82-7726-4E58-A5FE-247C36749E10}"/>
              </a:ext>
            </a:extLst>
          </p:cNvPr>
          <p:cNvPicPr>
            <a:picLocks noChangeAspect="1"/>
          </p:cNvPicPr>
          <p:nvPr userDrawn="1"/>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84175" y="6018533"/>
            <a:ext cx="565874" cy="691624"/>
          </a:xfrm>
          <a:prstGeom prst="rect">
            <a:avLst/>
          </a:prstGeom>
        </p:spPr>
      </p:pic>
    </p:spTree>
    <p:extLst>
      <p:ext uri="{BB962C8B-B14F-4D97-AF65-F5344CB8AC3E}">
        <p14:creationId xmlns:p14="http://schemas.microsoft.com/office/powerpoint/2010/main" val="2569934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1828800"/>
            <a:ext cx="7545387" cy="4267200"/>
          </a:xfrm>
        </p:spPr>
        <p:txBody>
          <a:bodyPr>
            <a:noAutofit/>
          </a:bodyPr>
          <a:lstStyle>
            <a:lvl1pPr marL="0" indent="0">
              <a:lnSpc>
                <a:spcPts val="2800"/>
              </a:lnSpc>
              <a:buFont typeface="Arial" panose="020B0604020202020204" pitchFamily="34" charset="0"/>
              <a:buNone/>
              <a:defRPr sz="2600">
                <a:latin typeface="+mj-lt"/>
              </a:defRPr>
            </a:lvl1pPr>
            <a:lvl2pPr marL="0" indent="0">
              <a:lnSpc>
                <a:spcPts val="2800"/>
              </a:lnSpc>
              <a:buFont typeface="Arial" panose="020B0604020202020204" pitchFamily="34" charset="0"/>
              <a:buNone/>
              <a:defRPr sz="2600"/>
            </a:lvl2pPr>
            <a:lvl3pPr marL="0" indent="0">
              <a:lnSpc>
                <a:spcPts val="2200"/>
              </a:lnSpc>
              <a:buFont typeface="Arial" panose="020B0604020202020204" pitchFamily="34" charset="0"/>
              <a:buNone/>
              <a:defRPr sz="1800" b="1">
                <a:latin typeface="HelveticaNeueLT Pro 65 Md" panose="020B0804020202020204" pitchFamily="34" charset="0"/>
              </a:defRPr>
            </a:lvl3pPr>
            <a:lvl4pPr marL="0" indent="0">
              <a:lnSpc>
                <a:spcPts val="2200"/>
              </a:lnSpc>
              <a:buFont typeface="Arial" panose="020B0604020202020204" pitchFamily="34" charset="0"/>
              <a:buNone/>
              <a:defRPr sz="1800"/>
            </a:lvl4pPr>
            <a:lvl5pPr marL="0" indent="0">
              <a:lnSpc>
                <a:spcPts val="1800"/>
              </a:lnSpc>
              <a:buFont typeface="Arial" panose="020B0604020202020204" pitchFamily="34" charset="0"/>
              <a:buNone/>
              <a:defRPr sz="1400">
                <a:latin typeface="+mj-lt"/>
              </a:defRPr>
            </a:lvl5pPr>
            <a:lvl6pPr marL="0" indent="0">
              <a:lnSpc>
                <a:spcPts val="1800"/>
              </a:lnSpc>
              <a:buFont typeface="Arial" panose="020B0604020202020204" pitchFamily="34" charset="0"/>
              <a:buNone/>
              <a:defRPr sz="1400"/>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endParaRPr lang="en-GB" dirty="0"/>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dirty="0"/>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222903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 Column text">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1828800"/>
            <a:ext cx="7545387" cy="4267200"/>
          </a:xfrm>
        </p:spPr>
        <p:txBody>
          <a:bodyPr numCol="2" spcCol="288000">
            <a:noAutofit/>
          </a:bodyPr>
          <a:lstStyle>
            <a:lvl1pPr marL="0" indent="0">
              <a:lnSpc>
                <a:spcPts val="2800"/>
              </a:lnSpc>
              <a:buFont typeface="Arial" panose="020B0604020202020204" pitchFamily="34" charset="0"/>
              <a:buNone/>
              <a:defRPr sz="2600">
                <a:latin typeface="+mj-lt"/>
              </a:defRPr>
            </a:lvl1pPr>
            <a:lvl2pPr marL="0" indent="0">
              <a:lnSpc>
                <a:spcPts val="2800"/>
              </a:lnSpc>
              <a:buFont typeface="Arial" panose="020B0604020202020204" pitchFamily="34" charset="0"/>
              <a:buNone/>
              <a:defRPr sz="2600"/>
            </a:lvl2pPr>
            <a:lvl3pPr marL="0" indent="0">
              <a:lnSpc>
                <a:spcPts val="2200"/>
              </a:lnSpc>
              <a:buFont typeface="Arial" panose="020B0604020202020204" pitchFamily="34" charset="0"/>
              <a:buNone/>
              <a:defRPr sz="1800" b="1">
                <a:latin typeface="HelveticaNeueLT Pro 65 Md" panose="020B0804020202020204" pitchFamily="34" charset="0"/>
              </a:defRPr>
            </a:lvl3pPr>
            <a:lvl4pPr marL="0" indent="0">
              <a:lnSpc>
                <a:spcPts val="2200"/>
              </a:lnSpc>
              <a:buFont typeface="Arial" panose="020B0604020202020204" pitchFamily="34" charset="0"/>
              <a:buNone/>
              <a:defRPr sz="1800"/>
            </a:lvl4pPr>
            <a:lvl5pPr marL="0" indent="0">
              <a:lnSpc>
                <a:spcPts val="1800"/>
              </a:lnSpc>
              <a:buFont typeface="Arial" panose="020B0604020202020204" pitchFamily="34" charset="0"/>
              <a:buNone/>
              <a:defRPr sz="1400">
                <a:latin typeface="+mj-lt"/>
              </a:defRPr>
            </a:lvl5pPr>
            <a:lvl6pPr marL="0" indent="0">
              <a:lnSpc>
                <a:spcPts val="1800"/>
              </a:lnSpc>
              <a:buFont typeface="Arial" panose="020B0604020202020204" pitchFamily="34" charset="0"/>
              <a:buNone/>
              <a:defRPr sz="1400"/>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endParaRPr lang="en-GB" dirty="0"/>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dirty="0"/>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8547158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 Column Text">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1828800"/>
            <a:ext cx="7545387" cy="4267200"/>
          </a:xfrm>
        </p:spPr>
        <p:txBody>
          <a:bodyPr numCol="3" spcCol="288000">
            <a:noAutofit/>
          </a:bodyPr>
          <a:lstStyle>
            <a:lvl1pPr marL="0" indent="0">
              <a:lnSpc>
                <a:spcPts val="2800"/>
              </a:lnSpc>
              <a:buFont typeface="Arial" panose="020B0604020202020204" pitchFamily="34" charset="0"/>
              <a:buNone/>
              <a:defRPr sz="2600">
                <a:latin typeface="+mj-lt"/>
              </a:defRPr>
            </a:lvl1pPr>
            <a:lvl2pPr marL="0" indent="0">
              <a:lnSpc>
                <a:spcPts val="2800"/>
              </a:lnSpc>
              <a:buFont typeface="Arial" panose="020B0604020202020204" pitchFamily="34" charset="0"/>
              <a:buNone/>
              <a:defRPr sz="2600"/>
            </a:lvl2pPr>
            <a:lvl3pPr marL="0" indent="0">
              <a:lnSpc>
                <a:spcPts val="2200"/>
              </a:lnSpc>
              <a:buFont typeface="Arial" panose="020B0604020202020204" pitchFamily="34" charset="0"/>
              <a:buNone/>
              <a:defRPr sz="1800" b="1">
                <a:latin typeface="HelveticaNeueLT Pro 65 Md" panose="020B0804020202020204" pitchFamily="34" charset="0"/>
              </a:defRPr>
            </a:lvl3pPr>
            <a:lvl4pPr marL="0" indent="0">
              <a:lnSpc>
                <a:spcPts val="2200"/>
              </a:lnSpc>
              <a:buFont typeface="Arial" panose="020B0604020202020204" pitchFamily="34" charset="0"/>
              <a:buNone/>
              <a:defRPr sz="1800"/>
            </a:lvl4pPr>
            <a:lvl5pPr marL="0" indent="0">
              <a:lnSpc>
                <a:spcPts val="1800"/>
              </a:lnSpc>
              <a:buFont typeface="Arial" panose="020B0604020202020204" pitchFamily="34" charset="0"/>
              <a:buNone/>
              <a:defRPr sz="1400">
                <a:latin typeface="+mj-lt"/>
              </a:defRPr>
            </a:lvl5pPr>
            <a:lvl6pPr marL="0" indent="0">
              <a:lnSpc>
                <a:spcPts val="1800"/>
              </a:lnSpc>
              <a:buFont typeface="Arial" panose="020B0604020202020204" pitchFamily="34" charset="0"/>
              <a:buNone/>
              <a:defRPr sz="1400"/>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endParaRPr lang="en-GB" dirty="0"/>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dirty="0"/>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134571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ullets">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1828799"/>
            <a:ext cx="7545387" cy="4267201"/>
          </a:xfrm>
        </p:spPr>
        <p:txBody>
          <a:bodyPr numCol="2" spcCol="288000">
            <a:noAutofit/>
          </a:bodyPr>
          <a:lstStyle>
            <a:lvl1pPr marL="449263" indent="-449263">
              <a:lnSpc>
                <a:spcPts val="2800"/>
              </a:lnSpc>
              <a:buFontTx/>
              <a:buBlip>
                <a:blip r:embed="rId2"/>
              </a:buBlip>
              <a:defRPr sz="2600">
                <a:latin typeface="+mj-lt"/>
              </a:defRPr>
            </a:lvl1pPr>
            <a:lvl2pPr marL="449263" indent="-449263">
              <a:lnSpc>
                <a:spcPts val="2800"/>
              </a:lnSpc>
              <a:buFontTx/>
              <a:buBlip>
                <a:blip r:embed="rId2"/>
              </a:buBlip>
              <a:defRPr sz="2600"/>
            </a:lvl2pPr>
            <a:lvl3pPr marL="449263" indent="-449263">
              <a:lnSpc>
                <a:spcPts val="2200"/>
              </a:lnSpc>
              <a:buFontTx/>
              <a:buBlip>
                <a:blip r:embed="rId2"/>
              </a:buBlip>
              <a:defRPr sz="1800" b="1">
                <a:latin typeface="HelveticaNeueLT Pro 65 Md" panose="020B0804020202020204" pitchFamily="34" charset="0"/>
              </a:defRPr>
            </a:lvl3pPr>
            <a:lvl4pPr marL="449263" indent="-449263">
              <a:lnSpc>
                <a:spcPts val="2200"/>
              </a:lnSpc>
              <a:buFontTx/>
              <a:buBlip>
                <a:blip r:embed="rId2"/>
              </a:buBlip>
              <a:defRPr sz="1800"/>
            </a:lvl4pPr>
            <a:lvl5pPr marL="449263" indent="-449263">
              <a:lnSpc>
                <a:spcPts val="1800"/>
              </a:lnSpc>
              <a:buFontTx/>
              <a:buBlip>
                <a:blip r:embed="rId2"/>
              </a:buBlip>
              <a:defRPr sz="1400">
                <a:latin typeface="+mj-lt"/>
              </a:defRPr>
            </a:lvl5pPr>
            <a:lvl6pPr marL="449263" indent="-449263">
              <a:lnSpc>
                <a:spcPts val="1800"/>
              </a:lnSpc>
              <a:buFontTx/>
              <a:buBlip>
                <a:blip r:embed="rId2"/>
              </a:buBlip>
              <a:defRPr sz="1400"/>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endParaRPr lang="en-GB" dirty="0"/>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dirty="0"/>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554034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3287629"/>
            <a:ext cx="1736725" cy="2808371"/>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endParaRPr lang="en-GB" dirty="0"/>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dirty="0"/>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
        <p:nvSpPr>
          <p:cNvPr id="10" name="Text Placeholder 11">
            <a:extLst>
              <a:ext uri="{FF2B5EF4-FFF2-40B4-BE49-F238E27FC236}">
                <a16:creationId xmlns:a16="http://schemas.microsoft.com/office/drawing/2014/main" id="{87206E47-11C3-4F5E-A8CD-1AA2590C1698}"/>
              </a:ext>
            </a:extLst>
          </p:cNvPr>
          <p:cNvSpPr>
            <a:spLocks noGrp="1"/>
          </p:cNvSpPr>
          <p:nvPr>
            <p:ph type="body" sz="quarter" idx="15"/>
          </p:nvPr>
        </p:nvSpPr>
        <p:spPr>
          <a:xfrm>
            <a:off x="4256617" y="3287629"/>
            <a:ext cx="1736725" cy="2808371"/>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
        <p:nvSpPr>
          <p:cNvPr id="11" name="Text Placeholder 11">
            <a:extLst>
              <a:ext uri="{FF2B5EF4-FFF2-40B4-BE49-F238E27FC236}">
                <a16:creationId xmlns:a16="http://schemas.microsoft.com/office/drawing/2014/main" id="{60A421C5-7388-47E2-9567-86FD03EBADAF}"/>
              </a:ext>
            </a:extLst>
          </p:cNvPr>
          <p:cNvSpPr>
            <a:spLocks noGrp="1"/>
          </p:cNvSpPr>
          <p:nvPr>
            <p:ph type="body" sz="quarter" idx="16"/>
          </p:nvPr>
        </p:nvSpPr>
        <p:spPr>
          <a:xfrm>
            <a:off x="6192309" y="3287629"/>
            <a:ext cx="1736725" cy="2808371"/>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
        <p:nvSpPr>
          <p:cNvPr id="13" name="Text Placeholder 11">
            <a:extLst>
              <a:ext uri="{FF2B5EF4-FFF2-40B4-BE49-F238E27FC236}">
                <a16:creationId xmlns:a16="http://schemas.microsoft.com/office/drawing/2014/main" id="{F8F10E54-5F13-4F43-8409-F9BB60B0DE2F}"/>
              </a:ext>
            </a:extLst>
          </p:cNvPr>
          <p:cNvSpPr>
            <a:spLocks noGrp="1"/>
          </p:cNvSpPr>
          <p:nvPr>
            <p:ph type="body" sz="quarter" idx="17"/>
          </p:nvPr>
        </p:nvSpPr>
        <p:spPr>
          <a:xfrm>
            <a:off x="8128000" y="3287629"/>
            <a:ext cx="1736725" cy="2808371"/>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
        <p:nvSpPr>
          <p:cNvPr id="6" name="Picture Placeholder 5">
            <a:extLst>
              <a:ext uri="{FF2B5EF4-FFF2-40B4-BE49-F238E27FC236}">
                <a16:creationId xmlns:a16="http://schemas.microsoft.com/office/drawing/2014/main" id="{E7548C2C-ACA2-48C5-8EFB-20157A3523C5}"/>
              </a:ext>
            </a:extLst>
          </p:cNvPr>
          <p:cNvSpPr>
            <a:spLocks noGrp="1"/>
          </p:cNvSpPr>
          <p:nvPr>
            <p:ph type="pic" sz="quarter" idx="18"/>
          </p:nvPr>
        </p:nvSpPr>
        <p:spPr>
          <a:xfrm>
            <a:off x="2320925" y="1905000"/>
            <a:ext cx="1736725" cy="1143000"/>
          </a:xfrm>
        </p:spPr>
        <p:txBody>
          <a:bodyPr anchor="ctr">
            <a:noAutofit/>
          </a:bodyPr>
          <a:lstStyle>
            <a:lvl1pPr algn="ctr">
              <a:defRPr/>
            </a:lvl1pPr>
          </a:lstStyle>
          <a:p>
            <a:r>
              <a:rPr lang="en-US"/>
              <a:t>Click icon to add picture</a:t>
            </a:r>
            <a:endParaRPr lang="en-GB"/>
          </a:p>
        </p:txBody>
      </p:sp>
      <p:sp>
        <p:nvSpPr>
          <p:cNvPr id="16" name="Picture Placeholder 5">
            <a:extLst>
              <a:ext uri="{FF2B5EF4-FFF2-40B4-BE49-F238E27FC236}">
                <a16:creationId xmlns:a16="http://schemas.microsoft.com/office/drawing/2014/main" id="{7A38649F-9E1D-480C-9A3A-60FFB0F11FAE}"/>
              </a:ext>
            </a:extLst>
          </p:cNvPr>
          <p:cNvSpPr>
            <a:spLocks noGrp="1"/>
          </p:cNvSpPr>
          <p:nvPr>
            <p:ph type="pic" sz="quarter" idx="19"/>
          </p:nvPr>
        </p:nvSpPr>
        <p:spPr>
          <a:xfrm>
            <a:off x="4256617" y="1905000"/>
            <a:ext cx="1736725" cy="1143000"/>
          </a:xfrm>
        </p:spPr>
        <p:txBody>
          <a:bodyPr anchor="ctr">
            <a:noAutofit/>
          </a:bodyPr>
          <a:lstStyle>
            <a:lvl1pPr algn="ctr">
              <a:defRPr/>
            </a:lvl1pPr>
          </a:lstStyle>
          <a:p>
            <a:r>
              <a:rPr lang="en-US"/>
              <a:t>Click icon to add picture</a:t>
            </a:r>
            <a:endParaRPr lang="en-GB"/>
          </a:p>
        </p:txBody>
      </p:sp>
      <p:sp>
        <p:nvSpPr>
          <p:cNvPr id="17" name="Picture Placeholder 5">
            <a:extLst>
              <a:ext uri="{FF2B5EF4-FFF2-40B4-BE49-F238E27FC236}">
                <a16:creationId xmlns:a16="http://schemas.microsoft.com/office/drawing/2014/main" id="{40B9A4C1-F987-43F2-86E8-1D10E8EBC9E3}"/>
              </a:ext>
            </a:extLst>
          </p:cNvPr>
          <p:cNvSpPr>
            <a:spLocks noGrp="1"/>
          </p:cNvSpPr>
          <p:nvPr>
            <p:ph type="pic" sz="quarter" idx="20"/>
          </p:nvPr>
        </p:nvSpPr>
        <p:spPr>
          <a:xfrm>
            <a:off x="6192309" y="1905000"/>
            <a:ext cx="1736725" cy="1143000"/>
          </a:xfrm>
        </p:spPr>
        <p:txBody>
          <a:bodyPr anchor="ctr">
            <a:noAutofit/>
          </a:bodyPr>
          <a:lstStyle>
            <a:lvl1pPr algn="ctr">
              <a:defRPr/>
            </a:lvl1pPr>
          </a:lstStyle>
          <a:p>
            <a:r>
              <a:rPr lang="en-US"/>
              <a:t>Click icon to add picture</a:t>
            </a:r>
            <a:endParaRPr lang="en-GB"/>
          </a:p>
        </p:txBody>
      </p:sp>
      <p:sp>
        <p:nvSpPr>
          <p:cNvPr id="18" name="Picture Placeholder 5">
            <a:extLst>
              <a:ext uri="{FF2B5EF4-FFF2-40B4-BE49-F238E27FC236}">
                <a16:creationId xmlns:a16="http://schemas.microsoft.com/office/drawing/2014/main" id="{D67D4B6A-6E32-445D-8D04-460F35CBFE8A}"/>
              </a:ext>
            </a:extLst>
          </p:cNvPr>
          <p:cNvSpPr>
            <a:spLocks noGrp="1"/>
          </p:cNvSpPr>
          <p:nvPr>
            <p:ph type="pic" sz="quarter" idx="21"/>
          </p:nvPr>
        </p:nvSpPr>
        <p:spPr>
          <a:xfrm>
            <a:off x="8128000" y="1905000"/>
            <a:ext cx="1736725" cy="1143000"/>
          </a:xfrm>
        </p:spPr>
        <p:txBody>
          <a:bodyPr anchor="ctr">
            <a:noAutofit/>
          </a:bodyPr>
          <a:lstStyle>
            <a:lvl1pPr algn="ctr">
              <a:defRPr/>
            </a:lvl1pPr>
          </a:lstStyle>
          <a:p>
            <a:r>
              <a:rPr lang="en-US"/>
              <a:t>Click icon to add picture</a:t>
            </a:r>
            <a:endParaRPr lang="en-GB"/>
          </a:p>
        </p:txBody>
      </p:sp>
    </p:spTree>
    <p:extLst>
      <p:ext uri="{BB962C8B-B14F-4D97-AF65-F5344CB8AC3E}">
        <p14:creationId xmlns:p14="http://schemas.microsoft.com/office/powerpoint/2010/main" val="9226162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E7548C2C-ACA2-48C5-8EFB-20157A3523C5}"/>
              </a:ext>
            </a:extLst>
          </p:cNvPr>
          <p:cNvSpPr>
            <a:spLocks noGrp="1"/>
          </p:cNvSpPr>
          <p:nvPr>
            <p:ph type="pic" sz="quarter" idx="18"/>
          </p:nvPr>
        </p:nvSpPr>
        <p:spPr>
          <a:xfrm>
            <a:off x="2320925" y="1581053"/>
            <a:ext cx="3676650" cy="2404919"/>
          </a:xfrm>
        </p:spPr>
        <p:txBody>
          <a:bodyPr anchor="ctr">
            <a:noAutofit/>
          </a:bodyPr>
          <a:lstStyle>
            <a:lvl1pPr algn="ctr">
              <a:defRPr/>
            </a:lvl1pPr>
          </a:lstStyle>
          <a:p>
            <a:r>
              <a:rPr lang="en-US"/>
              <a:t>Click icon to add picture</a:t>
            </a:r>
            <a:endParaRPr lang="en-GB"/>
          </a:p>
        </p:txBody>
      </p:sp>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4140611"/>
            <a:ext cx="3672417" cy="1955389"/>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endParaRPr lang="en-GB" dirty="0"/>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dirty="0"/>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
        <p:nvSpPr>
          <p:cNvPr id="21" name="Picture Placeholder 5">
            <a:extLst>
              <a:ext uri="{FF2B5EF4-FFF2-40B4-BE49-F238E27FC236}">
                <a16:creationId xmlns:a16="http://schemas.microsoft.com/office/drawing/2014/main" id="{40D8A5CD-17B2-4EED-9EC4-BE701E8C5BE0}"/>
              </a:ext>
            </a:extLst>
          </p:cNvPr>
          <p:cNvSpPr>
            <a:spLocks noGrp="1"/>
          </p:cNvSpPr>
          <p:nvPr>
            <p:ph type="pic" sz="quarter" idx="19"/>
          </p:nvPr>
        </p:nvSpPr>
        <p:spPr>
          <a:xfrm>
            <a:off x="6192838" y="1581053"/>
            <a:ext cx="3676650" cy="2404919"/>
          </a:xfrm>
        </p:spPr>
        <p:txBody>
          <a:bodyPr anchor="ctr">
            <a:noAutofit/>
          </a:bodyPr>
          <a:lstStyle>
            <a:lvl1pPr algn="ctr">
              <a:defRPr/>
            </a:lvl1pPr>
          </a:lstStyle>
          <a:p>
            <a:r>
              <a:rPr lang="en-US"/>
              <a:t>Click icon to add picture</a:t>
            </a:r>
            <a:endParaRPr lang="en-GB"/>
          </a:p>
        </p:txBody>
      </p:sp>
      <p:sp>
        <p:nvSpPr>
          <p:cNvPr id="22" name="Text Placeholder 11">
            <a:extLst>
              <a:ext uri="{FF2B5EF4-FFF2-40B4-BE49-F238E27FC236}">
                <a16:creationId xmlns:a16="http://schemas.microsoft.com/office/drawing/2014/main" id="{B979E375-A75B-42F5-B0F6-760979F90B60}"/>
              </a:ext>
            </a:extLst>
          </p:cNvPr>
          <p:cNvSpPr>
            <a:spLocks noGrp="1"/>
          </p:cNvSpPr>
          <p:nvPr>
            <p:ph type="body" sz="quarter" idx="20"/>
          </p:nvPr>
        </p:nvSpPr>
        <p:spPr>
          <a:xfrm>
            <a:off x="6192838" y="4140611"/>
            <a:ext cx="3672417" cy="1955389"/>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Tree>
    <p:extLst>
      <p:ext uri="{BB962C8B-B14F-4D97-AF65-F5344CB8AC3E}">
        <p14:creationId xmlns:p14="http://schemas.microsoft.com/office/powerpoint/2010/main" val="39551241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E7548C2C-ACA2-48C5-8EFB-20157A3523C5}"/>
              </a:ext>
            </a:extLst>
          </p:cNvPr>
          <p:cNvSpPr>
            <a:spLocks noGrp="1"/>
          </p:cNvSpPr>
          <p:nvPr>
            <p:ph type="pic" sz="quarter" idx="18"/>
          </p:nvPr>
        </p:nvSpPr>
        <p:spPr>
          <a:xfrm>
            <a:off x="2320925" y="2414550"/>
            <a:ext cx="2390864" cy="1571422"/>
          </a:xfrm>
        </p:spPr>
        <p:txBody>
          <a:bodyPr anchor="ctr">
            <a:noAutofit/>
          </a:bodyPr>
          <a:lstStyle>
            <a:lvl1pPr algn="ctr">
              <a:defRPr/>
            </a:lvl1pPr>
          </a:lstStyle>
          <a:p>
            <a:r>
              <a:rPr lang="en-US"/>
              <a:t>Click icon to add picture</a:t>
            </a:r>
            <a:endParaRPr lang="en-GB"/>
          </a:p>
        </p:txBody>
      </p:sp>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4140611"/>
            <a:ext cx="2388111" cy="1955389"/>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endParaRPr lang="en-GB" dirty="0"/>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dirty="0"/>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
        <p:nvSpPr>
          <p:cNvPr id="11" name="Picture Placeholder 5">
            <a:extLst>
              <a:ext uri="{FF2B5EF4-FFF2-40B4-BE49-F238E27FC236}">
                <a16:creationId xmlns:a16="http://schemas.microsoft.com/office/drawing/2014/main" id="{DB4CC69B-248B-436A-9F07-D111D01F6273}"/>
              </a:ext>
            </a:extLst>
          </p:cNvPr>
          <p:cNvSpPr>
            <a:spLocks noGrp="1"/>
          </p:cNvSpPr>
          <p:nvPr>
            <p:ph type="pic" sz="quarter" idx="21"/>
          </p:nvPr>
        </p:nvSpPr>
        <p:spPr>
          <a:xfrm>
            <a:off x="7480213" y="2414550"/>
            <a:ext cx="2390864" cy="1571422"/>
          </a:xfrm>
        </p:spPr>
        <p:txBody>
          <a:bodyPr anchor="ctr">
            <a:noAutofit/>
          </a:bodyPr>
          <a:lstStyle>
            <a:lvl1pPr algn="ctr">
              <a:defRPr/>
            </a:lvl1pPr>
          </a:lstStyle>
          <a:p>
            <a:r>
              <a:rPr lang="en-US"/>
              <a:t>Click icon to add picture</a:t>
            </a:r>
            <a:endParaRPr lang="en-GB"/>
          </a:p>
        </p:txBody>
      </p:sp>
      <p:sp>
        <p:nvSpPr>
          <p:cNvPr id="13" name="Text Placeholder 11">
            <a:extLst>
              <a:ext uri="{FF2B5EF4-FFF2-40B4-BE49-F238E27FC236}">
                <a16:creationId xmlns:a16="http://schemas.microsoft.com/office/drawing/2014/main" id="{427E440E-6154-4EED-B2DF-AF3FF03F1655}"/>
              </a:ext>
            </a:extLst>
          </p:cNvPr>
          <p:cNvSpPr>
            <a:spLocks noGrp="1"/>
          </p:cNvSpPr>
          <p:nvPr>
            <p:ph type="body" sz="quarter" idx="22"/>
          </p:nvPr>
        </p:nvSpPr>
        <p:spPr>
          <a:xfrm>
            <a:off x="7480213" y="4140611"/>
            <a:ext cx="2388111" cy="1955389"/>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
        <p:nvSpPr>
          <p:cNvPr id="14" name="Picture Placeholder 5">
            <a:extLst>
              <a:ext uri="{FF2B5EF4-FFF2-40B4-BE49-F238E27FC236}">
                <a16:creationId xmlns:a16="http://schemas.microsoft.com/office/drawing/2014/main" id="{4343CCF1-8E5B-480B-AF42-E257B35651C3}"/>
              </a:ext>
            </a:extLst>
          </p:cNvPr>
          <p:cNvSpPr>
            <a:spLocks noGrp="1"/>
          </p:cNvSpPr>
          <p:nvPr>
            <p:ph type="pic" sz="quarter" idx="23"/>
          </p:nvPr>
        </p:nvSpPr>
        <p:spPr>
          <a:xfrm>
            <a:off x="4901944" y="2414550"/>
            <a:ext cx="2390864" cy="1571422"/>
          </a:xfrm>
        </p:spPr>
        <p:txBody>
          <a:bodyPr anchor="ctr">
            <a:noAutofit/>
          </a:bodyPr>
          <a:lstStyle>
            <a:lvl1pPr algn="ctr">
              <a:defRPr/>
            </a:lvl1pPr>
          </a:lstStyle>
          <a:p>
            <a:r>
              <a:rPr lang="en-US"/>
              <a:t>Click icon to add picture</a:t>
            </a:r>
            <a:endParaRPr lang="en-GB"/>
          </a:p>
        </p:txBody>
      </p:sp>
      <p:sp>
        <p:nvSpPr>
          <p:cNvPr id="16" name="Text Placeholder 11">
            <a:extLst>
              <a:ext uri="{FF2B5EF4-FFF2-40B4-BE49-F238E27FC236}">
                <a16:creationId xmlns:a16="http://schemas.microsoft.com/office/drawing/2014/main" id="{178E0343-2AB4-432F-A01F-5A070D3BDB2A}"/>
              </a:ext>
            </a:extLst>
          </p:cNvPr>
          <p:cNvSpPr>
            <a:spLocks noGrp="1"/>
          </p:cNvSpPr>
          <p:nvPr>
            <p:ph type="body" sz="quarter" idx="24"/>
          </p:nvPr>
        </p:nvSpPr>
        <p:spPr>
          <a:xfrm>
            <a:off x="4901944" y="4140611"/>
            <a:ext cx="2388111" cy="1955389"/>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Tree>
    <p:extLst>
      <p:ext uri="{BB962C8B-B14F-4D97-AF65-F5344CB8AC3E}">
        <p14:creationId xmlns:p14="http://schemas.microsoft.com/office/powerpoint/2010/main" val="21011257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E7548C2C-ACA2-48C5-8EFB-20157A3523C5}"/>
              </a:ext>
            </a:extLst>
          </p:cNvPr>
          <p:cNvSpPr>
            <a:spLocks noGrp="1"/>
          </p:cNvSpPr>
          <p:nvPr>
            <p:ph type="pic" sz="quarter" idx="18"/>
          </p:nvPr>
        </p:nvSpPr>
        <p:spPr>
          <a:xfrm>
            <a:off x="2320925" y="2414550"/>
            <a:ext cx="2390864" cy="1571422"/>
          </a:xfrm>
        </p:spPr>
        <p:txBody>
          <a:bodyPr anchor="ctr">
            <a:noAutofit/>
          </a:bodyPr>
          <a:lstStyle>
            <a:lvl1pPr algn="ctr">
              <a:defRPr/>
            </a:lvl1pPr>
          </a:lstStyle>
          <a:p>
            <a:r>
              <a:rPr lang="en-US"/>
              <a:t>Click icon to add picture</a:t>
            </a:r>
            <a:endParaRPr lang="en-GB"/>
          </a:p>
        </p:txBody>
      </p:sp>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4140611"/>
            <a:ext cx="2388111" cy="1955389"/>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endParaRPr lang="en-GB" dirty="0"/>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dirty="0"/>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
        <p:nvSpPr>
          <p:cNvPr id="11" name="Picture Placeholder 5">
            <a:extLst>
              <a:ext uri="{FF2B5EF4-FFF2-40B4-BE49-F238E27FC236}">
                <a16:creationId xmlns:a16="http://schemas.microsoft.com/office/drawing/2014/main" id="{DB4CC69B-248B-436A-9F07-D111D01F6273}"/>
              </a:ext>
            </a:extLst>
          </p:cNvPr>
          <p:cNvSpPr>
            <a:spLocks noGrp="1"/>
          </p:cNvSpPr>
          <p:nvPr>
            <p:ph type="pic" sz="quarter" idx="21"/>
          </p:nvPr>
        </p:nvSpPr>
        <p:spPr>
          <a:xfrm>
            <a:off x="7480213" y="2414550"/>
            <a:ext cx="2390864" cy="1571422"/>
          </a:xfrm>
        </p:spPr>
        <p:txBody>
          <a:bodyPr anchor="ctr">
            <a:noAutofit/>
          </a:bodyPr>
          <a:lstStyle>
            <a:lvl1pPr algn="ctr">
              <a:defRPr/>
            </a:lvl1pPr>
          </a:lstStyle>
          <a:p>
            <a:r>
              <a:rPr lang="en-US"/>
              <a:t>Click icon to add picture</a:t>
            </a:r>
            <a:endParaRPr lang="en-GB"/>
          </a:p>
        </p:txBody>
      </p:sp>
      <p:sp>
        <p:nvSpPr>
          <p:cNvPr id="13" name="Text Placeholder 11">
            <a:extLst>
              <a:ext uri="{FF2B5EF4-FFF2-40B4-BE49-F238E27FC236}">
                <a16:creationId xmlns:a16="http://schemas.microsoft.com/office/drawing/2014/main" id="{427E440E-6154-4EED-B2DF-AF3FF03F1655}"/>
              </a:ext>
            </a:extLst>
          </p:cNvPr>
          <p:cNvSpPr>
            <a:spLocks noGrp="1"/>
          </p:cNvSpPr>
          <p:nvPr>
            <p:ph type="body" sz="quarter" idx="22"/>
          </p:nvPr>
        </p:nvSpPr>
        <p:spPr>
          <a:xfrm>
            <a:off x="7480213" y="4140611"/>
            <a:ext cx="2388111" cy="1955389"/>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
        <p:nvSpPr>
          <p:cNvPr id="14" name="Picture Placeholder 5">
            <a:extLst>
              <a:ext uri="{FF2B5EF4-FFF2-40B4-BE49-F238E27FC236}">
                <a16:creationId xmlns:a16="http://schemas.microsoft.com/office/drawing/2014/main" id="{4343CCF1-8E5B-480B-AF42-E257B35651C3}"/>
              </a:ext>
            </a:extLst>
          </p:cNvPr>
          <p:cNvSpPr>
            <a:spLocks noGrp="1"/>
          </p:cNvSpPr>
          <p:nvPr>
            <p:ph type="pic" sz="quarter" idx="23"/>
          </p:nvPr>
        </p:nvSpPr>
        <p:spPr>
          <a:xfrm>
            <a:off x="4901944" y="2414550"/>
            <a:ext cx="2390864" cy="1571422"/>
          </a:xfrm>
        </p:spPr>
        <p:txBody>
          <a:bodyPr anchor="ctr">
            <a:noAutofit/>
          </a:bodyPr>
          <a:lstStyle>
            <a:lvl1pPr algn="ctr">
              <a:defRPr/>
            </a:lvl1pPr>
          </a:lstStyle>
          <a:p>
            <a:r>
              <a:rPr lang="en-US"/>
              <a:t>Click icon to add picture</a:t>
            </a:r>
            <a:endParaRPr lang="en-GB"/>
          </a:p>
        </p:txBody>
      </p:sp>
      <p:sp>
        <p:nvSpPr>
          <p:cNvPr id="16" name="Text Placeholder 11">
            <a:extLst>
              <a:ext uri="{FF2B5EF4-FFF2-40B4-BE49-F238E27FC236}">
                <a16:creationId xmlns:a16="http://schemas.microsoft.com/office/drawing/2014/main" id="{178E0343-2AB4-432F-A01F-5A070D3BDB2A}"/>
              </a:ext>
            </a:extLst>
          </p:cNvPr>
          <p:cNvSpPr>
            <a:spLocks noGrp="1"/>
          </p:cNvSpPr>
          <p:nvPr>
            <p:ph type="body" sz="quarter" idx="24"/>
          </p:nvPr>
        </p:nvSpPr>
        <p:spPr>
          <a:xfrm>
            <a:off x="4901944" y="4140611"/>
            <a:ext cx="2388111" cy="1955389"/>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cxnSp>
        <p:nvCxnSpPr>
          <p:cNvPr id="7" name="Straight Connector 6">
            <a:extLst>
              <a:ext uri="{FF2B5EF4-FFF2-40B4-BE49-F238E27FC236}">
                <a16:creationId xmlns:a16="http://schemas.microsoft.com/office/drawing/2014/main" id="{D4F6CDB5-BC0A-4E4C-A80D-92F3DF182B3D}"/>
              </a:ext>
            </a:extLst>
          </p:cNvPr>
          <p:cNvCxnSpPr/>
          <p:nvPr userDrawn="1"/>
        </p:nvCxnSpPr>
        <p:spPr>
          <a:xfrm>
            <a:off x="2320925" y="3985972"/>
            <a:ext cx="2388111" cy="0"/>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B290FFE-CED4-4D82-A880-9D0CE9D0EA5B}"/>
              </a:ext>
            </a:extLst>
          </p:cNvPr>
          <p:cNvCxnSpPr/>
          <p:nvPr userDrawn="1"/>
        </p:nvCxnSpPr>
        <p:spPr>
          <a:xfrm>
            <a:off x="4901944" y="3985972"/>
            <a:ext cx="2388111" cy="0"/>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700F567-DBA3-4E2D-9154-4A0BF260FCB3}"/>
              </a:ext>
            </a:extLst>
          </p:cNvPr>
          <p:cNvCxnSpPr/>
          <p:nvPr userDrawn="1"/>
        </p:nvCxnSpPr>
        <p:spPr>
          <a:xfrm>
            <a:off x="7480213" y="3985972"/>
            <a:ext cx="2388111" cy="0"/>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78318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1524001"/>
            <a:ext cx="7545387" cy="4572000"/>
          </a:xfrm>
        </p:spPr>
        <p:txBody>
          <a:bodyPr anchor="ctr">
            <a:noAutofit/>
          </a:bodyPr>
          <a:lstStyle>
            <a:lvl1pPr algn="ctr">
              <a:lnSpc>
                <a:spcPts val="6800"/>
              </a:lnSpc>
              <a:defRPr sz="5400">
                <a:latin typeface="+mj-lt"/>
              </a:defRPr>
            </a:lvl1pPr>
            <a:lvl2pPr marL="0" indent="0" algn="ctr">
              <a:lnSpc>
                <a:spcPts val="6800"/>
              </a:lnSpc>
              <a:defRPr sz="5400"/>
            </a:lvl2pPr>
            <a:lvl3pPr marL="0" indent="0" algn="ctr">
              <a:lnSpc>
                <a:spcPts val="2800"/>
              </a:lnSpc>
              <a:defRPr sz="2400" b="1">
                <a:latin typeface="HelveticaNeueLT Pro 65 Md" panose="020B0804020202020204" pitchFamily="34" charset="0"/>
              </a:defRPr>
            </a:lvl3pPr>
            <a:lvl4pPr marL="0" indent="0" algn="ctr">
              <a:lnSpc>
                <a:spcPts val="2800"/>
              </a:lnSpc>
              <a:defRPr sz="2400"/>
            </a:lvl4pPr>
            <a:lvl5pPr marL="0" indent="0" algn="ctr">
              <a:lnSpc>
                <a:spcPts val="2400"/>
              </a:lnSpc>
              <a:defRPr sz="1800">
                <a:latin typeface="+mj-lt"/>
              </a:defRPr>
            </a:lvl5pPr>
            <a:lvl6pPr marL="0" indent="0" algn="ctr">
              <a:lnSpc>
                <a:spcPts val="2400"/>
              </a:lnSpc>
              <a:defRPr sz="1800"/>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endParaRPr lang="en-GB" dirty="0"/>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dirty="0"/>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4985442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1_Custom Layout">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id="{73728DA0-6434-4449-8395-40DCFB6ECAE9}"/>
              </a:ext>
            </a:extLst>
          </p:cNvPr>
          <p:cNvSpPr/>
          <p:nvPr userDrawn="1"/>
        </p:nvSpPr>
        <p:spPr>
          <a:xfrm>
            <a:off x="0" y="5868219"/>
            <a:ext cx="12192000" cy="990124"/>
          </a:xfrm>
          <a:custGeom>
            <a:avLst/>
            <a:gdLst/>
            <a:ahLst/>
            <a:cxnLst/>
            <a:rect l="l" t="t" r="r" b="b"/>
            <a:pathLst>
              <a:path w="16256000" h="1320165">
                <a:moveTo>
                  <a:pt x="0" y="1319707"/>
                </a:moveTo>
                <a:lnTo>
                  <a:pt x="16256000" y="1319707"/>
                </a:lnTo>
                <a:lnTo>
                  <a:pt x="16256000" y="0"/>
                </a:lnTo>
                <a:lnTo>
                  <a:pt x="0" y="0"/>
                </a:lnTo>
                <a:lnTo>
                  <a:pt x="0" y="1319707"/>
                </a:lnTo>
                <a:close/>
              </a:path>
            </a:pathLst>
          </a:custGeom>
          <a:solidFill>
            <a:srgbClr val="F1B13B"/>
          </a:solidFill>
        </p:spPr>
        <p:txBody>
          <a:bodyPr wrap="square" lIns="0" tIns="0" rIns="0" bIns="0" rtlCol="0"/>
          <a:lstStyle/>
          <a:p>
            <a:endParaRPr sz="1013"/>
          </a:p>
        </p:txBody>
      </p:sp>
      <p:sp>
        <p:nvSpPr>
          <p:cNvPr id="8" name="object 3">
            <a:extLst>
              <a:ext uri="{FF2B5EF4-FFF2-40B4-BE49-F238E27FC236}">
                <a16:creationId xmlns:a16="http://schemas.microsoft.com/office/drawing/2014/main" id="{46581DE0-12BA-42B4-B32E-0C2D90035AA7}"/>
              </a:ext>
            </a:extLst>
          </p:cNvPr>
          <p:cNvSpPr txBox="1"/>
          <p:nvPr userDrawn="1"/>
        </p:nvSpPr>
        <p:spPr>
          <a:xfrm>
            <a:off x="352425" y="5868220"/>
            <a:ext cx="3705223" cy="989780"/>
          </a:xfrm>
          <a:prstGeom prst="rect">
            <a:avLst/>
          </a:prstGeom>
        </p:spPr>
        <p:txBody>
          <a:bodyPr vert="horz" wrap="square" lIns="0" tIns="9525" rIns="0" bIns="0" rtlCol="0" anchor="ctr">
            <a:noAutofit/>
          </a:bodyPr>
          <a:lstStyle/>
          <a:p>
            <a:pPr marL="0">
              <a:spcBef>
                <a:spcPts val="0"/>
              </a:spcBef>
            </a:pPr>
            <a:r>
              <a:rPr lang="en-US" sz="3300" b="1" spc="0" baseline="0" dirty="0">
                <a:latin typeface="+mj-lt"/>
                <a:cs typeface="Arial"/>
              </a:rPr>
              <a:t>Primary</a:t>
            </a:r>
            <a:r>
              <a:rPr sz="3300" b="1" spc="0" baseline="0" dirty="0">
                <a:solidFill>
                  <a:srgbClr val="EE2A24"/>
                </a:solidFill>
                <a:latin typeface="+mj-lt"/>
                <a:cs typeface="Arial"/>
              </a:rPr>
              <a:t>.</a:t>
            </a:r>
            <a:endParaRPr sz="3300" spc="0" baseline="0" dirty="0">
              <a:latin typeface="+mj-lt"/>
              <a:cs typeface="Arial"/>
            </a:endParaRPr>
          </a:p>
        </p:txBody>
      </p:sp>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1524001"/>
            <a:ext cx="7545387" cy="4344218"/>
          </a:xfrm>
        </p:spPr>
        <p:txBody>
          <a:bodyPr anchor="ctr">
            <a:noAutofit/>
          </a:bodyPr>
          <a:lstStyle>
            <a:lvl1pPr algn="ctr">
              <a:lnSpc>
                <a:spcPts val="6800"/>
              </a:lnSpc>
              <a:defRPr sz="5400">
                <a:latin typeface="+mj-lt"/>
              </a:defRPr>
            </a:lvl1pPr>
            <a:lvl2pPr marL="0" indent="0" algn="ctr">
              <a:lnSpc>
                <a:spcPts val="6800"/>
              </a:lnSpc>
              <a:defRPr sz="5400"/>
            </a:lvl2pPr>
            <a:lvl3pPr marL="0" indent="0" algn="ctr">
              <a:lnSpc>
                <a:spcPts val="2800"/>
              </a:lnSpc>
              <a:defRPr sz="2400" b="1">
                <a:latin typeface="HelveticaNeueLT Pro 65 Md" panose="020B0804020202020204" pitchFamily="34" charset="0"/>
              </a:defRPr>
            </a:lvl3pPr>
            <a:lvl4pPr marL="0" indent="0" algn="ctr">
              <a:lnSpc>
                <a:spcPts val="2800"/>
              </a:lnSpc>
              <a:defRPr sz="2400"/>
            </a:lvl4pPr>
            <a:lvl5pPr marL="0" indent="0" algn="ctr">
              <a:lnSpc>
                <a:spcPts val="2400"/>
              </a:lnSpc>
              <a:defRPr sz="1800">
                <a:latin typeface="+mj-lt"/>
              </a:defRPr>
            </a:lvl5pPr>
            <a:lvl6pPr marL="0" indent="0" algn="ctr">
              <a:lnSpc>
                <a:spcPts val="2400"/>
              </a:lnSpc>
              <a:defRPr sz="1800"/>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pic>
        <p:nvPicPr>
          <p:cNvPr id="9" name="Graphic 8">
            <a:extLst>
              <a:ext uri="{FF2B5EF4-FFF2-40B4-BE49-F238E27FC236}">
                <a16:creationId xmlns:a16="http://schemas.microsoft.com/office/drawing/2014/main" id="{E48C7B36-9ACC-4488-99B1-D57DFD1DF909}"/>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82200" y="5886450"/>
            <a:ext cx="2209800" cy="971550"/>
          </a:xfrm>
          <a:prstGeom prst="rect">
            <a:avLst/>
          </a:prstGeom>
        </p:spPr>
      </p:pic>
    </p:spTree>
    <p:extLst>
      <p:ext uri="{BB962C8B-B14F-4D97-AF65-F5344CB8AC3E}">
        <p14:creationId xmlns:p14="http://schemas.microsoft.com/office/powerpoint/2010/main" val="3042034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End Slide">
    <p:bg>
      <p:bgPr>
        <a:solidFill>
          <a:schemeClr val="bg1"/>
        </a:solidFill>
        <a:effectLst/>
      </p:bgPr>
    </p:bg>
    <p:spTree>
      <p:nvGrpSpPr>
        <p:cNvPr id="1" name=""/>
        <p:cNvGrpSpPr/>
        <p:nvPr/>
      </p:nvGrpSpPr>
      <p:grpSpPr>
        <a:xfrm>
          <a:off x="0" y="0"/>
          <a:ext cx="0" cy="0"/>
          <a:chOff x="0" y="0"/>
          <a:chExt cx="0" cy="0"/>
        </a:xfrm>
      </p:grpSpPr>
      <p:sp>
        <p:nvSpPr>
          <p:cNvPr id="85" name="Rectangle 84">
            <a:extLst>
              <a:ext uri="{FF2B5EF4-FFF2-40B4-BE49-F238E27FC236}">
                <a16:creationId xmlns:a16="http://schemas.microsoft.com/office/drawing/2014/main" id="{086FC8E7-4E54-4892-B2A4-A9CCDB87AE7B}"/>
              </a:ext>
            </a:extLst>
          </p:cNvPr>
          <p:cNvSpPr/>
          <p:nvPr userDrawn="1"/>
        </p:nvSpPr>
        <p:spPr>
          <a:xfrm>
            <a:off x="1" y="0"/>
            <a:ext cx="11209572" cy="317182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4" name="Graphic 83">
            <a:extLst>
              <a:ext uri="{FF2B5EF4-FFF2-40B4-BE49-F238E27FC236}">
                <a16:creationId xmlns:a16="http://schemas.microsoft.com/office/drawing/2014/main" id="{F8F26CF2-2D6C-4435-B7DC-343B65455BB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82200" y="5886450"/>
            <a:ext cx="2209800" cy="971550"/>
          </a:xfrm>
          <a:prstGeom prst="rect">
            <a:avLst/>
          </a:prstGeom>
        </p:spPr>
      </p:pic>
      <p:sp>
        <p:nvSpPr>
          <p:cNvPr id="2" name="Holder 2"/>
          <p:cNvSpPr>
            <a:spLocks noGrp="1"/>
          </p:cNvSpPr>
          <p:nvPr>
            <p:ph type="ctrTitle" hasCustomPrompt="1"/>
          </p:nvPr>
        </p:nvSpPr>
        <p:spPr>
          <a:xfrm>
            <a:off x="305175" y="1717867"/>
            <a:ext cx="9561138" cy="1279196"/>
          </a:xfrm>
          <a:prstGeom prst="rect">
            <a:avLst/>
          </a:prstGeom>
        </p:spPr>
        <p:txBody>
          <a:bodyPr wrap="square" lIns="0" tIns="0" rIns="0" bIns="0">
            <a:noAutofit/>
          </a:bodyPr>
          <a:lstStyle>
            <a:lvl1pPr>
              <a:defRPr sz="8250" b="1" kern="1200" spc="0" baseline="0" dirty="0">
                <a:solidFill>
                  <a:sysClr val="windowText" lastClr="000000"/>
                </a:solidFill>
                <a:latin typeface="HelveticaNeueLT Pro 65 Md" panose="020B0804020202020204" pitchFamily="34" charset="0"/>
                <a:ea typeface="+mj-ea"/>
                <a:cs typeface="+mj-cs"/>
              </a:defRPr>
            </a:lvl1pPr>
          </a:lstStyle>
          <a:p>
            <a:r>
              <a:rPr lang="en-US" dirty="0"/>
              <a:t>Thank you.</a:t>
            </a:r>
            <a:endParaRPr dirty="0"/>
          </a:p>
        </p:txBody>
      </p:sp>
      <p:sp>
        <p:nvSpPr>
          <p:cNvPr id="3" name="Holder 3"/>
          <p:cNvSpPr>
            <a:spLocks noGrp="1"/>
          </p:cNvSpPr>
          <p:nvPr>
            <p:ph type="subTitle" idx="4" hasCustomPrompt="1"/>
          </p:nvPr>
        </p:nvSpPr>
        <p:spPr>
          <a:xfrm>
            <a:off x="371475" y="3424049"/>
            <a:ext cx="5622925" cy="766948"/>
          </a:xfrm>
          <a:prstGeom prst="rect">
            <a:avLst/>
          </a:prstGeom>
        </p:spPr>
        <p:txBody>
          <a:bodyPr wrap="square" lIns="0" tIns="0" rIns="0" bIns="0">
            <a:noAutofit/>
          </a:bodyPr>
          <a:lstStyle>
            <a:lvl1pPr>
              <a:defRPr sz="1400" b="1" kern="1200" spc="0" baseline="0" dirty="0">
                <a:solidFill>
                  <a:schemeClr val="tx1"/>
                </a:solidFill>
                <a:latin typeface="HelveticaNeueLT Pro 55 Roman" panose="020B0604020202020204" pitchFamily="34" charset="0"/>
                <a:ea typeface="+mn-ea"/>
                <a:cs typeface="Arial"/>
              </a:defRPr>
            </a:lvl1pPr>
          </a:lstStyle>
          <a:p>
            <a:r>
              <a:rPr lang="en-US" dirty="0"/>
              <a:t>Click to edit </a:t>
            </a:r>
            <a:br>
              <a:rPr lang="en-US" dirty="0"/>
            </a:br>
            <a:r>
              <a:rPr lang="en-US" dirty="0"/>
              <a:t>Master subtitle style</a:t>
            </a:r>
            <a:endParaRPr dirty="0"/>
          </a:p>
        </p:txBody>
      </p:sp>
      <p:pic>
        <p:nvPicPr>
          <p:cNvPr id="83" name="Graphic 82">
            <a:extLst>
              <a:ext uri="{FF2B5EF4-FFF2-40B4-BE49-F238E27FC236}">
                <a16:creationId xmlns:a16="http://schemas.microsoft.com/office/drawing/2014/main" id="{099FBCD3-5FC8-4190-8A56-156431E9AA58}"/>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209573" y="0"/>
            <a:ext cx="981075" cy="3171825"/>
          </a:xfrm>
          <a:prstGeom prst="rect">
            <a:avLst/>
          </a:prstGeom>
        </p:spPr>
      </p:pic>
      <p:cxnSp>
        <p:nvCxnSpPr>
          <p:cNvPr id="12" name="Straight Connector 11">
            <a:extLst>
              <a:ext uri="{FF2B5EF4-FFF2-40B4-BE49-F238E27FC236}">
                <a16:creationId xmlns:a16="http://schemas.microsoft.com/office/drawing/2014/main" id="{88191343-3456-4A3C-9378-7F33E943EFE6}"/>
              </a:ext>
            </a:extLst>
          </p:cNvPr>
          <p:cNvCxnSpPr>
            <a:cxnSpLocks/>
          </p:cNvCxnSpPr>
          <p:nvPr userDrawn="1"/>
        </p:nvCxnSpPr>
        <p:spPr>
          <a:xfrm flipH="1">
            <a:off x="381000" y="5886450"/>
            <a:ext cx="11425238" cy="0"/>
          </a:xfrm>
          <a:prstGeom prst="line">
            <a:avLst/>
          </a:prstGeom>
          <a:ln w="50800">
            <a:solidFill>
              <a:schemeClr val="bg2"/>
            </a:solidFill>
          </a:ln>
        </p:spPr>
        <p:style>
          <a:lnRef idx="1">
            <a:schemeClr val="accent1"/>
          </a:lnRef>
          <a:fillRef idx="0">
            <a:schemeClr val="accent1"/>
          </a:fillRef>
          <a:effectRef idx="0">
            <a:schemeClr val="accent1"/>
          </a:effectRef>
          <a:fontRef idx="minor">
            <a:schemeClr val="tx1"/>
          </a:fontRef>
        </p:style>
      </p:cxnSp>
      <p:sp>
        <p:nvSpPr>
          <p:cNvPr id="91" name="object 53">
            <a:extLst>
              <a:ext uri="{FF2B5EF4-FFF2-40B4-BE49-F238E27FC236}">
                <a16:creationId xmlns:a16="http://schemas.microsoft.com/office/drawing/2014/main" id="{4E6CDB9A-E3B1-4106-92CC-74A5F3D456CE}"/>
              </a:ext>
            </a:extLst>
          </p:cNvPr>
          <p:cNvSpPr txBox="1"/>
          <p:nvPr userDrawn="1"/>
        </p:nvSpPr>
        <p:spPr>
          <a:xfrm>
            <a:off x="1066800" y="6154334"/>
            <a:ext cx="4762500" cy="378630"/>
          </a:xfrm>
          <a:prstGeom prst="rect">
            <a:avLst/>
          </a:prstGeom>
        </p:spPr>
        <p:txBody>
          <a:bodyPr vert="horz" wrap="square" lIns="0" tIns="4763" rIns="0" bIns="0" rtlCol="0">
            <a:spAutoFit/>
          </a:bodyPr>
          <a:lstStyle/>
          <a:p>
            <a:pPr marL="0">
              <a:lnSpc>
                <a:spcPts val="1000"/>
              </a:lnSpc>
              <a:spcBef>
                <a:spcPts val="0"/>
              </a:spcBef>
            </a:pPr>
            <a:r>
              <a:rPr sz="750" spc="0" baseline="0" dirty="0">
                <a:solidFill>
                  <a:srgbClr val="333333"/>
                </a:solidFill>
                <a:latin typeface="HelveticaNeueLT Pro 55 Roman" panose="020B0604020202020204" pitchFamily="34" charset="0"/>
                <a:cs typeface="Arial"/>
              </a:rPr>
              <a:t>© British Red Cross 2019. All images © British Red Cross 2019 unless otherwise stated.</a:t>
            </a:r>
            <a:endParaRPr sz="750" spc="0" baseline="0" dirty="0">
              <a:latin typeface="HelveticaNeueLT Pro 55 Roman" panose="020B0604020202020204" pitchFamily="34" charset="0"/>
              <a:cs typeface="Arial"/>
            </a:endParaRPr>
          </a:p>
          <a:p>
            <a:pPr marL="0">
              <a:lnSpc>
                <a:spcPts val="1000"/>
              </a:lnSpc>
              <a:spcBef>
                <a:spcPts val="0"/>
              </a:spcBef>
            </a:pPr>
            <a:r>
              <a:rPr sz="750" spc="0" baseline="0" dirty="0">
                <a:solidFill>
                  <a:srgbClr val="333333"/>
                </a:solidFill>
                <a:latin typeface="HelveticaNeueLT Pro 55 Roman" panose="020B0604020202020204" pitchFamily="34" charset="0"/>
                <a:cs typeface="Arial"/>
              </a:rPr>
              <a:t>This resource and other free educational materials are available at www.redcross.org.uk/education</a:t>
            </a:r>
            <a:endParaRPr sz="750" spc="0" baseline="0" dirty="0">
              <a:latin typeface="HelveticaNeueLT Pro 55 Roman" panose="020B0604020202020204" pitchFamily="34" charset="0"/>
              <a:cs typeface="Arial"/>
            </a:endParaRPr>
          </a:p>
          <a:p>
            <a:pPr marL="0">
              <a:lnSpc>
                <a:spcPts val="1000"/>
              </a:lnSpc>
              <a:spcBef>
                <a:spcPts val="0"/>
              </a:spcBef>
            </a:pPr>
            <a:r>
              <a:rPr sz="750" spc="0" baseline="0" dirty="0">
                <a:solidFill>
                  <a:srgbClr val="333333"/>
                </a:solidFill>
                <a:latin typeface="HelveticaNeueLT Pro 55 Roman" panose="020B0604020202020204" pitchFamily="34" charset="0"/>
                <a:cs typeface="Arial"/>
              </a:rPr>
              <a:t>The British Red Cross Society is a charity registered in England and Wales (220949) and Scotland (SCO37738).</a:t>
            </a:r>
            <a:endParaRPr sz="750" spc="0" baseline="0" dirty="0">
              <a:latin typeface="HelveticaNeueLT Pro 55 Roman" panose="020B0604020202020204" pitchFamily="34" charset="0"/>
              <a:cs typeface="Arial"/>
            </a:endParaRPr>
          </a:p>
        </p:txBody>
      </p:sp>
      <p:pic>
        <p:nvPicPr>
          <p:cNvPr id="10" name="Graphic 9">
            <a:extLst>
              <a:ext uri="{FF2B5EF4-FFF2-40B4-BE49-F238E27FC236}">
                <a16:creationId xmlns:a16="http://schemas.microsoft.com/office/drawing/2014/main" id="{8B259A5E-AB20-44CB-B07C-4598ADE563DC}"/>
              </a:ext>
            </a:extLst>
          </p:cNvPr>
          <p:cNvPicPr>
            <a:picLocks noChangeAspect="1"/>
          </p:cNvPicPr>
          <p:nvPr userDrawn="1"/>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84175" y="6018533"/>
            <a:ext cx="565874" cy="691624"/>
          </a:xfrm>
          <a:prstGeom prst="rect">
            <a:avLst/>
          </a:prstGeom>
        </p:spPr>
      </p:pic>
    </p:spTree>
    <p:extLst>
      <p:ext uri="{BB962C8B-B14F-4D97-AF65-F5344CB8AC3E}">
        <p14:creationId xmlns:p14="http://schemas.microsoft.com/office/powerpoint/2010/main" val="12372784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8_Custom Layout">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pic>
        <p:nvPicPr>
          <p:cNvPr id="12" name="Graphic 11">
            <a:extLst>
              <a:ext uri="{FF2B5EF4-FFF2-40B4-BE49-F238E27FC236}">
                <a16:creationId xmlns:a16="http://schemas.microsoft.com/office/drawing/2014/main" id="{7FA888B1-BCEF-40C4-90D5-A7BD74B853A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82200" y="5886450"/>
            <a:ext cx="2209800" cy="971550"/>
          </a:xfrm>
          <a:prstGeom prst="rect">
            <a:avLst/>
          </a:prstGeom>
        </p:spPr>
      </p:pic>
      <p:cxnSp>
        <p:nvCxnSpPr>
          <p:cNvPr id="13" name="Straight Connector 12">
            <a:extLst>
              <a:ext uri="{FF2B5EF4-FFF2-40B4-BE49-F238E27FC236}">
                <a16:creationId xmlns:a16="http://schemas.microsoft.com/office/drawing/2014/main" id="{AF881A22-8FBC-49C5-916F-49606800B6C9}"/>
              </a:ext>
            </a:extLst>
          </p:cNvPr>
          <p:cNvCxnSpPr>
            <a:cxnSpLocks/>
          </p:cNvCxnSpPr>
          <p:nvPr userDrawn="1"/>
        </p:nvCxnSpPr>
        <p:spPr>
          <a:xfrm flipH="1">
            <a:off x="381000" y="5886450"/>
            <a:ext cx="11425238" cy="0"/>
          </a:xfrm>
          <a:prstGeom prst="line">
            <a:avLst/>
          </a:prstGeom>
          <a:ln w="50800">
            <a:solidFill>
              <a:schemeClr val="bg2"/>
            </a:solidFill>
          </a:ln>
        </p:spPr>
        <p:style>
          <a:lnRef idx="1">
            <a:schemeClr val="accent1"/>
          </a:lnRef>
          <a:fillRef idx="0">
            <a:schemeClr val="accent1"/>
          </a:fillRef>
          <a:effectRef idx="0">
            <a:schemeClr val="accent1"/>
          </a:effectRef>
          <a:fontRef idx="minor">
            <a:schemeClr val="tx1"/>
          </a:fontRef>
        </p:style>
      </p:cxnSp>
      <p:sp>
        <p:nvSpPr>
          <p:cNvPr id="16" name="object 53">
            <a:extLst>
              <a:ext uri="{FF2B5EF4-FFF2-40B4-BE49-F238E27FC236}">
                <a16:creationId xmlns:a16="http://schemas.microsoft.com/office/drawing/2014/main" id="{EBA0370B-C286-4037-84B1-DFA690791274}"/>
              </a:ext>
            </a:extLst>
          </p:cNvPr>
          <p:cNvSpPr txBox="1"/>
          <p:nvPr userDrawn="1"/>
        </p:nvSpPr>
        <p:spPr>
          <a:xfrm>
            <a:off x="1066800" y="6154334"/>
            <a:ext cx="4762500" cy="378630"/>
          </a:xfrm>
          <a:prstGeom prst="rect">
            <a:avLst/>
          </a:prstGeom>
        </p:spPr>
        <p:txBody>
          <a:bodyPr vert="horz" wrap="square" lIns="0" tIns="4763" rIns="0" bIns="0" rtlCol="0">
            <a:spAutoFit/>
          </a:bodyPr>
          <a:lstStyle/>
          <a:p>
            <a:pPr marL="0">
              <a:lnSpc>
                <a:spcPts val="1000"/>
              </a:lnSpc>
              <a:spcBef>
                <a:spcPts val="0"/>
              </a:spcBef>
            </a:pPr>
            <a:r>
              <a:rPr sz="750" spc="0" baseline="0" dirty="0">
                <a:solidFill>
                  <a:srgbClr val="333333"/>
                </a:solidFill>
                <a:latin typeface="HelveticaNeueLT Pro 55 Roman" panose="020B0604020202020204" pitchFamily="34" charset="0"/>
                <a:cs typeface="Arial"/>
              </a:rPr>
              <a:t>© British Red Cross 2019. All images © British Red Cross 2019 unless otherwise stated.</a:t>
            </a:r>
            <a:endParaRPr sz="750" spc="0" baseline="0" dirty="0">
              <a:latin typeface="HelveticaNeueLT Pro 55 Roman" panose="020B0604020202020204" pitchFamily="34" charset="0"/>
              <a:cs typeface="Arial"/>
            </a:endParaRPr>
          </a:p>
          <a:p>
            <a:pPr marL="0">
              <a:lnSpc>
                <a:spcPts val="1000"/>
              </a:lnSpc>
              <a:spcBef>
                <a:spcPts val="0"/>
              </a:spcBef>
            </a:pPr>
            <a:r>
              <a:rPr sz="750" spc="0" baseline="0" dirty="0">
                <a:solidFill>
                  <a:srgbClr val="333333"/>
                </a:solidFill>
                <a:latin typeface="HelveticaNeueLT Pro 55 Roman" panose="020B0604020202020204" pitchFamily="34" charset="0"/>
                <a:cs typeface="Arial"/>
              </a:rPr>
              <a:t>This resource and other free educational materials are available at www.redcross.org.uk/education</a:t>
            </a:r>
            <a:endParaRPr sz="750" spc="0" baseline="0" dirty="0">
              <a:latin typeface="HelveticaNeueLT Pro 55 Roman" panose="020B0604020202020204" pitchFamily="34" charset="0"/>
              <a:cs typeface="Arial"/>
            </a:endParaRPr>
          </a:p>
          <a:p>
            <a:pPr marL="0">
              <a:lnSpc>
                <a:spcPts val="1000"/>
              </a:lnSpc>
              <a:spcBef>
                <a:spcPts val="0"/>
              </a:spcBef>
            </a:pPr>
            <a:r>
              <a:rPr sz="750" spc="0" baseline="0" dirty="0">
                <a:solidFill>
                  <a:srgbClr val="333333"/>
                </a:solidFill>
                <a:latin typeface="HelveticaNeueLT Pro 55 Roman" panose="020B0604020202020204" pitchFamily="34" charset="0"/>
                <a:cs typeface="Arial"/>
              </a:rPr>
              <a:t>The British Red Cross Society is a charity registered in England and Wales (220949) and Scotland (SCO37738).</a:t>
            </a:r>
            <a:endParaRPr sz="750" spc="0" baseline="0" dirty="0">
              <a:latin typeface="HelveticaNeueLT Pro 55 Roman" panose="020B0604020202020204" pitchFamily="34" charset="0"/>
              <a:cs typeface="Arial"/>
            </a:endParaRPr>
          </a:p>
        </p:txBody>
      </p:sp>
      <p:pic>
        <p:nvPicPr>
          <p:cNvPr id="7" name="Graphic 6">
            <a:extLst>
              <a:ext uri="{FF2B5EF4-FFF2-40B4-BE49-F238E27FC236}">
                <a16:creationId xmlns:a16="http://schemas.microsoft.com/office/drawing/2014/main" id="{F9D913F4-A157-4D09-8F2E-1B787AD2875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84175" y="6018533"/>
            <a:ext cx="565874" cy="691624"/>
          </a:xfrm>
          <a:prstGeom prst="rect">
            <a:avLst/>
          </a:prstGeom>
        </p:spPr>
      </p:pic>
    </p:spTree>
    <p:extLst>
      <p:ext uri="{BB962C8B-B14F-4D97-AF65-F5344CB8AC3E}">
        <p14:creationId xmlns:p14="http://schemas.microsoft.com/office/powerpoint/2010/main" val="22000114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8" name="Title 17">
            <a:extLst>
              <a:ext uri="{FF2B5EF4-FFF2-40B4-BE49-F238E27FC236}">
                <a16:creationId xmlns:a16="http://schemas.microsoft.com/office/drawing/2014/main" id="{487C321F-FBB6-42E9-8664-F54F5E12755F}"/>
              </a:ext>
            </a:extLst>
          </p:cNvPr>
          <p:cNvSpPr>
            <a:spLocks noGrp="1"/>
          </p:cNvSpPr>
          <p:nvPr>
            <p:ph type="title"/>
          </p:nvPr>
        </p:nvSpPr>
        <p:spPr/>
        <p:txBody>
          <a:bodyPr/>
          <a:lstStyle/>
          <a:p>
            <a:r>
              <a:rPr lang="en-US"/>
              <a:t>Click to edit Master title style</a:t>
            </a:r>
            <a:endParaRPr lang="en-GB"/>
          </a:p>
        </p:txBody>
      </p:sp>
      <p:sp>
        <p:nvSpPr>
          <p:cNvPr id="19" name="Date Placeholder 18">
            <a:extLst>
              <a:ext uri="{FF2B5EF4-FFF2-40B4-BE49-F238E27FC236}">
                <a16:creationId xmlns:a16="http://schemas.microsoft.com/office/drawing/2014/main" id="{43B823B2-E7E8-4020-982B-09237B6038DE}"/>
              </a:ext>
            </a:extLst>
          </p:cNvPr>
          <p:cNvSpPr>
            <a:spLocks noGrp="1"/>
          </p:cNvSpPr>
          <p:nvPr>
            <p:ph type="dt" sz="half" idx="10"/>
          </p:nvPr>
        </p:nvSpPr>
        <p:spPr/>
        <p:txBody>
          <a:bodyPr/>
          <a:lstStyle/>
          <a:p>
            <a:endParaRPr lang="en-GB" dirty="0"/>
          </a:p>
        </p:txBody>
      </p:sp>
      <p:sp>
        <p:nvSpPr>
          <p:cNvPr id="20" name="Footer Placeholder 19">
            <a:extLst>
              <a:ext uri="{FF2B5EF4-FFF2-40B4-BE49-F238E27FC236}">
                <a16:creationId xmlns:a16="http://schemas.microsoft.com/office/drawing/2014/main" id="{133E9DF7-E566-4EDE-A439-55D40FBCF939}"/>
              </a:ext>
            </a:extLst>
          </p:cNvPr>
          <p:cNvSpPr>
            <a:spLocks noGrp="1"/>
          </p:cNvSpPr>
          <p:nvPr>
            <p:ph type="ftr" sz="quarter" idx="11"/>
          </p:nvPr>
        </p:nvSpPr>
        <p:spPr/>
        <p:txBody>
          <a:bodyPr/>
          <a:lstStyle/>
          <a:p>
            <a:r>
              <a:rPr lang="en-GB"/>
              <a:t>Footer text</a:t>
            </a:r>
            <a:endParaRPr lang="en-GB" dirty="0"/>
          </a:p>
        </p:txBody>
      </p:sp>
      <p:sp>
        <p:nvSpPr>
          <p:cNvPr id="21" name="Slide Number Placeholder 20">
            <a:extLst>
              <a:ext uri="{FF2B5EF4-FFF2-40B4-BE49-F238E27FC236}">
                <a16:creationId xmlns:a16="http://schemas.microsoft.com/office/drawing/2014/main" id="{EC704E8A-65C4-4B4F-BB59-DC16385D4467}"/>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23" name="Media Placeholder 22">
            <a:extLst>
              <a:ext uri="{FF2B5EF4-FFF2-40B4-BE49-F238E27FC236}">
                <a16:creationId xmlns:a16="http://schemas.microsoft.com/office/drawing/2014/main" id="{2795416A-107D-42E6-9D2D-E6CEDF8F58A7}"/>
              </a:ext>
            </a:extLst>
          </p:cNvPr>
          <p:cNvSpPr>
            <a:spLocks noGrp="1"/>
          </p:cNvSpPr>
          <p:nvPr>
            <p:ph type="media" sz="quarter" idx="13"/>
          </p:nvPr>
        </p:nvSpPr>
        <p:spPr>
          <a:xfrm>
            <a:off x="2332014" y="1794046"/>
            <a:ext cx="7542239" cy="4236707"/>
          </a:xfrm>
        </p:spPr>
        <p:txBody>
          <a:bodyPr>
            <a:noAutofit/>
          </a:bodyPr>
          <a:lstStyle>
            <a:lvl1pPr algn="ctr">
              <a:defRPr/>
            </a:lvl1pPr>
          </a:lstStyle>
          <a:p>
            <a:r>
              <a:rPr lang="en-US"/>
              <a:t>Click icon to add media</a:t>
            </a:r>
            <a:endParaRPr lang="en-GB" dirty="0"/>
          </a:p>
        </p:txBody>
      </p:sp>
    </p:spTree>
    <p:extLst>
      <p:ext uri="{BB962C8B-B14F-4D97-AF65-F5344CB8AC3E}">
        <p14:creationId xmlns:p14="http://schemas.microsoft.com/office/powerpoint/2010/main" val="3668354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no First Aid">
    <p:bg>
      <p:bgPr>
        <a:solidFill>
          <a:schemeClr val="bg1"/>
        </a:solidFill>
        <a:effectLst/>
      </p:bgPr>
    </p:bg>
    <p:spTree>
      <p:nvGrpSpPr>
        <p:cNvPr id="1" name=""/>
        <p:cNvGrpSpPr/>
        <p:nvPr/>
      </p:nvGrpSpPr>
      <p:grpSpPr>
        <a:xfrm>
          <a:off x="0" y="0"/>
          <a:ext cx="0" cy="0"/>
          <a:chOff x="0" y="0"/>
          <a:chExt cx="0" cy="0"/>
        </a:xfrm>
      </p:grpSpPr>
      <p:sp>
        <p:nvSpPr>
          <p:cNvPr id="85" name="Rectangle 84">
            <a:extLst>
              <a:ext uri="{FF2B5EF4-FFF2-40B4-BE49-F238E27FC236}">
                <a16:creationId xmlns:a16="http://schemas.microsoft.com/office/drawing/2014/main" id="{086FC8E7-4E54-4892-B2A4-A9CCDB87AE7B}"/>
              </a:ext>
            </a:extLst>
          </p:cNvPr>
          <p:cNvSpPr/>
          <p:nvPr userDrawn="1"/>
        </p:nvSpPr>
        <p:spPr>
          <a:xfrm>
            <a:off x="1" y="0"/>
            <a:ext cx="11209572" cy="317182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4" name="Graphic 83">
            <a:extLst>
              <a:ext uri="{FF2B5EF4-FFF2-40B4-BE49-F238E27FC236}">
                <a16:creationId xmlns:a16="http://schemas.microsoft.com/office/drawing/2014/main" id="{F8F26CF2-2D6C-4435-B7DC-343B65455BB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82200" y="5886450"/>
            <a:ext cx="2209800" cy="971550"/>
          </a:xfrm>
          <a:prstGeom prst="rect">
            <a:avLst/>
          </a:prstGeom>
        </p:spPr>
      </p:pic>
      <p:sp>
        <p:nvSpPr>
          <p:cNvPr id="2" name="Holder 2"/>
          <p:cNvSpPr>
            <a:spLocks noGrp="1"/>
          </p:cNvSpPr>
          <p:nvPr>
            <p:ph type="ctrTitle" hasCustomPrompt="1"/>
          </p:nvPr>
        </p:nvSpPr>
        <p:spPr>
          <a:xfrm>
            <a:off x="305175" y="1717867"/>
            <a:ext cx="9561138" cy="1279196"/>
          </a:xfrm>
          <a:prstGeom prst="rect">
            <a:avLst/>
          </a:prstGeom>
        </p:spPr>
        <p:txBody>
          <a:bodyPr wrap="square" lIns="0" tIns="0" rIns="0" bIns="0">
            <a:noAutofit/>
          </a:bodyPr>
          <a:lstStyle>
            <a:lvl1pPr>
              <a:defRPr sz="8250" b="1" kern="1200" spc="0" baseline="0" dirty="0">
                <a:solidFill>
                  <a:sysClr val="windowText" lastClr="000000"/>
                </a:solidFill>
                <a:latin typeface="HelveticaNeueLT Pro 65 Md" panose="020B0804020202020204" pitchFamily="34" charset="0"/>
                <a:ea typeface="+mj-ea"/>
                <a:cs typeface="+mj-cs"/>
              </a:defRPr>
            </a:lvl1pPr>
          </a:lstStyle>
          <a:p>
            <a:r>
              <a:rPr lang="en-US" dirty="0"/>
              <a:t>Title.</a:t>
            </a:r>
            <a:endParaRPr dirty="0"/>
          </a:p>
        </p:txBody>
      </p:sp>
      <p:sp>
        <p:nvSpPr>
          <p:cNvPr id="3" name="Holder 3"/>
          <p:cNvSpPr>
            <a:spLocks noGrp="1"/>
          </p:cNvSpPr>
          <p:nvPr>
            <p:ph type="subTitle" idx="4" hasCustomPrompt="1"/>
          </p:nvPr>
        </p:nvSpPr>
        <p:spPr>
          <a:xfrm>
            <a:off x="371475" y="3424049"/>
            <a:ext cx="5622925" cy="766948"/>
          </a:xfrm>
          <a:prstGeom prst="rect">
            <a:avLst/>
          </a:prstGeom>
        </p:spPr>
        <p:txBody>
          <a:bodyPr wrap="square" lIns="0" tIns="0" rIns="0" bIns="0">
            <a:noAutofit/>
          </a:bodyPr>
          <a:lstStyle>
            <a:lvl1pPr>
              <a:defRPr sz="2550" b="1" kern="1200" spc="0" baseline="0" dirty="0">
                <a:solidFill>
                  <a:schemeClr val="tx1"/>
                </a:solidFill>
                <a:latin typeface="HelveticaNeueLT Pro 55 Roman" panose="020B0604020202020204" pitchFamily="34" charset="0"/>
                <a:ea typeface="+mn-ea"/>
                <a:cs typeface="Arial"/>
              </a:defRPr>
            </a:lvl1pPr>
          </a:lstStyle>
          <a:p>
            <a:r>
              <a:rPr lang="en-US" dirty="0"/>
              <a:t>Click to edit </a:t>
            </a:r>
            <a:br>
              <a:rPr lang="en-US" dirty="0"/>
            </a:br>
            <a:r>
              <a:rPr lang="en-US" dirty="0"/>
              <a:t>Master subtitle style</a:t>
            </a:r>
            <a:endParaRPr dirty="0"/>
          </a:p>
        </p:txBody>
      </p:sp>
      <p:pic>
        <p:nvPicPr>
          <p:cNvPr id="83" name="Graphic 82">
            <a:extLst>
              <a:ext uri="{FF2B5EF4-FFF2-40B4-BE49-F238E27FC236}">
                <a16:creationId xmlns:a16="http://schemas.microsoft.com/office/drawing/2014/main" id="{099FBCD3-5FC8-4190-8A56-156431E9AA58}"/>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209573" y="0"/>
            <a:ext cx="981075" cy="3171825"/>
          </a:xfrm>
          <a:prstGeom prst="rect">
            <a:avLst/>
          </a:prstGeom>
        </p:spPr>
      </p:pic>
      <p:sp>
        <p:nvSpPr>
          <p:cNvPr id="89" name="Text Placeholder 88">
            <a:extLst>
              <a:ext uri="{FF2B5EF4-FFF2-40B4-BE49-F238E27FC236}">
                <a16:creationId xmlns:a16="http://schemas.microsoft.com/office/drawing/2014/main" id="{ACDA6870-560A-4239-A835-11AD03DE243C}"/>
              </a:ext>
            </a:extLst>
          </p:cNvPr>
          <p:cNvSpPr>
            <a:spLocks noGrp="1"/>
          </p:cNvSpPr>
          <p:nvPr>
            <p:ph type="body" sz="quarter" idx="10" hasCustomPrompt="1"/>
          </p:nvPr>
        </p:nvSpPr>
        <p:spPr>
          <a:xfrm>
            <a:off x="384175" y="4351194"/>
            <a:ext cx="5610225" cy="230832"/>
          </a:xfrm>
        </p:spPr>
        <p:txBody>
          <a:bodyPr/>
          <a:lstStyle>
            <a:lvl1pPr>
              <a:defRPr lang="en-US" sz="1500" b="1" kern="1200" spc="-15" dirty="0" smtClean="0">
                <a:solidFill>
                  <a:srgbClr val="EE2A24"/>
                </a:solidFill>
                <a:latin typeface="HelveticaNeueLT Pro 55 Roman" panose="020B0604020202020204" pitchFamily="34" charset="0"/>
                <a:ea typeface="+mn-ea"/>
                <a:cs typeface="Arial"/>
              </a:defRPr>
            </a:lvl1pPr>
          </a:lstStyle>
          <a:p>
            <a:pPr lvl="0"/>
            <a:r>
              <a:rPr lang="en-US" dirty="0"/>
              <a:t>Date</a:t>
            </a:r>
          </a:p>
        </p:txBody>
      </p:sp>
    </p:spTree>
    <p:extLst>
      <p:ext uri="{BB962C8B-B14F-4D97-AF65-F5344CB8AC3E}">
        <p14:creationId xmlns:p14="http://schemas.microsoft.com/office/powerpoint/2010/main" val="2144182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Primary First Aid">
    <p:bg>
      <p:bgPr>
        <a:solidFill>
          <a:schemeClr val="bg1"/>
        </a:solidFill>
        <a:effectLst/>
      </p:bgPr>
    </p:bg>
    <p:spTree>
      <p:nvGrpSpPr>
        <p:cNvPr id="1" name=""/>
        <p:cNvGrpSpPr/>
        <p:nvPr/>
      </p:nvGrpSpPr>
      <p:grpSpPr>
        <a:xfrm>
          <a:off x="0" y="0"/>
          <a:ext cx="0" cy="0"/>
          <a:chOff x="0" y="0"/>
          <a:chExt cx="0" cy="0"/>
        </a:xfrm>
      </p:grpSpPr>
      <p:sp>
        <p:nvSpPr>
          <p:cNvPr id="85" name="Rectangle 84">
            <a:extLst>
              <a:ext uri="{FF2B5EF4-FFF2-40B4-BE49-F238E27FC236}">
                <a16:creationId xmlns:a16="http://schemas.microsoft.com/office/drawing/2014/main" id="{086FC8E7-4E54-4892-B2A4-A9CCDB87AE7B}"/>
              </a:ext>
            </a:extLst>
          </p:cNvPr>
          <p:cNvSpPr/>
          <p:nvPr userDrawn="1"/>
        </p:nvSpPr>
        <p:spPr>
          <a:xfrm>
            <a:off x="1" y="0"/>
            <a:ext cx="11209572" cy="317182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bject 4">
            <a:extLst>
              <a:ext uri="{FF2B5EF4-FFF2-40B4-BE49-F238E27FC236}">
                <a16:creationId xmlns:a16="http://schemas.microsoft.com/office/drawing/2014/main" id="{309BE967-8952-480B-BF46-8148DCD1B728}"/>
              </a:ext>
            </a:extLst>
          </p:cNvPr>
          <p:cNvSpPr/>
          <p:nvPr userDrawn="1"/>
        </p:nvSpPr>
        <p:spPr>
          <a:xfrm>
            <a:off x="9241125" y="0"/>
            <a:ext cx="2951321" cy="3498533"/>
          </a:xfrm>
          <a:custGeom>
            <a:avLst/>
            <a:gdLst/>
            <a:ahLst/>
            <a:cxnLst/>
            <a:rect l="l" t="t" r="r" b="b"/>
            <a:pathLst>
              <a:path w="3935094" h="4664710">
                <a:moveTo>
                  <a:pt x="3934500" y="0"/>
                </a:moveTo>
                <a:lnTo>
                  <a:pt x="457805" y="0"/>
                </a:lnTo>
                <a:lnTo>
                  <a:pt x="458489" y="7019"/>
                </a:lnTo>
                <a:lnTo>
                  <a:pt x="465156" y="55216"/>
                </a:lnTo>
                <a:lnTo>
                  <a:pt x="472886" y="103634"/>
                </a:lnTo>
                <a:lnTo>
                  <a:pt x="481519" y="152255"/>
                </a:lnTo>
                <a:lnTo>
                  <a:pt x="490897" y="201061"/>
                </a:lnTo>
                <a:lnTo>
                  <a:pt x="500860" y="250035"/>
                </a:lnTo>
                <a:lnTo>
                  <a:pt x="511247" y="299159"/>
                </a:lnTo>
                <a:lnTo>
                  <a:pt x="521899" y="348415"/>
                </a:lnTo>
                <a:lnTo>
                  <a:pt x="532655" y="397785"/>
                </a:lnTo>
                <a:lnTo>
                  <a:pt x="543358" y="447253"/>
                </a:lnTo>
                <a:lnTo>
                  <a:pt x="553846" y="496799"/>
                </a:lnTo>
                <a:lnTo>
                  <a:pt x="563959" y="546407"/>
                </a:lnTo>
                <a:lnTo>
                  <a:pt x="573539" y="596058"/>
                </a:lnTo>
                <a:lnTo>
                  <a:pt x="582425" y="645735"/>
                </a:lnTo>
                <a:lnTo>
                  <a:pt x="590458" y="695421"/>
                </a:lnTo>
                <a:lnTo>
                  <a:pt x="597477" y="745096"/>
                </a:lnTo>
                <a:lnTo>
                  <a:pt x="603324" y="794745"/>
                </a:lnTo>
                <a:lnTo>
                  <a:pt x="607838" y="844349"/>
                </a:lnTo>
                <a:lnTo>
                  <a:pt x="610860" y="893889"/>
                </a:lnTo>
                <a:lnTo>
                  <a:pt x="612229" y="943350"/>
                </a:lnTo>
                <a:lnTo>
                  <a:pt x="611786" y="992712"/>
                </a:lnTo>
                <a:lnTo>
                  <a:pt x="609372" y="1041959"/>
                </a:lnTo>
                <a:lnTo>
                  <a:pt x="604826" y="1091071"/>
                </a:lnTo>
                <a:lnTo>
                  <a:pt x="597989" y="1140033"/>
                </a:lnTo>
                <a:lnTo>
                  <a:pt x="588701" y="1188826"/>
                </a:lnTo>
                <a:lnTo>
                  <a:pt x="576803" y="1237431"/>
                </a:lnTo>
                <a:lnTo>
                  <a:pt x="562134" y="1285833"/>
                </a:lnTo>
                <a:lnTo>
                  <a:pt x="544084" y="1334879"/>
                </a:lnTo>
                <a:lnTo>
                  <a:pt x="523336" y="1382676"/>
                </a:lnTo>
                <a:lnTo>
                  <a:pt x="500246" y="1429381"/>
                </a:lnTo>
                <a:lnTo>
                  <a:pt x="475165" y="1475155"/>
                </a:lnTo>
                <a:lnTo>
                  <a:pt x="448448" y="1520154"/>
                </a:lnTo>
                <a:lnTo>
                  <a:pt x="420448" y="1564537"/>
                </a:lnTo>
                <a:lnTo>
                  <a:pt x="391518" y="1608464"/>
                </a:lnTo>
                <a:lnTo>
                  <a:pt x="362013" y="1652092"/>
                </a:lnTo>
                <a:lnTo>
                  <a:pt x="302689" y="1739087"/>
                </a:lnTo>
                <a:lnTo>
                  <a:pt x="273577" y="1782771"/>
                </a:lnTo>
                <a:lnTo>
                  <a:pt x="246015" y="1825653"/>
                </a:lnTo>
                <a:lnTo>
                  <a:pt x="219244" y="1869185"/>
                </a:lnTo>
                <a:lnTo>
                  <a:pt x="193392" y="1913351"/>
                </a:lnTo>
                <a:lnTo>
                  <a:pt x="168590" y="1958134"/>
                </a:lnTo>
                <a:lnTo>
                  <a:pt x="144966" y="2003520"/>
                </a:lnTo>
                <a:lnTo>
                  <a:pt x="122649" y="2049493"/>
                </a:lnTo>
                <a:lnTo>
                  <a:pt x="101768" y="2096038"/>
                </a:lnTo>
                <a:lnTo>
                  <a:pt x="82453" y="2143138"/>
                </a:lnTo>
                <a:lnTo>
                  <a:pt x="64832" y="2190779"/>
                </a:lnTo>
                <a:lnTo>
                  <a:pt x="49035" y="2238945"/>
                </a:lnTo>
                <a:lnTo>
                  <a:pt x="35191" y="2287620"/>
                </a:lnTo>
                <a:lnTo>
                  <a:pt x="23429" y="2336788"/>
                </a:lnTo>
                <a:lnTo>
                  <a:pt x="13878" y="2386435"/>
                </a:lnTo>
                <a:lnTo>
                  <a:pt x="6666" y="2436544"/>
                </a:lnTo>
                <a:lnTo>
                  <a:pt x="1924" y="2487100"/>
                </a:lnTo>
                <a:lnTo>
                  <a:pt x="0" y="2534879"/>
                </a:lnTo>
                <a:lnTo>
                  <a:pt x="718" y="2582873"/>
                </a:lnTo>
                <a:lnTo>
                  <a:pt x="4083" y="2630870"/>
                </a:lnTo>
                <a:lnTo>
                  <a:pt x="10094" y="2678656"/>
                </a:lnTo>
                <a:lnTo>
                  <a:pt x="18756" y="2726015"/>
                </a:lnTo>
                <a:lnTo>
                  <a:pt x="30068" y="2772735"/>
                </a:lnTo>
                <a:lnTo>
                  <a:pt x="44035" y="2818600"/>
                </a:lnTo>
                <a:lnTo>
                  <a:pt x="60657" y="2863398"/>
                </a:lnTo>
                <a:lnTo>
                  <a:pt x="79936" y="2906914"/>
                </a:lnTo>
                <a:lnTo>
                  <a:pt x="101876" y="2948934"/>
                </a:lnTo>
                <a:lnTo>
                  <a:pt x="126477" y="2989243"/>
                </a:lnTo>
                <a:lnTo>
                  <a:pt x="153741" y="3027629"/>
                </a:lnTo>
                <a:lnTo>
                  <a:pt x="183672" y="3063876"/>
                </a:lnTo>
                <a:lnTo>
                  <a:pt x="216270" y="3097771"/>
                </a:lnTo>
                <a:lnTo>
                  <a:pt x="251538" y="3129099"/>
                </a:lnTo>
                <a:lnTo>
                  <a:pt x="289478" y="3157648"/>
                </a:lnTo>
                <a:lnTo>
                  <a:pt x="333264" y="3185240"/>
                </a:lnTo>
                <a:lnTo>
                  <a:pt x="378857" y="3209470"/>
                </a:lnTo>
                <a:lnTo>
                  <a:pt x="425896" y="3230998"/>
                </a:lnTo>
                <a:lnTo>
                  <a:pt x="474020" y="3250488"/>
                </a:lnTo>
                <a:lnTo>
                  <a:pt x="522866" y="3268600"/>
                </a:lnTo>
                <a:lnTo>
                  <a:pt x="621285" y="3303338"/>
                </a:lnTo>
                <a:lnTo>
                  <a:pt x="670135" y="3321287"/>
                </a:lnTo>
                <a:lnTo>
                  <a:pt x="717536" y="3340093"/>
                </a:lnTo>
                <a:lnTo>
                  <a:pt x="764387" y="3360220"/>
                </a:lnTo>
                <a:lnTo>
                  <a:pt x="810658" y="3381647"/>
                </a:lnTo>
                <a:lnTo>
                  <a:pt x="856316" y="3404350"/>
                </a:lnTo>
                <a:lnTo>
                  <a:pt x="901329" y="3428308"/>
                </a:lnTo>
                <a:lnTo>
                  <a:pt x="945665" y="3453498"/>
                </a:lnTo>
                <a:lnTo>
                  <a:pt x="989294" y="3479898"/>
                </a:lnTo>
                <a:lnTo>
                  <a:pt x="1032182" y="3507485"/>
                </a:lnTo>
                <a:lnTo>
                  <a:pt x="1074299" y="3536238"/>
                </a:lnTo>
                <a:lnTo>
                  <a:pt x="1115613" y="3566133"/>
                </a:lnTo>
                <a:lnTo>
                  <a:pt x="1156091" y="3597148"/>
                </a:lnTo>
                <a:lnTo>
                  <a:pt x="1195703" y="3629262"/>
                </a:lnTo>
                <a:lnTo>
                  <a:pt x="1234416" y="3662452"/>
                </a:lnTo>
                <a:lnTo>
                  <a:pt x="1272198" y="3696694"/>
                </a:lnTo>
                <a:lnTo>
                  <a:pt x="1309019" y="3731968"/>
                </a:lnTo>
                <a:lnTo>
                  <a:pt x="1344845" y="3768251"/>
                </a:lnTo>
                <a:lnTo>
                  <a:pt x="1379646" y="3805520"/>
                </a:lnTo>
                <a:lnTo>
                  <a:pt x="1413389" y="3843752"/>
                </a:lnTo>
                <a:lnTo>
                  <a:pt x="1444212" y="3880521"/>
                </a:lnTo>
                <a:lnTo>
                  <a:pt x="1474511" y="3918163"/>
                </a:lnTo>
                <a:lnTo>
                  <a:pt x="1504388" y="3956513"/>
                </a:lnTo>
                <a:lnTo>
                  <a:pt x="1533946" y="3995407"/>
                </a:lnTo>
                <a:lnTo>
                  <a:pt x="1563289" y="4034681"/>
                </a:lnTo>
                <a:lnTo>
                  <a:pt x="1651060" y="4153132"/>
                </a:lnTo>
                <a:lnTo>
                  <a:pt x="1680574" y="4192278"/>
                </a:lnTo>
                <a:lnTo>
                  <a:pt x="1710388" y="4230980"/>
                </a:lnTo>
                <a:lnTo>
                  <a:pt x="1740607" y="4269075"/>
                </a:lnTo>
                <a:lnTo>
                  <a:pt x="1771333" y="4306398"/>
                </a:lnTo>
                <a:lnTo>
                  <a:pt x="1802668" y="4342783"/>
                </a:lnTo>
                <a:lnTo>
                  <a:pt x="1834717" y="4378068"/>
                </a:lnTo>
                <a:lnTo>
                  <a:pt x="1867583" y="4412087"/>
                </a:lnTo>
                <a:lnTo>
                  <a:pt x="1901368" y="4444675"/>
                </a:lnTo>
                <a:lnTo>
                  <a:pt x="1936175" y="4475669"/>
                </a:lnTo>
                <a:lnTo>
                  <a:pt x="1972109" y="4504903"/>
                </a:lnTo>
                <a:lnTo>
                  <a:pt x="2009272" y="4532213"/>
                </a:lnTo>
                <a:lnTo>
                  <a:pt x="2047767" y="4557435"/>
                </a:lnTo>
                <a:lnTo>
                  <a:pt x="2087698" y="4580405"/>
                </a:lnTo>
                <a:lnTo>
                  <a:pt x="2129167" y="4600956"/>
                </a:lnTo>
                <a:lnTo>
                  <a:pt x="2172278" y="4618926"/>
                </a:lnTo>
                <a:lnTo>
                  <a:pt x="2217134" y="4634150"/>
                </a:lnTo>
                <a:lnTo>
                  <a:pt x="2264663" y="4646630"/>
                </a:lnTo>
                <a:lnTo>
                  <a:pt x="2312390" y="4655650"/>
                </a:lnTo>
                <a:lnTo>
                  <a:pt x="2360300" y="4661462"/>
                </a:lnTo>
                <a:lnTo>
                  <a:pt x="2408377" y="4664317"/>
                </a:lnTo>
                <a:lnTo>
                  <a:pt x="2456606" y="4664470"/>
                </a:lnTo>
                <a:lnTo>
                  <a:pt x="2504972" y="4662171"/>
                </a:lnTo>
                <a:lnTo>
                  <a:pt x="2553458" y="4657674"/>
                </a:lnTo>
                <a:lnTo>
                  <a:pt x="2602051" y="4651231"/>
                </a:lnTo>
                <a:lnTo>
                  <a:pt x="2650733" y="4643095"/>
                </a:lnTo>
                <a:lnTo>
                  <a:pt x="2699491" y="4633518"/>
                </a:lnTo>
                <a:lnTo>
                  <a:pt x="2748309" y="4622752"/>
                </a:lnTo>
                <a:lnTo>
                  <a:pt x="2797171" y="4611050"/>
                </a:lnTo>
                <a:lnTo>
                  <a:pt x="3041609" y="4547336"/>
                </a:lnTo>
                <a:lnTo>
                  <a:pt x="3090415" y="4535320"/>
                </a:lnTo>
                <a:lnTo>
                  <a:pt x="3139157" y="4524135"/>
                </a:lnTo>
                <a:lnTo>
                  <a:pt x="3187821" y="4514033"/>
                </a:lnTo>
                <a:lnTo>
                  <a:pt x="3234993" y="4505472"/>
                </a:lnTo>
                <a:lnTo>
                  <a:pt x="3282193" y="4498143"/>
                </a:lnTo>
                <a:lnTo>
                  <a:pt x="3329420" y="4492005"/>
                </a:lnTo>
                <a:lnTo>
                  <a:pt x="3376672" y="4487015"/>
                </a:lnTo>
                <a:lnTo>
                  <a:pt x="3423949" y="4483132"/>
                </a:lnTo>
                <a:lnTo>
                  <a:pt x="3471251" y="4480313"/>
                </a:lnTo>
                <a:lnTo>
                  <a:pt x="3518576" y="4478516"/>
                </a:lnTo>
                <a:lnTo>
                  <a:pt x="3565924" y="4477700"/>
                </a:lnTo>
                <a:lnTo>
                  <a:pt x="3934500" y="4477700"/>
                </a:lnTo>
                <a:lnTo>
                  <a:pt x="3934500" y="0"/>
                </a:lnTo>
                <a:close/>
              </a:path>
              <a:path w="3935094" h="4664710">
                <a:moveTo>
                  <a:pt x="3934500" y="4477700"/>
                </a:moveTo>
                <a:lnTo>
                  <a:pt x="3565924" y="4477700"/>
                </a:lnTo>
                <a:lnTo>
                  <a:pt x="3613295" y="4477823"/>
                </a:lnTo>
                <a:lnTo>
                  <a:pt x="3660686" y="4478843"/>
                </a:lnTo>
                <a:lnTo>
                  <a:pt x="3708099" y="4480717"/>
                </a:lnTo>
                <a:lnTo>
                  <a:pt x="3755531" y="4483404"/>
                </a:lnTo>
                <a:lnTo>
                  <a:pt x="3802982" y="4486862"/>
                </a:lnTo>
                <a:lnTo>
                  <a:pt x="3850452" y="4491049"/>
                </a:lnTo>
                <a:lnTo>
                  <a:pt x="3897940" y="4495922"/>
                </a:lnTo>
                <a:lnTo>
                  <a:pt x="3934500" y="4500170"/>
                </a:lnTo>
                <a:lnTo>
                  <a:pt x="3934500" y="4477700"/>
                </a:lnTo>
                <a:close/>
              </a:path>
            </a:pathLst>
          </a:custGeom>
          <a:solidFill>
            <a:srgbClr val="F1B13B"/>
          </a:solidFill>
        </p:spPr>
        <p:txBody>
          <a:bodyPr wrap="square" lIns="0" tIns="0" rIns="0" bIns="0" rtlCol="0"/>
          <a:lstStyle/>
          <a:p>
            <a:endParaRPr sz="1013"/>
          </a:p>
        </p:txBody>
      </p:sp>
      <p:pic>
        <p:nvPicPr>
          <p:cNvPr id="84" name="Graphic 83">
            <a:extLst>
              <a:ext uri="{FF2B5EF4-FFF2-40B4-BE49-F238E27FC236}">
                <a16:creationId xmlns:a16="http://schemas.microsoft.com/office/drawing/2014/main" id="{F8F26CF2-2D6C-4435-B7DC-343B65455BB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82200" y="5886450"/>
            <a:ext cx="2209800" cy="971550"/>
          </a:xfrm>
          <a:prstGeom prst="rect">
            <a:avLst/>
          </a:prstGeom>
        </p:spPr>
      </p:pic>
      <p:sp>
        <p:nvSpPr>
          <p:cNvPr id="2" name="Holder 2"/>
          <p:cNvSpPr>
            <a:spLocks noGrp="1"/>
          </p:cNvSpPr>
          <p:nvPr>
            <p:ph type="ctrTitle" hasCustomPrompt="1"/>
          </p:nvPr>
        </p:nvSpPr>
        <p:spPr>
          <a:xfrm>
            <a:off x="305175" y="1717867"/>
            <a:ext cx="9561138" cy="1279196"/>
          </a:xfrm>
          <a:prstGeom prst="rect">
            <a:avLst/>
          </a:prstGeom>
        </p:spPr>
        <p:txBody>
          <a:bodyPr wrap="square" lIns="0" tIns="0" rIns="0" bIns="0">
            <a:noAutofit/>
          </a:bodyPr>
          <a:lstStyle>
            <a:lvl1pPr>
              <a:defRPr sz="8250" b="1" kern="1200" spc="0" baseline="0" dirty="0">
                <a:solidFill>
                  <a:sysClr val="windowText" lastClr="000000"/>
                </a:solidFill>
                <a:latin typeface="HelveticaNeueLT Pro 65 Md" panose="020B0804020202020204" pitchFamily="34" charset="0"/>
                <a:ea typeface="+mj-ea"/>
                <a:cs typeface="+mj-cs"/>
              </a:defRPr>
            </a:lvl1pPr>
          </a:lstStyle>
          <a:p>
            <a:r>
              <a:rPr lang="en-US" dirty="0"/>
              <a:t>Title.</a:t>
            </a:r>
            <a:endParaRPr dirty="0"/>
          </a:p>
        </p:txBody>
      </p:sp>
      <p:sp>
        <p:nvSpPr>
          <p:cNvPr id="3" name="Holder 3"/>
          <p:cNvSpPr>
            <a:spLocks noGrp="1"/>
          </p:cNvSpPr>
          <p:nvPr>
            <p:ph type="subTitle" idx="4" hasCustomPrompt="1"/>
          </p:nvPr>
        </p:nvSpPr>
        <p:spPr>
          <a:xfrm>
            <a:off x="371475" y="3424049"/>
            <a:ext cx="5622925" cy="766948"/>
          </a:xfrm>
          <a:prstGeom prst="rect">
            <a:avLst/>
          </a:prstGeom>
        </p:spPr>
        <p:txBody>
          <a:bodyPr wrap="square" lIns="0" tIns="0" rIns="0" bIns="0">
            <a:noAutofit/>
          </a:bodyPr>
          <a:lstStyle>
            <a:lvl1pPr>
              <a:defRPr sz="2550" b="1" kern="1200" spc="0" baseline="0" dirty="0">
                <a:solidFill>
                  <a:schemeClr val="tx1"/>
                </a:solidFill>
                <a:latin typeface="HelveticaNeueLT Pro 55 Roman" panose="020B0604020202020204" pitchFamily="34" charset="0"/>
                <a:ea typeface="+mn-ea"/>
                <a:cs typeface="Arial"/>
              </a:defRPr>
            </a:lvl1pPr>
          </a:lstStyle>
          <a:p>
            <a:r>
              <a:rPr lang="en-US" dirty="0"/>
              <a:t>Click to edit </a:t>
            </a:r>
            <a:br>
              <a:rPr lang="en-US" dirty="0"/>
            </a:br>
            <a:r>
              <a:rPr lang="en-US" dirty="0"/>
              <a:t>Master subtitle style</a:t>
            </a:r>
            <a:endParaRPr dirty="0"/>
          </a:p>
        </p:txBody>
      </p:sp>
      <p:pic>
        <p:nvPicPr>
          <p:cNvPr id="83" name="Graphic 82">
            <a:extLst>
              <a:ext uri="{FF2B5EF4-FFF2-40B4-BE49-F238E27FC236}">
                <a16:creationId xmlns:a16="http://schemas.microsoft.com/office/drawing/2014/main" id="{099FBCD3-5FC8-4190-8A56-156431E9AA58}"/>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209573" y="0"/>
            <a:ext cx="981075" cy="3171825"/>
          </a:xfrm>
          <a:prstGeom prst="rect">
            <a:avLst/>
          </a:prstGeom>
        </p:spPr>
      </p:pic>
      <p:cxnSp>
        <p:nvCxnSpPr>
          <p:cNvPr id="12" name="Straight Connector 11">
            <a:extLst>
              <a:ext uri="{FF2B5EF4-FFF2-40B4-BE49-F238E27FC236}">
                <a16:creationId xmlns:a16="http://schemas.microsoft.com/office/drawing/2014/main" id="{88191343-3456-4A3C-9378-7F33E943EFE6}"/>
              </a:ext>
            </a:extLst>
          </p:cNvPr>
          <p:cNvCxnSpPr>
            <a:cxnSpLocks/>
          </p:cNvCxnSpPr>
          <p:nvPr userDrawn="1"/>
        </p:nvCxnSpPr>
        <p:spPr>
          <a:xfrm flipH="1">
            <a:off x="381000" y="5886450"/>
            <a:ext cx="11425238" cy="0"/>
          </a:xfrm>
          <a:prstGeom prst="line">
            <a:avLst/>
          </a:prstGeom>
          <a:ln w="50800">
            <a:solidFill>
              <a:schemeClr val="bg2"/>
            </a:solidFill>
          </a:ln>
        </p:spPr>
        <p:style>
          <a:lnRef idx="1">
            <a:schemeClr val="accent1"/>
          </a:lnRef>
          <a:fillRef idx="0">
            <a:schemeClr val="accent1"/>
          </a:fillRef>
          <a:effectRef idx="0">
            <a:schemeClr val="accent1"/>
          </a:effectRef>
          <a:fontRef idx="minor">
            <a:schemeClr val="tx1"/>
          </a:fontRef>
        </p:style>
      </p:cxnSp>
      <p:sp>
        <p:nvSpPr>
          <p:cNvPr id="89" name="Text Placeholder 88">
            <a:extLst>
              <a:ext uri="{FF2B5EF4-FFF2-40B4-BE49-F238E27FC236}">
                <a16:creationId xmlns:a16="http://schemas.microsoft.com/office/drawing/2014/main" id="{ACDA6870-560A-4239-A835-11AD03DE243C}"/>
              </a:ext>
            </a:extLst>
          </p:cNvPr>
          <p:cNvSpPr>
            <a:spLocks noGrp="1"/>
          </p:cNvSpPr>
          <p:nvPr>
            <p:ph type="body" sz="quarter" idx="10" hasCustomPrompt="1"/>
          </p:nvPr>
        </p:nvSpPr>
        <p:spPr>
          <a:xfrm>
            <a:off x="384175" y="4351194"/>
            <a:ext cx="5610225" cy="230832"/>
          </a:xfrm>
        </p:spPr>
        <p:txBody>
          <a:bodyPr/>
          <a:lstStyle>
            <a:lvl1pPr>
              <a:defRPr lang="en-US" sz="1500" b="1" kern="1200" spc="-15" dirty="0" smtClean="0">
                <a:solidFill>
                  <a:srgbClr val="EE2A24"/>
                </a:solidFill>
                <a:latin typeface="HelveticaNeueLT Pro 55 Roman" panose="020B0604020202020204" pitchFamily="34" charset="0"/>
                <a:ea typeface="+mn-ea"/>
                <a:cs typeface="Arial"/>
              </a:defRPr>
            </a:lvl1pPr>
          </a:lstStyle>
          <a:p>
            <a:pPr lvl="0"/>
            <a:r>
              <a:rPr lang="en-US" dirty="0"/>
              <a:t>Date</a:t>
            </a:r>
          </a:p>
        </p:txBody>
      </p:sp>
      <p:sp>
        <p:nvSpPr>
          <p:cNvPr id="91" name="object 53">
            <a:extLst>
              <a:ext uri="{FF2B5EF4-FFF2-40B4-BE49-F238E27FC236}">
                <a16:creationId xmlns:a16="http://schemas.microsoft.com/office/drawing/2014/main" id="{4E6CDB9A-E3B1-4106-92CC-74A5F3D456CE}"/>
              </a:ext>
            </a:extLst>
          </p:cNvPr>
          <p:cNvSpPr txBox="1"/>
          <p:nvPr userDrawn="1"/>
        </p:nvSpPr>
        <p:spPr>
          <a:xfrm>
            <a:off x="1066800" y="6154334"/>
            <a:ext cx="4762500" cy="378630"/>
          </a:xfrm>
          <a:prstGeom prst="rect">
            <a:avLst/>
          </a:prstGeom>
        </p:spPr>
        <p:txBody>
          <a:bodyPr vert="horz" wrap="square" lIns="0" tIns="4763" rIns="0" bIns="0" rtlCol="0">
            <a:spAutoFit/>
          </a:bodyPr>
          <a:lstStyle/>
          <a:p>
            <a:pPr marL="0">
              <a:lnSpc>
                <a:spcPts val="1000"/>
              </a:lnSpc>
              <a:spcBef>
                <a:spcPts val="0"/>
              </a:spcBef>
            </a:pPr>
            <a:r>
              <a:rPr sz="750" spc="0" baseline="0" dirty="0">
                <a:solidFill>
                  <a:srgbClr val="333333"/>
                </a:solidFill>
                <a:latin typeface="HelveticaNeueLT Pro 55 Roman" panose="020B0604020202020204" pitchFamily="34" charset="0"/>
                <a:cs typeface="Arial"/>
              </a:rPr>
              <a:t>© British Red Cross 2019. All images © British Red Cross 2019 unless otherwise stated.</a:t>
            </a:r>
            <a:endParaRPr sz="750" spc="0" baseline="0" dirty="0">
              <a:latin typeface="HelveticaNeueLT Pro 55 Roman" panose="020B0604020202020204" pitchFamily="34" charset="0"/>
              <a:cs typeface="Arial"/>
            </a:endParaRPr>
          </a:p>
          <a:p>
            <a:pPr marL="0">
              <a:lnSpc>
                <a:spcPts val="1000"/>
              </a:lnSpc>
              <a:spcBef>
                <a:spcPts val="0"/>
              </a:spcBef>
            </a:pPr>
            <a:r>
              <a:rPr sz="750" spc="0" baseline="0" dirty="0">
                <a:solidFill>
                  <a:srgbClr val="333333"/>
                </a:solidFill>
                <a:latin typeface="HelveticaNeueLT Pro 55 Roman" panose="020B0604020202020204" pitchFamily="34" charset="0"/>
                <a:cs typeface="Arial"/>
              </a:rPr>
              <a:t>This resource and other free educational materials are available at www.redcross.org.uk/education</a:t>
            </a:r>
            <a:endParaRPr sz="750" spc="0" baseline="0" dirty="0">
              <a:latin typeface="HelveticaNeueLT Pro 55 Roman" panose="020B0604020202020204" pitchFamily="34" charset="0"/>
              <a:cs typeface="Arial"/>
            </a:endParaRPr>
          </a:p>
          <a:p>
            <a:pPr marL="0">
              <a:lnSpc>
                <a:spcPts val="1000"/>
              </a:lnSpc>
              <a:spcBef>
                <a:spcPts val="0"/>
              </a:spcBef>
            </a:pPr>
            <a:r>
              <a:rPr sz="750" spc="0" baseline="0" dirty="0">
                <a:solidFill>
                  <a:srgbClr val="333333"/>
                </a:solidFill>
                <a:latin typeface="HelveticaNeueLT Pro 55 Roman" panose="020B0604020202020204" pitchFamily="34" charset="0"/>
                <a:cs typeface="Arial"/>
              </a:rPr>
              <a:t>The British Red Cross Society is a charity registered in England and Wales (220949) and Scotland (SCO37738).</a:t>
            </a:r>
            <a:endParaRPr sz="750" spc="0" baseline="0" dirty="0">
              <a:latin typeface="HelveticaNeueLT Pro 55 Roman" panose="020B0604020202020204" pitchFamily="34" charset="0"/>
              <a:cs typeface="Arial"/>
            </a:endParaRPr>
          </a:p>
        </p:txBody>
      </p:sp>
      <p:pic>
        <p:nvPicPr>
          <p:cNvPr id="14" name="Graphic 13">
            <a:extLst>
              <a:ext uri="{FF2B5EF4-FFF2-40B4-BE49-F238E27FC236}">
                <a16:creationId xmlns:a16="http://schemas.microsoft.com/office/drawing/2014/main" id="{71D8F884-BDE6-441A-889C-38A1A760F576}"/>
              </a:ext>
            </a:extLst>
          </p:cNvPr>
          <p:cNvPicPr>
            <a:picLocks noChangeAspect="1"/>
          </p:cNvPicPr>
          <p:nvPr userDrawn="1"/>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84175" y="6018533"/>
            <a:ext cx="565874" cy="691624"/>
          </a:xfrm>
          <a:prstGeom prst="rect">
            <a:avLst/>
          </a:prstGeom>
        </p:spPr>
      </p:pic>
    </p:spTree>
    <p:extLst>
      <p:ext uri="{BB962C8B-B14F-4D97-AF65-F5344CB8AC3E}">
        <p14:creationId xmlns:p14="http://schemas.microsoft.com/office/powerpoint/2010/main" val="3452801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Slide Primary No First Aid">
    <p:bg>
      <p:bgPr>
        <a:solidFill>
          <a:schemeClr val="bg2"/>
        </a:solidFill>
        <a:effectLst/>
      </p:bgPr>
    </p:bg>
    <p:spTree>
      <p:nvGrpSpPr>
        <p:cNvPr id="1" name=""/>
        <p:cNvGrpSpPr/>
        <p:nvPr/>
      </p:nvGrpSpPr>
      <p:grpSpPr>
        <a:xfrm>
          <a:off x="0" y="0"/>
          <a:ext cx="0" cy="0"/>
          <a:chOff x="0" y="0"/>
          <a:chExt cx="0" cy="0"/>
        </a:xfrm>
      </p:grpSpPr>
      <p:sp>
        <p:nvSpPr>
          <p:cNvPr id="9" name="object 3">
            <a:extLst>
              <a:ext uri="{FF2B5EF4-FFF2-40B4-BE49-F238E27FC236}">
                <a16:creationId xmlns:a16="http://schemas.microsoft.com/office/drawing/2014/main" id="{C1A6CAE0-540A-4ACA-93E6-D3E8EF4F5975}"/>
              </a:ext>
            </a:extLst>
          </p:cNvPr>
          <p:cNvSpPr/>
          <p:nvPr userDrawn="1"/>
        </p:nvSpPr>
        <p:spPr>
          <a:xfrm>
            <a:off x="9241125" y="0"/>
            <a:ext cx="2951321" cy="4241483"/>
          </a:xfrm>
          <a:custGeom>
            <a:avLst/>
            <a:gdLst/>
            <a:ahLst/>
            <a:cxnLst/>
            <a:rect l="l" t="t" r="r" b="b"/>
            <a:pathLst>
              <a:path w="3935094" h="5655310">
                <a:moveTo>
                  <a:pt x="3934500" y="0"/>
                </a:moveTo>
                <a:lnTo>
                  <a:pt x="944959" y="0"/>
                </a:lnTo>
                <a:lnTo>
                  <a:pt x="879253" y="56409"/>
                </a:lnTo>
                <a:lnTo>
                  <a:pt x="842865" y="88908"/>
                </a:lnTo>
                <a:lnTo>
                  <a:pt x="807474" y="122615"/>
                </a:lnTo>
                <a:lnTo>
                  <a:pt x="773176" y="157496"/>
                </a:lnTo>
                <a:lnTo>
                  <a:pt x="740069" y="193516"/>
                </a:lnTo>
                <a:lnTo>
                  <a:pt x="708249" y="230643"/>
                </a:lnTo>
                <a:lnTo>
                  <a:pt x="677814" y="268840"/>
                </a:lnTo>
                <a:lnTo>
                  <a:pt x="648861" y="308074"/>
                </a:lnTo>
                <a:lnTo>
                  <a:pt x="621487" y="348310"/>
                </a:lnTo>
                <a:lnTo>
                  <a:pt x="595790" y="389514"/>
                </a:lnTo>
                <a:lnTo>
                  <a:pt x="571866" y="431652"/>
                </a:lnTo>
                <a:lnTo>
                  <a:pt x="549813" y="474688"/>
                </a:lnTo>
                <a:lnTo>
                  <a:pt x="529728" y="518590"/>
                </a:lnTo>
                <a:lnTo>
                  <a:pt x="511708" y="563323"/>
                </a:lnTo>
                <a:lnTo>
                  <a:pt x="495850" y="608851"/>
                </a:lnTo>
                <a:lnTo>
                  <a:pt x="482252" y="655142"/>
                </a:lnTo>
                <a:lnTo>
                  <a:pt x="471010" y="702159"/>
                </a:lnTo>
                <a:lnTo>
                  <a:pt x="462222" y="749870"/>
                </a:lnTo>
                <a:lnTo>
                  <a:pt x="455985" y="798240"/>
                </a:lnTo>
                <a:lnTo>
                  <a:pt x="452396" y="847234"/>
                </a:lnTo>
                <a:lnTo>
                  <a:pt x="451552" y="896818"/>
                </a:lnTo>
                <a:lnTo>
                  <a:pt x="453551" y="946958"/>
                </a:lnTo>
                <a:lnTo>
                  <a:pt x="458489" y="997619"/>
                </a:lnTo>
                <a:lnTo>
                  <a:pt x="465156" y="1045816"/>
                </a:lnTo>
                <a:lnTo>
                  <a:pt x="472886" y="1094234"/>
                </a:lnTo>
                <a:lnTo>
                  <a:pt x="481519" y="1142855"/>
                </a:lnTo>
                <a:lnTo>
                  <a:pt x="490897" y="1191661"/>
                </a:lnTo>
                <a:lnTo>
                  <a:pt x="500860" y="1240635"/>
                </a:lnTo>
                <a:lnTo>
                  <a:pt x="511247" y="1289759"/>
                </a:lnTo>
                <a:lnTo>
                  <a:pt x="521899" y="1339015"/>
                </a:lnTo>
                <a:lnTo>
                  <a:pt x="532655" y="1388385"/>
                </a:lnTo>
                <a:lnTo>
                  <a:pt x="543358" y="1437853"/>
                </a:lnTo>
                <a:lnTo>
                  <a:pt x="553846" y="1487399"/>
                </a:lnTo>
                <a:lnTo>
                  <a:pt x="563959" y="1537007"/>
                </a:lnTo>
                <a:lnTo>
                  <a:pt x="573539" y="1586658"/>
                </a:lnTo>
                <a:lnTo>
                  <a:pt x="582425" y="1636335"/>
                </a:lnTo>
                <a:lnTo>
                  <a:pt x="590458" y="1686021"/>
                </a:lnTo>
                <a:lnTo>
                  <a:pt x="597477" y="1735696"/>
                </a:lnTo>
                <a:lnTo>
                  <a:pt x="603324" y="1785345"/>
                </a:lnTo>
                <a:lnTo>
                  <a:pt x="607838" y="1834949"/>
                </a:lnTo>
                <a:lnTo>
                  <a:pt x="610860" y="1884489"/>
                </a:lnTo>
                <a:lnTo>
                  <a:pt x="612229" y="1933950"/>
                </a:lnTo>
                <a:lnTo>
                  <a:pt x="611786" y="1983312"/>
                </a:lnTo>
                <a:lnTo>
                  <a:pt x="609372" y="2032559"/>
                </a:lnTo>
                <a:lnTo>
                  <a:pt x="604826" y="2081671"/>
                </a:lnTo>
                <a:lnTo>
                  <a:pt x="597989" y="2130633"/>
                </a:lnTo>
                <a:lnTo>
                  <a:pt x="588701" y="2179426"/>
                </a:lnTo>
                <a:lnTo>
                  <a:pt x="576803" y="2228031"/>
                </a:lnTo>
                <a:lnTo>
                  <a:pt x="562134" y="2276433"/>
                </a:lnTo>
                <a:lnTo>
                  <a:pt x="544084" y="2325479"/>
                </a:lnTo>
                <a:lnTo>
                  <a:pt x="523336" y="2373276"/>
                </a:lnTo>
                <a:lnTo>
                  <a:pt x="500246" y="2419981"/>
                </a:lnTo>
                <a:lnTo>
                  <a:pt x="475165" y="2465755"/>
                </a:lnTo>
                <a:lnTo>
                  <a:pt x="448448" y="2510754"/>
                </a:lnTo>
                <a:lnTo>
                  <a:pt x="420448" y="2555137"/>
                </a:lnTo>
                <a:lnTo>
                  <a:pt x="391518" y="2599064"/>
                </a:lnTo>
                <a:lnTo>
                  <a:pt x="362013" y="2642692"/>
                </a:lnTo>
                <a:lnTo>
                  <a:pt x="302689" y="2729687"/>
                </a:lnTo>
                <a:lnTo>
                  <a:pt x="273577" y="2773371"/>
                </a:lnTo>
                <a:lnTo>
                  <a:pt x="246015" y="2816253"/>
                </a:lnTo>
                <a:lnTo>
                  <a:pt x="219244" y="2859785"/>
                </a:lnTo>
                <a:lnTo>
                  <a:pt x="193392" y="2903951"/>
                </a:lnTo>
                <a:lnTo>
                  <a:pt x="168590" y="2948734"/>
                </a:lnTo>
                <a:lnTo>
                  <a:pt x="144966" y="2994120"/>
                </a:lnTo>
                <a:lnTo>
                  <a:pt x="122649" y="3040093"/>
                </a:lnTo>
                <a:lnTo>
                  <a:pt x="101768" y="3086638"/>
                </a:lnTo>
                <a:lnTo>
                  <a:pt x="82453" y="3133738"/>
                </a:lnTo>
                <a:lnTo>
                  <a:pt x="64832" y="3181379"/>
                </a:lnTo>
                <a:lnTo>
                  <a:pt x="49035" y="3229545"/>
                </a:lnTo>
                <a:lnTo>
                  <a:pt x="35191" y="3278220"/>
                </a:lnTo>
                <a:lnTo>
                  <a:pt x="23429" y="3327388"/>
                </a:lnTo>
                <a:lnTo>
                  <a:pt x="13878" y="3377035"/>
                </a:lnTo>
                <a:lnTo>
                  <a:pt x="6666" y="3427144"/>
                </a:lnTo>
                <a:lnTo>
                  <a:pt x="1924" y="3477700"/>
                </a:lnTo>
                <a:lnTo>
                  <a:pt x="0" y="3525479"/>
                </a:lnTo>
                <a:lnTo>
                  <a:pt x="718" y="3573473"/>
                </a:lnTo>
                <a:lnTo>
                  <a:pt x="4083" y="3621470"/>
                </a:lnTo>
                <a:lnTo>
                  <a:pt x="10094" y="3669256"/>
                </a:lnTo>
                <a:lnTo>
                  <a:pt x="18756" y="3716615"/>
                </a:lnTo>
                <a:lnTo>
                  <a:pt x="30068" y="3763335"/>
                </a:lnTo>
                <a:lnTo>
                  <a:pt x="44035" y="3809200"/>
                </a:lnTo>
                <a:lnTo>
                  <a:pt x="60657" y="3853998"/>
                </a:lnTo>
                <a:lnTo>
                  <a:pt x="79936" y="3897514"/>
                </a:lnTo>
                <a:lnTo>
                  <a:pt x="101876" y="3939534"/>
                </a:lnTo>
                <a:lnTo>
                  <a:pt x="126477" y="3979843"/>
                </a:lnTo>
                <a:lnTo>
                  <a:pt x="153741" y="4018229"/>
                </a:lnTo>
                <a:lnTo>
                  <a:pt x="183672" y="4054476"/>
                </a:lnTo>
                <a:lnTo>
                  <a:pt x="216270" y="4088371"/>
                </a:lnTo>
                <a:lnTo>
                  <a:pt x="251538" y="4119699"/>
                </a:lnTo>
                <a:lnTo>
                  <a:pt x="289478" y="4148248"/>
                </a:lnTo>
                <a:lnTo>
                  <a:pt x="333264" y="4175840"/>
                </a:lnTo>
                <a:lnTo>
                  <a:pt x="378857" y="4200070"/>
                </a:lnTo>
                <a:lnTo>
                  <a:pt x="425896" y="4221598"/>
                </a:lnTo>
                <a:lnTo>
                  <a:pt x="474020" y="4241088"/>
                </a:lnTo>
                <a:lnTo>
                  <a:pt x="522866" y="4259200"/>
                </a:lnTo>
                <a:lnTo>
                  <a:pt x="621285" y="4293938"/>
                </a:lnTo>
                <a:lnTo>
                  <a:pt x="670135" y="4311887"/>
                </a:lnTo>
                <a:lnTo>
                  <a:pt x="717536" y="4330693"/>
                </a:lnTo>
                <a:lnTo>
                  <a:pt x="764387" y="4350820"/>
                </a:lnTo>
                <a:lnTo>
                  <a:pt x="810658" y="4372247"/>
                </a:lnTo>
                <a:lnTo>
                  <a:pt x="856316" y="4394950"/>
                </a:lnTo>
                <a:lnTo>
                  <a:pt x="901329" y="4418908"/>
                </a:lnTo>
                <a:lnTo>
                  <a:pt x="945665" y="4444098"/>
                </a:lnTo>
                <a:lnTo>
                  <a:pt x="989294" y="4470498"/>
                </a:lnTo>
                <a:lnTo>
                  <a:pt x="1032182" y="4498085"/>
                </a:lnTo>
                <a:lnTo>
                  <a:pt x="1074299" y="4526838"/>
                </a:lnTo>
                <a:lnTo>
                  <a:pt x="1115613" y="4556733"/>
                </a:lnTo>
                <a:lnTo>
                  <a:pt x="1156091" y="4587748"/>
                </a:lnTo>
                <a:lnTo>
                  <a:pt x="1195703" y="4619862"/>
                </a:lnTo>
                <a:lnTo>
                  <a:pt x="1234416" y="4653052"/>
                </a:lnTo>
                <a:lnTo>
                  <a:pt x="1272198" y="4687294"/>
                </a:lnTo>
                <a:lnTo>
                  <a:pt x="1309019" y="4722568"/>
                </a:lnTo>
                <a:lnTo>
                  <a:pt x="1344845" y="4758851"/>
                </a:lnTo>
                <a:lnTo>
                  <a:pt x="1379646" y="4796120"/>
                </a:lnTo>
                <a:lnTo>
                  <a:pt x="1413389" y="4834352"/>
                </a:lnTo>
                <a:lnTo>
                  <a:pt x="1444212" y="4871121"/>
                </a:lnTo>
                <a:lnTo>
                  <a:pt x="1474511" y="4908763"/>
                </a:lnTo>
                <a:lnTo>
                  <a:pt x="1504388" y="4947113"/>
                </a:lnTo>
                <a:lnTo>
                  <a:pt x="1533946" y="4986007"/>
                </a:lnTo>
                <a:lnTo>
                  <a:pt x="1563289" y="5025281"/>
                </a:lnTo>
                <a:lnTo>
                  <a:pt x="1651060" y="5143732"/>
                </a:lnTo>
                <a:lnTo>
                  <a:pt x="1680574" y="5182878"/>
                </a:lnTo>
                <a:lnTo>
                  <a:pt x="1710388" y="5221580"/>
                </a:lnTo>
                <a:lnTo>
                  <a:pt x="1740607" y="5259675"/>
                </a:lnTo>
                <a:lnTo>
                  <a:pt x="1771333" y="5296998"/>
                </a:lnTo>
                <a:lnTo>
                  <a:pt x="1802668" y="5333383"/>
                </a:lnTo>
                <a:lnTo>
                  <a:pt x="1834717" y="5368668"/>
                </a:lnTo>
                <a:lnTo>
                  <a:pt x="1867583" y="5402687"/>
                </a:lnTo>
                <a:lnTo>
                  <a:pt x="1901368" y="5435275"/>
                </a:lnTo>
                <a:lnTo>
                  <a:pt x="1936175" y="5466269"/>
                </a:lnTo>
                <a:lnTo>
                  <a:pt x="1972109" y="5495503"/>
                </a:lnTo>
                <a:lnTo>
                  <a:pt x="2009272" y="5522813"/>
                </a:lnTo>
                <a:lnTo>
                  <a:pt x="2047767" y="5548035"/>
                </a:lnTo>
                <a:lnTo>
                  <a:pt x="2087698" y="5571005"/>
                </a:lnTo>
                <a:lnTo>
                  <a:pt x="2129167" y="5591556"/>
                </a:lnTo>
                <a:lnTo>
                  <a:pt x="2172278" y="5609526"/>
                </a:lnTo>
                <a:lnTo>
                  <a:pt x="2217134" y="5624750"/>
                </a:lnTo>
                <a:lnTo>
                  <a:pt x="2264663" y="5637230"/>
                </a:lnTo>
                <a:lnTo>
                  <a:pt x="2312390" y="5646250"/>
                </a:lnTo>
                <a:lnTo>
                  <a:pt x="2360300" y="5652062"/>
                </a:lnTo>
                <a:lnTo>
                  <a:pt x="2408377" y="5654917"/>
                </a:lnTo>
                <a:lnTo>
                  <a:pt x="2456606" y="5655070"/>
                </a:lnTo>
                <a:lnTo>
                  <a:pt x="2504972" y="5652771"/>
                </a:lnTo>
                <a:lnTo>
                  <a:pt x="2553458" y="5648274"/>
                </a:lnTo>
                <a:lnTo>
                  <a:pt x="2602051" y="5641831"/>
                </a:lnTo>
                <a:lnTo>
                  <a:pt x="2650733" y="5633695"/>
                </a:lnTo>
                <a:lnTo>
                  <a:pt x="2699491" y="5624118"/>
                </a:lnTo>
                <a:lnTo>
                  <a:pt x="2748309" y="5613352"/>
                </a:lnTo>
                <a:lnTo>
                  <a:pt x="2797171" y="5601650"/>
                </a:lnTo>
                <a:lnTo>
                  <a:pt x="3041609" y="5537936"/>
                </a:lnTo>
                <a:lnTo>
                  <a:pt x="3090415" y="5525920"/>
                </a:lnTo>
                <a:lnTo>
                  <a:pt x="3139157" y="5514735"/>
                </a:lnTo>
                <a:lnTo>
                  <a:pt x="3187821" y="5504633"/>
                </a:lnTo>
                <a:lnTo>
                  <a:pt x="3234993" y="5496072"/>
                </a:lnTo>
                <a:lnTo>
                  <a:pt x="3282193" y="5488743"/>
                </a:lnTo>
                <a:lnTo>
                  <a:pt x="3329420" y="5482605"/>
                </a:lnTo>
                <a:lnTo>
                  <a:pt x="3376672" y="5477615"/>
                </a:lnTo>
                <a:lnTo>
                  <a:pt x="3423949" y="5473732"/>
                </a:lnTo>
                <a:lnTo>
                  <a:pt x="3471251" y="5470913"/>
                </a:lnTo>
                <a:lnTo>
                  <a:pt x="3518576" y="5469116"/>
                </a:lnTo>
                <a:lnTo>
                  <a:pt x="3565924" y="5468300"/>
                </a:lnTo>
                <a:lnTo>
                  <a:pt x="3934500" y="5468300"/>
                </a:lnTo>
                <a:lnTo>
                  <a:pt x="3934500" y="0"/>
                </a:lnTo>
                <a:close/>
              </a:path>
              <a:path w="3935094" h="5655310">
                <a:moveTo>
                  <a:pt x="3934500" y="5468300"/>
                </a:moveTo>
                <a:lnTo>
                  <a:pt x="3565924" y="5468300"/>
                </a:lnTo>
                <a:lnTo>
                  <a:pt x="3613295" y="5468423"/>
                </a:lnTo>
                <a:lnTo>
                  <a:pt x="3660686" y="5469443"/>
                </a:lnTo>
                <a:lnTo>
                  <a:pt x="3708099" y="5471317"/>
                </a:lnTo>
                <a:lnTo>
                  <a:pt x="3755531" y="5474004"/>
                </a:lnTo>
                <a:lnTo>
                  <a:pt x="3802982" y="5477462"/>
                </a:lnTo>
                <a:lnTo>
                  <a:pt x="3850452" y="5481649"/>
                </a:lnTo>
                <a:lnTo>
                  <a:pt x="3897940" y="5486522"/>
                </a:lnTo>
                <a:lnTo>
                  <a:pt x="3934500" y="5490770"/>
                </a:lnTo>
                <a:lnTo>
                  <a:pt x="3934500" y="5468300"/>
                </a:lnTo>
                <a:close/>
              </a:path>
            </a:pathLst>
          </a:custGeom>
          <a:solidFill>
            <a:srgbClr val="F1B13B"/>
          </a:solidFill>
        </p:spPr>
        <p:txBody>
          <a:bodyPr wrap="square" lIns="0" tIns="0" rIns="0" bIns="0" rtlCol="0"/>
          <a:lstStyle/>
          <a:p>
            <a:endParaRPr sz="1013"/>
          </a:p>
        </p:txBody>
      </p:sp>
      <p:sp>
        <p:nvSpPr>
          <p:cNvPr id="10" name="object 31">
            <a:extLst>
              <a:ext uri="{FF2B5EF4-FFF2-40B4-BE49-F238E27FC236}">
                <a16:creationId xmlns:a16="http://schemas.microsoft.com/office/drawing/2014/main" id="{2FD12909-16AA-4497-930A-EC9377324004}"/>
              </a:ext>
            </a:extLst>
          </p:cNvPr>
          <p:cNvSpPr/>
          <p:nvPr userDrawn="1"/>
        </p:nvSpPr>
        <p:spPr>
          <a:xfrm>
            <a:off x="0" y="4566964"/>
            <a:ext cx="1925955" cy="2291239"/>
          </a:xfrm>
          <a:custGeom>
            <a:avLst/>
            <a:gdLst/>
            <a:ahLst/>
            <a:cxnLst/>
            <a:rect l="l" t="t" r="r" b="b"/>
            <a:pathLst>
              <a:path w="2567940" h="3054984">
                <a:moveTo>
                  <a:pt x="0" y="0"/>
                </a:moveTo>
                <a:lnTo>
                  <a:pt x="0" y="3054714"/>
                </a:lnTo>
                <a:lnTo>
                  <a:pt x="2396758" y="3054714"/>
                </a:lnTo>
                <a:lnTo>
                  <a:pt x="2428820" y="3007478"/>
                </a:lnTo>
                <a:lnTo>
                  <a:pt x="2454679" y="2964680"/>
                </a:lnTo>
                <a:lnTo>
                  <a:pt x="2478418" y="2920679"/>
                </a:lnTo>
                <a:lnTo>
                  <a:pt x="2499826" y="2875651"/>
                </a:lnTo>
                <a:lnTo>
                  <a:pt x="2518688" y="2829772"/>
                </a:lnTo>
                <a:lnTo>
                  <a:pt x="2534792" y="2783219"/>
                </a:lnTo>
                <a:lnTo>
                  <a:pt x="2547923" y="2736166"/>
                </a:lnTo>
                <a:lnTo>
                  <a:pt x="2557870" y="2688789"/>
                </a:lnTo>
                <a:lnTo>
                  <a:pt x="2564418" y="2641265"/>
                </a:lnTo>
                <a:lnTo>
                  <a:pt x="2567355" y="2593770"/>
                </a:lnTo>
                <a:lnTo>
                  <a:pt x="2566468" y="2546478"/>
                </a:lnTo>
                <a:lnTo>
                  <a:pt x="2561542" y="2499566"/>
                </a:lnTo>
                <a:lnTo>
                  <a:pt x="2552365" y="2453210"/>
                </a:lnTo>
                <a:lnTo>
                  <a:pt x="2538724" y="2407586"/>
                </a:lnTo>
                <a:lnTo>
                  <a:pt x="2520405" y="2362868"/>
                </a:lnTo>
                <a:lnTo>
                  <a:pt x="2498024" y="2320507"/>
                </a:lnTo>
                <a:lnTo>
                  <a:pt x="2472227" y="2281201"/>
                </a:lnTo>
                <a:lnTo>
                  <a:pt x="2443243" y="2244840"/>
                </a:lnTo>
                <a:lnTo>
                  <a:pt x="2411303" y="2211312"/>
                </a:lnTo>
                <a:lnTo>
                  <a:pt x="2376637" y="2180506"/>
                </a:lnTo>
                <a:lnTo>
                  <a:pt x="2339474" y="2152309"/>
                </a:lnTo>
                <a:lnTo>
                  <a:pt x="2300045" y="2126611"/>
                </a:lnTo>
                <a:lnTo>
                  <a:pt x="2258580" y="2103300"/>
                </a:lnTo>
                <a:lnTo>
                  <a:pt x="2215308" y="2082264"/>
                </a:lnTo>
                <a:lnTo>
                  <a:pt x="2170461" y="2063391"/>
                </a:lnTo>
                <a:lnTo>
                  <a:pt x="2124267" y="2046570"/>
                </a:lnTo>
                <a:lnTo>
                  <a:pt x="2076957" y="2031690"/>
                </a:lnTo>
                <a:lnTo>
                  <a:pt x="2028761" y="2018638"/>
                </a:lnTo>
                <a:lnTo>
                  <a:pt x="1979908" y="2007304"/>
                </a:lnTo>
                <a:lnTo>
                  <a:pt x="1930630" y="1997575"/>
                </a:lnTo>
                <a:lnTo>
                  <a:pt x="1881155" y="1989340"/>
                </a:lnTo>
                <a:lnTo>
                  <a:pt x="1831715" y="1982488"/>
                </a:lnTo>
                <a:lnTo>
                  <a:pt x="1782538" y="1976906"/>
                </a:lnTo>
                <a:lnTo>
                  <a:pt x="1733856" y="1972483"/>
                </a:lnTo>
                <a:lnTo>
                  <a:pt x="1537493" y="1957368"/>
                </a:lnTo>
                <a:lnTo>
                  <a:pt x="1488012" y="1952915"/>
                </a:lnTo>
                <a:lnTo>
                  <a:pt x="1438627" y="1947807"/>
                </a:lnTo>
                <a:lnTo>
                  <a:pt x="1389462" y="1941853"/>
                </a:lnTo>
                <a:lnTo>
                  <a:pt x="1340645" y="1934860"/>
                </a:lnTo>
                <a:lnTo>
                  <a:pt x="1292301" y="1926635"/>
                </a:lnTo>
                <a:lnTo>
                  <a:pt x="1244555" y="1916987"/>
                </a:lnTo>
                <a:lnTo>
                  <a:pt x="1197534" y="1905722"/>
                </a:lnTo>
                <a:lnTo>
                  <a:pt x="1151363" y="1892650"/>
                </a:lnTo>
                <a:lnTo>
                  <a:pt x="1106169" y="1877577"/>
                </a:lnTo>
                <a:lnTo>
                  <a:pt x="1062076" y="1860311"/>
                </a:lnTo>
                <a:lnTo>
                  <a:pt x="1019212" y="1840660"/>
                </a:lnTo>
                <a:lnTo>
                  <a:pt x="977700" y="1818431"/>
                </a:lnTo>
                <a:lnTo>
                  <a:pt x="937669" y="1793433"/>
                </a:lnTo>
                <a:lnTo>
                  <a:pt x="899242" y="1765473"/>
                </a:lnTo>
                <a:lnTo>
                  <a:pt x="862547" y="1734358"/>
                </a:lnTo>
                <a:lnTo>
                  <a:pt x="827203" y="1699352"/>
                </a:lnTo>
                <a:lnTo>
                  <a:pt x="795051" y="1662178"/>
                </a:lnTo>
                <a:lnTo>
                  <a:pt x="765909" y="1622997"/>
                </a:lnTo>
                <a:lnTo>
                  <a:pt x="739596" y="1581969"/>
                </a:lnTo>
                <a:lnTo>
                  <a:pt x="715927" y="1539253"/>
                </a:lnTo>
                <a:lnTo>
                  <a:pt x="694721" y="1495010"/>
                </a:lnTo>
                <a:lnTo>
                  <a:pt x="675795" y="1449400"/>
                </a:lnTo>
                <a:lnTo>
                  <a:pt x="658967" y="1402583"/>
                </a:lnTo>
                <a:lnTo>
                  <a:pt x="644054" y="1354720"/>
                </a:lnTo>
                <a:lnTo>
                  <a:pt x="630874" y="1305971"/>
                </a:lnTo>
                <a:lnTo>
                  <a:pt x="619245" y="1256495"/>
                </a:lnTo>
                <a:lnTo>
                  <a:pt x="608982" y="1206453"/>
                </a:lnTo>
                <a:lnTo>
                  <a:pt x="599906" y="1156005"/>
                </a:lnTo>
                <a:lnTo>
                  <a:pt x="591831" y="1105312"/>
                </a:lnTo>
                <a:lnTo>
                  <a:pt x="584578" y="1054532"/>
                </a:lnTo>
                <a:lnTo>
                  <a:pt x="577962" y="1003828"/>
                </a:lnTo>
                <a:lnTo>
                  <a:pt x="571801" y="953358"/>
                </a:lnTo>
                <a:lnTo>
                  <a:pt x="565913" y="903283"/>
                </a:lnTo>
                <a:lnTo>
                  <a:pt x="559809" y="853190"/>
                </a:lnTo>
                <a:lnTo>
                  <a:pt x="553023" y="802688"/>
                </a:lnTo>
                <a:lnTo>
                  <a:pt x="545396" y="751971"/>
                </a:lnTo>
                <a:lnTo>
                  <a:pt x="536770" y="701235"/>
                </a:lnTo>
                <a:lnTo>
                  <a:pt x="526989" y="650672"/>
                </a:lnTo>
                <a:lnTo>
                  <a:pt x="515896" y="600479"/>
                </a:lnTo>
                <a:lnTo>
                  <a:pt x="503331" y="550848"/>
                </a:lnTo>
                <a:lnTo>
                  <a:pt x="489139" y="501974"/>
                </a:lnTo>
                <a:lnTo>
                  <a:pt x="473162" y="454052"/>
                </a:lnTo>
                <a:lnTo>
                  <a:pt x="455241" y="407276"/>
                </a:lnTo>
                <a:lnTo>
                  <a:pt x="435220" y="361840"/>
                </a:lnTo>
                <a:lnTo>
                  <a:pt x="412942" y="317938"/>
                </a:lnTo>
                <a:lnTo>
                  <a:pt x="388248" y="275765"/>
                </a:lnTo>
                <a:lnTo>
                  <a:pt x="360982" y="235515"/>
                </a:lnTo>
                <a:lnTo>
                  <a:pt x="330985" y="197383"/>
                </a:lnTo>
                <a:lnTo>
                  <a:pt x="298100" y="161562"/>
                </a:lnTo>
                <a:lnTo>
                  <a:pt x="262171" y="128247"/>
                </a:lnTo>
                <a:lnTo>
                  <a:pt x="223038" y="97633"/>
                </a:lnTo>
                <a:lnTo>
                  <a:pt x="182544" y="71197"/>
                </a:lnTo>
                <a:lnTo>
                  <a:pt x="140311" y="48449"/>
                </a:lnTo>
                <a:lnTo>
                  <a:pt x="96537" y="29257"/>
                </a:lnTo>
                <a:lnTo>
                  <a:pt x="51416" y="13489"/>
                </a:lnTo>
                <a:lnTo>
                  <a:pt x="5145" y="1014"/>
                </a:lnTo>
                <a:lnTo>
                  <a:pt x="0" y="0"/>
                </a:lnTo>
                <a:close/>
              </a:path>
            </a:pathLst>
          </a:custGeom>
          <a:solidFill>
            <a:srgbClr val="158AC0"/>
          </a:solidFill>
        </p:spPr>
        <p:txBody>
          <a:bodyPr wrap="square" lIns="0" tIns="0" rIns="0" bIns="0" rtlCol="0"/>
          <a:lstStyle/>
          <a:p>
            <a:endParaRPr sz="1013"/>
          </a:p>
        </p:txBody>
      </p:sp>
      <p:sp>
        <p:nvSpPr>
          <p:cNvPr id="2" name="Holder 2"/>
          <p:cNvSpPr>
            <a:spLocks noGrp="1"/>
          </p:cNvSpPr>
          <p:nvPr>
            <p:ph type="ctrTitle" hasCustomPrompt="1"/>
          </p:nvPr>
        </p:nvSpPr>
        <p:spPr>
          <a:xfrm>
            <a:off x="305175" y="1717867"/>
            <a:ext cx="9561138" cy="1279196"/>
          </a:xfrm>
          <a:prstGeom prst="rect">
            <a:avLst/>
          </a:prstGeom>
        </p:spPr>
        <p:txBody>
          <a:bodyPr wrap="square" lIns="0" tIns="0" rIns="0" bIns="0">
            <a:noAutofit/>
          </a:bodyPr>
          <a:lstStyle>
            <a:lvl1pPr>
              <a:defRPr sz="8250" b="1" kern="1200" spc="0" baseline="0" dirty="0">
                <a:solidFill>
                  <a:sysClr val="windowText" lastClr="000000"/>
                </a:solidFill>
                <a:latin typeface="HelveticaNeueLT Pro 65 Md" panose="020B0804020202020204" pitchFamily="34" charset="0"/>
                <a:ea typeface="+mj-ea"/>
                <a:cs typeface="+mj-cs"/>
              </a:defRPr>
            </a:lvl1pPr>
          </a:lstStyle>
          <a:p>
            <a:r>
              <a:rPr lang="en-US" dirty="0"/>
              <a:t>Title.</a:t>
            </a:r>
            <a:endParaRPr dirty="0"/>
          </a:p>
        </p:txBody>
      </p:sp>
      <p:sp>
        <p:nvSpPr>
          <p:cNvPr id="3" name="Holder 3"/>
          <p:cNvSpPr>
            <a:spLocks noGrp="1"/>
          </p:cNvSpPr>
          <p:nvPr>
            <p:ph type="subTitle" idx="4" hasCustomPrompt="1"/>
          </p:nvPr>
        </p:nvSpPr>
        <p:spPr>
          <a:xfrm>
            <a:off x="371475" y="3424049"/>
            <a:ext cx="5622925" cy="766948"/>
          </a:xfrm>
          <a:prstGeom prst="rect">
            <a:avLst/>
          </a:prstGeom>
        </p:spPr>
        <p:txBody>
          <a:bodyPr wrap="square" lIns="0" tIns="0" rIns="0" bIns="0">
            <a:noAutofit/>
          </a:bodyPr>
          <a:lstStyle>
            <a:lvl1pPr>
              <a:defRPr sz="2550" b="1" kern="1200" spc="0" baseline="0" dirty="0">
                <a:solidFill>
                  <a:schemeClr val="tx1"/>
                </a:solidFill>
                <a:latin typeface="HelveticaNeueLT Pro 55 Roman" panose="020B0604020202020204" pitchFamily="34" charset="0"/>
                <a:ea typeface="+mn-ea"/>
                <a:cs typeface="Arial"/>
              </a:defRPr>
            </a:lvl1pPr>
          </a:lstStyle>
          <a:p>
            <a:r>
              <a:rPr lang="en-US" dirty="0"/>
              <a:t>Click to edit </a:t>
            </a:r>
            <a:br>
              <a:rPr lang="en-US" dirty="0"/>
            </a:br>
            <a:r>
              <a:rPr lang="en-US" dirty="0"/>
              <a:t>Master subtitle style</a:t>
            </a:r>
            <a:endParaRPr dirty="0"/>
          </a:p>
        </p:txBody>
      </p:sp>
      <p:pic>
        <p:nvPicPr>
          <p:cNvPr id="83" name="Graphic 82">
            <a:extLst>
              <a:ext uri="{FF2B5EF4-FFF2-40B4-BE49-F238E27FC236}">
                <a16:creationId xmlns:a16="http://schemas.microsoft.com/office/drawing/2014/main" id="{099FBCD3-5FC8-4190-8A56-156431E9AA5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209573" y="0"/>
            <a:ext cx="981075" cy="3171825"/>
          </a:xfrm>
          <a:prstGeom prst="rect">
            <a:avLst/>
          </a:prstGeom>
        </p:spPr>
      </p:pic>
      <p:sp>
        <p:nvSpPr>
          <p:cNvPr id="89" name="Text Placeholder 88">
            <a:extLst>
              <a:ext uri="{FF2B5EF4-FFF2-40B4-BE49-F238E27FC236}">
                <a16:creationId xmlns:a16="http://schemas.microsoft.com/office/drawing/2014/main" id="{ACDA6870-560A-4239-A835-11AD03DE243C}"/>
              </a:ext>
            </a:extLst>
          </p:cNvPr>
          <p:cNvSpPr>
            <a:spLocks noGrp="1"/>
          </p:cNvSpPr>
          <p:nvPr>
            <p:ph type="body" sz="quarter" idx="10" hasCustomPrompt="1"/>
          </p:nvPr>
        </p:nvSpPr>
        <p:spPr>
          <a:xfrm>
            <a:off x="384175" y="4351194"/>
            <a:ext cx="5610225" cy="230832"/>
          </a:xfrm>
        </p:spPr>
        <p:txBody>
          <a:bodyPr/>
          <a:lstStyle>
            <a:lvl1pPr>
              <a:defRPr lang="en-US" sz="1500" b="1" kern="1200" spc="-15" dirty="0" smtClean="0">
                <a:solidFill>
                  <a:srgbClr val="EE2A24"/>
                </a:solidFill>
                <a:latin typeface="HelveticaNeueLT Pro 55 Roman" panose="020B0604020202020204" pitchFamily="34" charset="0"/>
                <a:ea typeface="+mn-ea"/>
                <a:cs typeface="Arial"/>
              </a:defRPr>
            </a:lvl1pPr>
          </a:lstStyle>
          <a:p>
            <a:pPr lvl="0"/>
            <a:r>
              <a:rPr lang="en-US" dirty="0"/>
              <a:t>Date</a:t>
            </a:r>
          </a:p>
        </p:txBody>
      </p:sp>
    </p:spTree>
    <p:extLst>
      <p:ext uri="{BB962C8B-B14F-4D97-AF65-F5344CB8AC3E}">
        <p14:creationId xmlns:p14="http://schemas.microsoft.com/office/powerpoint/2010/main" val="2324210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4" y="1905000"/>
            <a:ext cx="7545387" cy="4267200"/>
          </a:xfrm>
        </p:spPr>
        <p:txBody>
          <a:bodyPr>
            <a:noAutofit/>
          </a:bodyPr>
          <a:lstStyle>
            <a:lvl1pPr>
              <a:lnSpc>
                <a:spcPts val="2800"/>
              </a:lnSpc>
              <a:defRPr sz="2400">
                <a:latin typeface="+mj-lt"/>
              </a:defRPr>
            </a:lvl1pPr>
            <a:lvl2pPr marL="0" indent="0">
              <a:lnSpc>
                <a:spcPts val="2800"/>
              </a:lnSpc>
              <a:defRPr sz="2400"/>
            </a:lvl2pPr>
            <a:lvl3pPr marL="0" indent="0">
              <a:lnSpc>
                <a:spcPts val="1800"/>
              </a:lnSpc>
              <a:defRPr sz="1400" b="1">
                <a:latin typeface="HelveticaNeueLT Pro 65 Md" panose="020B0804020202020204" pitchFamily="34" charset="0"/>
              </a:defRPr>
            </a:lvl3pPr>
            <a:lvl4pPr marL="0" indent="0">
              <a:lnSpc>
                <a:spcPts val="1800"/>
              </a:lnSpc>
              <a:defRPr sz="1400"/>
            </a:lvl4pPr>
            <a:lvl5pPr>
              <a:lnSpc>
                <a:spcPts val="2800"/>
              </a:lnSpc>
              <a:defRPr sz="2400"/>
            </a:lvl5pPr>
          </a:lstStyle>
          <a:p>
            <a:pPr lvl="0"/>
            <a:r>
              <a:rPr lang="en-US"/>
              <a:t>Edit Master text styles</a:t>
            </a:r>
          </a:p>
          <a:p>
            <a:pPr lvl="1"/>
            <a:r>
              <a:rPr lang="en-US"/>
              <a:t>Second level</a:t>
            </a:r>
          </a:p>
          <a:p>
            <a:pPr lvl="2"/>
            <a:r>
              <a:rPr lang="en-US"/>
              <a:t>Third level</a:t>
            </a:r>
          </a:p>
          <a:p>
            <a:pPr lvl="3"/>
            <a:r>
              <a:rPr lang="en-US"/>
              <a:t>Fourth level</a:t>
            </a:r>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endParaRPr lang="en-GB" dirty="0"/>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dirty="0"/>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554355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ustom Layout">
    <p:bg>
      <p:bgPr>
        <a:solidFill>
          <a:srgbClr val="F1B13B"/>
        </a:solidFill>
        <a:effectLst/>
      </p:bgPr>
    </p:bg>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4" y="1905000"/>
            <a:ext cx="7545386" cy="4267200"/>
          </a:xfrm>
        </p:spPr>
        <p:txBody>
          <a:bodyPr>
            <a:noAutofit/>
          </a:bodyPr>
          <a:lstStyle>
            <a:lvl1pPr>
              <a:lnSpc>
                <a:spcPts val="2800"/>
              </a:lnSpc>
              <a:defRPr sz="2400">
                <a:solidFill>
                  <a:schemeClr val="bg1"/>
                </a:solidFill>
                <a:latin typeface="+mj-lt"/>
              </a:defRPr>
            </a:lvl1pPr>
            <a:lvl2pPr marL="0" indent="0">
              <a:lnSpc>
                <a:spcPts val="2800"/>
              </a:lnSpc>
              <a:defRPr sz="2400">
                <a:solidFill>
                  <a:schemeClr val="bg1"/>
                </a:solidFill>
              </a:defRPr>
            </a:lvl2pPr>
            <a:lvl3pPr marL="0" indent="0">
              <a:lnSpc>
                <a:spcPts val="1800"/>
              </a:lnSpc>
              <a:defRPr sz="1400" b="1">
                <a:solidFill>
                  <a:schemeClr val="bg1"/>
                </a:solidFill>
                <a:latin typeface="HelveticaNeueLT Pro 65 Md" panose="020B0804020202020204" pitchFamily="34" charset="0"/>
              </a:defRPr>
            </a:lvl3pPr>
            <a:lvl4pPr marL="0" indent="0">
              <a:lnSpc>
                <a:spcPts val="1800"/>
              </a:lnSpc>
              <a:defRPr sz="1400">
                <a:solidFill>
                  <a:schemeClr val="bg1"/>
                </a:solidFill>
              </a:defRPr>
            </a:lvl4pPr>
            <a:lvl5pPr>
              <a:lnSpc>
                <a:spcPts val="2800"/>
              </a:lnSpc>
              <a:defRPr sz="2400"/>
            </a:lvl5pPr>
          </a:lstStyle>
          <a:p>
            <a:pPr lvl="0"/>
            <a:r>
              <a:rPr lang="en-US"/>
              <a:t>Edit Master text styles</a:t>
            </a:r>
          </a:p>
          <a:p>
            <a:pPr lvl="1"/>
            <a:r>
              <a:rPr lang="en-US"/>
              <a:t>Second level</a:t>
            </a:r>
          </a:p>
          <a:p>
            <a:pPr lvl="2"/>
            <a:r>
              <a:rPr lang="en-US"/>
              <a:t>Third level</a:t>
            </a:r>
          </a:p>
          <a:p>
            <a:pPr lvl="3"/>
            <a:r>
              <a:rPr lang="en-US"/>
              <a:t>Fourth level</a:t>
            </a:r>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endParaRPr lang="en-GB" dirty="0"/>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dirty="0"/>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6" name="Title 5">
            <a:extLst>
              <a:ext uri="{FF2B5EF4-FFF2-40B4-BE49-F238E27FC236}">
                <a16:creationId xmlns:a16="http://schemas.microsoft.com/office/drawing/2014/main" id="{B9CA1F7D-92C3-4A55-9F70-1D45D695933B}"/>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880862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1259206" y="1828799"/>
            <a:ext cx="3846194" cy="4267201"/>
          </a:xfrm>
        </p:spPr>
        <p:txBody>
          <a:bodyPr>
            <a:noAutofit/>
          </a:bodyPr>
          <a:lstStyle>
            <a:lvl1pPr>
              <a:lnSpc>
                <a:spcPts val="2800"/>
              </a:lnSpc>
              <a:defRPr sz="2400">
                <a:latin typeface="+mj-lt"/>
              </a:defRPr>
            </a:lvl1pPr>
            <a:lvl2pPr marL="0" indent="0">
              <a:lnSpc>
                <a:spcPts val="2800"/>
              </a:lnSpc>
              <a:defRPr sz="2400"/>
            </a:lvl2pPr>
            <a:lvl3pPr marL="0" indent="0">
              <a:lnSpc>
                <a:spcPts val="2200"/>
              </a:lnSpc>
              <a:defRPr sz="1800" b="1">
                <a:latin typeface="HelveticaNeueLT Pro 65 Md" panose="020B0804020202020204" pitchFamily="34" charset="0"/>
              </a:defRPr>
            </a:lvl3pPr>
            <a:lvl4pPr marL="0" indent="0">
              <a:lnSpc>
                <a:spcPts val="2200"/>
              </a:lnSpc>
              <a:defRPr sz="1800"/>
            </a:lvl4pPr>
            <a:lvl5pPr marL="0" indent="0">
              <a:lnSpc>
                <a:spcPts val="1800"/>
              </a:lnSpc>
              <a:defRPr sz="1400">
                <a:latin typeface="+mj-lt"/>
              </a:defRPr>
            </a:lvl5pPr>
            <a:lvl6pPr marL="0" indent="0">
              <a:lnSpc>
                <a:spcPts val="1800"/>
              </a:lnSpc>
              <a:defRPr sz="1400"/>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endParaRPr lang="en-GB" dirty="0"/>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dirty="0"/>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
        <p:nvSpPr>
          <p:cNvPr id="6" name="Picture Placeholder 5">
            <a:extLst>
              <a:ext uri="{FF2B5EF4-FFF2-40B4-BE49-F238E27FC236}">
                <a16:creationId xmlns:a16="http://schemas.microsoft.com/office/drawing/2014/main" id="{BF86B70E-AD9A-41AA-81FB-D22780CCE5FF}"/>
              </a:ext>
            </a:extLst>
          </p:cNvPr>
          <p:cNvSpPr>
            <a:spLocks noGrp="1"/>
          </p:cNvSpPr>
          <p:nvPr>
            <p:ph type="pic" sz="quarter" idx="15"/>
          </p:nvPr>
        </p:nvSpPr>
        <p:spPr>
          <a:xfrm>
            <a:off x="6096000" y="381000"/>
            <a:ext cx="5715000" cy="5715000"/>
          </a:xfrm>
        </p:spPr>
        <p:txBody>
          <a:bodyPr anchor="ctr">
            <a:noAutofit/>
          </a:bodyPr>
          <a:lstStyle>
            <a:lvl1pPr algn="ctr">
              <a:defRPr/>
            </a:lvl1pPr>
          </a:lstStyle>
          <a:p>
            <a:r>
              <a:rPr lang="en-US"/>
              <a:t>Click icon to add picture</a:t>
            </a:r>
            <a:endParaRPr lang="en-GB"/>
          </a:p>
        </p:txBody>
      </p:sp>
    </p:spTree>
    <p:extLst>
      <p:ext uri="{BB962C8B-B14F-4D97-AF65-F5344CB8AC3E}">
        <p14:creationId xmlns:p14="http://schemas.microsoft.com/office/powerpoint/2010/main" val="22040319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1828799"/>
            <a:ext cx="7545387" cy="4267201"/>
          </a:xfrm>
        </p:spPr>
        <p:txBody>
          <a:bodyPr>
            <a:noAutofit/>
          </a:bodyPr>
          <a:lstStyle>
            <a:lvl1pPr marL="180975" indent="-180975">
              <a:lnSpc>
                <a:spcPts val="2800"/>
              </a:lnSpc>
              <a:buFont typeface="Arial" panose="020B0604020202020204" pitchFamily="34" charset="0"/>
              <a:buChar char="•"/>
              <a:defRPr sz="2600">
                <a:latin typeface="+mj-lt"/>
              </a:defRPr>
            </a:lvl1pPr>
            <a:lvl2pPr marL="180975" indent="-180975">
              <a:lnSpc>
                <a:spcPts val="2800"/>
              </a:lnSpc>
              <a:buFont typeface="Arial" panose="020B0604020202020204" pitchFamily="34" charset="0"/>
              <a:buChar char="•"/>
              <a:defRPr sz="26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endParaRPr lang="en-GB" dirty="0"/>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dirty="0"/>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075851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84174" y="363806"/>
            <a:ext cx="11422063" cy="514431"/>
          </a:xfrm>
          <a:prstGeom prst="rect">
            <a:avLst/>
          </a:prstGeom>
        </p:spPr>
        <p:txBody>
          <a:bodyPr wrap="square" lIns="0" tIns="0" rIns="0" bIns="0">
            <a:noAutofit/>
          </a:bodyPr>
          <a:lstStyle>
            <a:lvl1pPr>
              <a:defRPr/>
            </a:lvl1pPr>
          </a:lstStyle>
          <a:p>
            <a:endParaRPr dirty="0"/>
          </a:p>
        </p:txBody>
      </p:sp>
      <p:sp>
        <p:nvSpPr>
          <p:cNvPr id="3" name="Holder 3"/>
          <p:cNvSpPr>
            <a:spLocks noGrp="1"/>
          </p:cNvSpPr>
          <p:nvPr>
            <p:ph type="body" idx="1"/>
          </p:nvPr>
        </p:nvSpPr>
        <p:spPr>
          <a:xfrm>
            <a:off x="2320924" y="1577341"/>
            <a:ext cx="9485314" cy="185165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70205" y="6514200"/>
            <a:ext cx="7559358" cy="138498"/>
          </a:xfrm>
          <a:prstGeom prst="rect">
            <a:avLst/>
          </a:prstGeom>
        </p:spPr>
        <p:txBody>
          <a:bodyPr wrap="square" lIns="0" tIns="0" rIns="0" bIns="0">
            <a:spAutoFit/>
          </a:bodyPr>
          <a:lstStyle>
            <a:lvl1pPr algn="l">
              <a:defRPr lang="en-GB" sz="900" b="1" kern="1200" spc="0" baseline="0" dirty="0">
                <a:solidFill>
                  <a:schemeClr val="tx1"/>
                </a:solidFill>
                <a:latin typeface="Arial"/>
                <a:ea typeface="+mn-ea"/>
                <a:cs typeface="Arial"/>
              </a:defRPr>
            </a:lvl1pPr>
          </a:lstStyle>
          <a:p>
            <a:r>
              <a:rPr lang="en-GB"/>
              <a:t>Footer text</a:t>
            </a:r>
            <a:endParaRPr lang="en-GB" dirty="0"/>
          </a:p>
        </p:txBody>
      </p:sp>
      <p:sp>
        <p:nvSpPr>
          <p:cNvPr id="5" name="Holder 5"/>
          <p:cNvSpPr>
            <a:spLocks noGrp="1"/>
          </p:cNvSpPr>
          <p:nvPr>
            <p:ph type="dt" sz="half" idx="6"/>
          </p:nvPr>
        </p:nvSpPr>
        <p:spPr>
          <a:xfrm>
            <a:off x="8134353" y="6514201"/>
            <a:ext cx="1731960" cy="138498"/>
          </a:xfrm>
          <a:prstGeom prst="rect">
            <a:avLst/>
          </a:prstGeom>
        </p:spPr>
        <p:txBody>
          <a:bodyPr wrap="square" lIns="0" tIns="0" rIns="0" bIns="0">
            <a:spAutoFit/>
          </a:bodyPr>
          <a:lstStyle>
            <a:lvl1pPr algn="l">
              <a:defRPr lang="en-US" sz="900" b="1" kern="1200" spc="0" baseline="0" smtClean="0">
                <a:solidFill>
                  <a:schemeClr val="tx1"/>
                </a:solidFill>
                <a:latin typeface="Arial"/>
                <a:ea typeface="+mn-ea"/>
                <a:cs typeface="Arial"/>
              </a:defRPr>
            </a:lvl1pPr>
          </a:lstStyle>
          <a:p>
            <a:endParaRPr lang="en-GB" dirty="0"/>
          </a:p>
        </p:txBody>
      </p:sp>
      <p:sp>
        <p:nvSpPr>
          <p:cNvPr id="15" name="Slide Number Placeholder 14">
            <a:extLst>
              <a:ext uri="{FF2B5EF4-FFF2-40B4-BE49-F238E27FC236}">
                <a16:creationId xmlns:a16="http://schemas.microsoft.com/office/drawing/2014/main" id="{6B62648B-16FF-48A6-83BA-50BC14487A7E}"/>
              </a:ext>
            </a:extLst>
          </p:cNvPr>
          <p:cNvSpPr>
            <a:spLocks noGrp="1"/>
          </p:cNvSpPr>
          <p:nvPr>
            <p:ph type="sldNum" sz="quarter" idx="4"/>
          </p:nvPr>
        </p:nvSpPr>
        <p:spPr>
          <a:xfrm>
            <a:off x="11263313" y="6514200"/>
            <a:ext cx="542925" cy="138498"/>
          </a:xfrm>
          <a:prstGeom prst="rect">
            <a:avLst/>
          </a:prstGeom>
        </p:spPr>
        <p:txBody>
          <a:bodyPr vert="horz" lIns="0" tIns="0" rIns="0" bIns="0" rtlCol="0" anchor="ctr"/>
          <a:lstStyle>
            <a:lvl1pPr algn="r">
              <a:defRPr lang="en-GB" sz="900" b="1" kern="1200" spc="0" baseline="0" smtClean="0">
                <a:solidFill>
                  <a:schemeClr val="tx1"/>
                </a:solidFill>
                <a:latin typeface="Arial"/>
                <a:ea typeface="+mn-ea"/>
                <a:cs typeface="Arial"/>
              </a:defRPr>
            </a:lvl1pPr>
          </a:lstStyle>
          <a:p>
            <a:fld id="{89C05411-F5C4-44D6-90F3-776F91935555}" type="slidenum">
              <a:rPr lang="en-GB" smtClean="0"/>
              <a:pPr/>
              <a:t>‹#›</a:t>
            </a:fld>
            <a:endParaRPr lang="en-GB" dirty="0"/>
          </a:p>
        </p:txBody>
      </p:sp>
    </p:spTree>
    <p:extLst>
      <p:ext uri="{BB962C8B-B14F-4D97-AF65-F5344CB8AC3E}">
        <p14:creationId xmlns:p14="http://schemas.microsoft.com/office/powerpoint/2010/main" val="3732126036"/>
      </p:ext>
    </p:extLst>
  </p:cSld>
  <p:clrMap bg1="lt1" tx1="dk1" bg2="lt2" tx2="dk2" accent1="accent1" accent2="accent2" accent3="accent3" accent4="accent4" accent5="accent5" accent6="accent6" hlink="hlink" folHlink="folHlink"/>
  <p:sldLayoutIdLst>
    <p:sldLayoutId id="2147483667" r:id="rId1"/>
    <p:sldLayoutId id="2147483700" r:id="rId2"/>
    <p:sldLayoutId id="2147483678" r:id="rId3"/>
    <p:sldLayoutId id="2147483677" r:id="rId4"/>
    <p:sldLayoutId id="2147483676" r:id="rId5"/>
    <p:sldLayoutId id="2147483681" r:id="rId6"/>
    <p:sldLayoutId id="2147483682" r:id="rId7"/>
    <p:sldLayoutId id="2147483684" r:id="rId8"/>
    <p:sldLayoutId id="2147483686" r:id="rId9"/>
    <p:sldLayoutId id="2147483688" r:id="rId10"/>
    <p:sldLayoutId id="2147483689" r:id="rId11"/>
    <p:sldLayoutId id="2147483690" r:id="rId12"/>
    <p:sldLayoutId id="2147483687" r:id="rId13"/>
    <p:sldLayoutId id="2147483691" r:id="rId14"/>
    <p:sldLayoutId id="2147483692" r:id="rId15"/>
    <p:sldLayoutId id="2147483693" r:id="rId16"/>
    <p:sldLayoutId id="2147483694" r:id="rId17"/>
    <p:sldLayoutId id="2147483685" r:id="rId18"/>
    <p:sldLayoutId id="2147483703" r:id="rId19"/>
    <p:sldLayoutId id="2147483699" r:id="rId20"/>
    <p:sldLayoutId id="2147483671" r:id="rId21"/>
  </p:sldLayoutIdLst>
  <p:hf hdr="0" dt="0"/>
  <p:txStyles>
    <p:titleStyle>
      <a:lvl1pPr eaLnBrk="1" hangingPunct="1">
        <a:defRPr lang="en-GB" sz="1400" b="1" kern="1200" spc="4" dirty="0">
          <a:solidFill>
            <a:schemeClr val="tx1"/>
          </a:solidFill>
          <a:latin typeface="+mj-lt"/>
          <a:ea typeface="+mn-ea"/>
          <a:cs typeface="Arial"/>
        </a:defRPr>
      </a:lvl1pPr>
    </p:titleStyle>
    <p:bodyStyle>
      <a:lvl1pPr marL="0" eaLnBrk="1" hangingPunct="1">
        <a:defRPr>
          <a:latin typeface="+mn-lt"/>
          <a:ea typeface="+mn-ea"/>
          <a:cs typeface="+mn-cs"/>
        </a:defRPr>
      </a:lvl1pPr>
      <a:lvl2pPr marL="414601" eaLnBrk="1" hangingPunct="1">
        <a:defRPr>
          <a:latin typeface="+mn-lt"/>
          <a:ea typeface="+mn-ea"/>
          <a:cs typeface="+mn-cs"/>
        </a:defRPr>
      </a:lvl2pPr>
      <a:lvl3pPr marL="829201" eaLnBrk="1" hangingPunct="1">
        <a:defRPr>
          <a:latin typeface="+mn-lt"/>
          <a:ea typeface="+mn-ea"/>
          <a:cs typeface="+mn-cs"/>
        </a:defRPr>
      </a:lvl3pPr>
      <a:lvl4pPr marL="1243802" eaLnBrk="1" hangingPunct="1">
        <a:defRPr>
          <a:latin typeface="+mn-lt"/>
          <a:ea typeface="+mn-ea"/>
          <a:cs typeface="+mn-cs"/>
        </a:defRPr>
      </a:lvl4pPr>
      <a:lvl5pPr marL="1658402" eaLnBrk="1" hangingPunct="1">
        <a:defRPr>
          <a:latin typeface="+mn-lt"/>
          <a:ea typeface="+mn-ea"/>
          <a:cs typeface="+mn-cs"/>
        </a:defRPr>
      </a:lvl5pPr>
      <a:lvl6pPr marL="2073002" eaLnBrk="1" hangingPunct="1">
        <a:defRPr>
          <a:latin typeface="+mn-lt"/>
          <a:ea typeface="+mn-ea"/>
          <a:cs typeface="+mn-cs"/>
        </a:defRPr>
      </a:lvl6pPr>
      <a:lvl7pPr marL="2487602" eaLnBrk="1" hangingPunct="1">
        <a:defRPr>
          <a:latin typeface="+mn-lt"/>
          <a:ea typeface="+mn-ea"/>
          <a:cs typeface="+mn-cs"/>
        </a:defRPr>
      </a:lvl7pPr>
      <a:lvl8pPr marL="2902203" eaLnBrk="1" hangingPunct="1">
        <a:defRPr>
          <a:latin typeface="+mn-lt"/>
          <a:ea typeface="+mn-ea"/>
          <a:cs typeface="+mn-cs"/>
        </a:defRPr>
      </a:lvl8pPr>
      <a:lvl9pPr marL="3316803" eaLnBrk="1" hangingPunct="1">
        <a:defRPr>
          <a:latin typeface="+mn-lt"/>
          <a:ea typeface="+mn-ea"/>
          <a:cs typeface="+mn-cs"/>
        </a:defRPr>
      </a:lvl9pPr>
    </p:bodyStyle>
    <p:otherStyle>
      <a:lvl1pPr marL="0" eaLnBrk="1" hangingPunct="1">
        <a:defRPr>
          <a:latin typeface="+mn-lt"/>
          <a:ea typeface="+mn-ea"/>
          <a:cs typeface="+mn-cs"/>
        </a:defRPr>
      </a:lvl1pPr>
      <a:lvl2pPr marL="414601" eaLnBrk="1" hangingPunct="1">
        <a:defRPr>
          <a:latin typeface="+mn-lt"/>
          <a:ea typeface="+mn-ea"/>
          <a:cs typeface="+mn-cs"/>
        </a:defRPr>
      </a:lvl2pPr>
      <a:lvl3pPr marL="829201" eaLnBrk="1" hangingPunct="1">
        <a:defRPr>
          <a:latin typeface="+mn-lt"/>
          <a:ea typeface="+mn-ea"/>
          <a:cs typeface="+mn-cs"/>
        </a:defRPr>
      </a:lvl3pPr>
      <a:lvl4pPr marL="1243802" eaLnBrk="1" hangingPunct="1">
        <a:defRPr>
          <a:latin typeface="+mn-lt"/>
          <a:ea typeface="+mn-ea"/>
          <a:cs typeface="+mn-cs"/>
        </a:defRPr>
      </a:lvl4pPr>
      <a:lvl5pPr marL="1658402" eaLnBrk="1" hangingPunct="1">
        <a:defRPr>
          <a:latin typeface="+mn-lt"/>
          <a:ea typeface="+mn-ea"/>
          <a:cs typeface="+mn-cs"/>
        </a:defRPr>
      </a:lvl5pPr>
      <a:lvl6pPr marL="2073002" eaLnBrk="1" hangingPunct="1">
        <a:defRPr>
          <a:latin typeface="+mn-lt"/>
          <a:ea typeface="+mn-ea"/>
          <a:cs typeface="+mn-cs"/>
        </a:defRPr>
      </a:lvl6pPr>
      <a:lvl7pPr marL="2487602" eaLnBrk="1" hangingPunct="1">
        <a:defRPr>
          <a:latin typeface="+mn-lt"/>
          <a:ea typeface="+mn-ea"/>
          <a:cs typeface="+mn-cs"/>
        </a:defRPr>
      </a:lvl7pPr>
      <a:lvl8pPr marL="2902203" eaLnBrk="1" hangingPunct="1">
        <a:defRPr>
          <a:latin typeface="+mn-lt"/>
          <a:ea typeface="+mn-ea"/>
          <a:cs typeface="+mn-cs"/>
        </a:defRPr>
      </a:lvl8pPr>
      <a:lvl9pPr marL="3316803" eaLnBrk="1" hangingPunct="1">
        <a:defRPr>
          <a:latin typeface="+mn-lt"/>
          <a:ea typeface="+mn-ea"/>
          <a:cs typeface="+mn-cs"/>
        </a:defRPr>
      </a:lvl9pPr>
    </p:otherStyle>
  </p:txStyles>
  <p:extLst>
    <p:ext uri="{27BBF7A9-308A-43DC-89C8-2F10F3537804}">
      <p15:sldGuideLst xmlns:p15="http://schemas.microsoft.com/office/powerpoint/2012/main">
        <p15:guide id="1" orient="horz" pos="243" userDrawn="1">
          <p15:clr>
            <a:srgbClr val="F26B43"/>
          </p15:clr>
        </p15:guide>
        <p15:guide id="2" orient="horz" pos="4077" userDrawn="1">
          <p15:clr>
            <a:srgbClr val="F26B43"/>
          </p15:clr>
        </p15:guide>
        <p15:guide id="3" pos="242" userDrawn="1">
          <p15:clr>
            <a:srgbClr val="F26B43"/>
          </p15:clr>
        </p15:guide>
        <p15:guide id="4" pos="1337" userDrawn="1">
          <p15:clr>
            <a:srgbClr val="F26B43"/>
          </p15:clr>
        </p15:guide>
        <p15:guide id="5" pos="1462" userDrawn="1">
          <p15:clr>
            <a:srgbClr val="F26B43"/>
          </p15:clr>
        </p15:guide>
        <p15:guide id="6" pos="2556" userDrawn="1">
          <p15:clr>
            <a:srgbClr val="F26B43"/>
          </p15:clr>
        </p15:guide>
        <p15:guide id="7" pos="2681" userDrawn="1">
          <p15:clr>
            <a:srgbClr val="F26B43"/>
          </p15:clr>
        </p15:guide>
        <p15:guide id="8" pos="3776" userDrawn="1">
          <p15:clr>
            <a:srgbClr val="F26B43"/>
          </p15:clr>
        </p15:guide>
        <p15:guide id="9" pos="3901" userDrawn="1">
          <p15:clr>
            <a:srgbClr val="F26B43"/>
          </p15:clr>
        </p15:guide>
        <p15:guide id="10" pos="4995" userDrawn="1">
          <p15:clr>
            <a:srgbClr val="F26B43"/>
          </p15:clr>
        </p15:guide>
        <p15:guide id="11" pos="5120" userDrawn="1">
          <p15:clr>
            <a:srgbClr val="F26B43"/>
          </p15:clr>
        </p15:guide>
        <p15:guide id="12" pos="6215" userDrawn="1">
          <p15:clr>
            <a:srgbClr val="F26B43"/>
          </p15:clr>
        </p15:guide>
        <p15:guide id="13" pos="6343" userDrawn="1">
          <p15:clr>
            <a:srgbClr val="F26B43"/>
          </p15:clr>
        </p15:guide>
        <p15:guide id="14" pos="7437" userDrawn="1">
          <p15:clr>
            <a:srgbClr val="F26B43"/>
          </p15:clr>
        </p15:guide>
        <p15:guide id="15" orient="horz" pos="2160" userDrawn="1">
          <p15:clr>
            <a:srgbClr val="5ACBF0"/>
          </p15:clr>
        </p15:guide>
        <p15:guide id="16" pos="3840" userDrawn="1">
          <p15:clr>
            <a:srgbClr val="5ACBF0"/>
          </p15:clr>
        </p15:guide>
        <p15:guide id="17" orient="horz" pos="3692" userDrawn="1">
          <p15:clr>
            <a:srgbClr val="547EBF"/>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C8236-66ED-4BC1-A2C2-3DE4DA1C3903}"/>
              </a:ext>
            </a:extLst>
          </p:cNvPr>
          <p:cNvSpPr>
            <a:spLocks noGrp="1"/>
          </p:cNvSpPr>
          <p:nvPr>
            <p:ph type="ctrTitle"/>
          </p:nvPr>
        </p:nvSpPr>
        <p:spPr>
          <a:xfrm>
            <a:off x="371475" y="1973359"/>
            <a:ext cx="9561138" cy="1279196"/>
          </a:xfrm>
        </p:spPr>
        <p:txBody>
          <a:bodyPr/>
          <a:lstStyle/>
          <a:p>
            <a:r>
              <a:rPr lang="en-GB" sz="8000" dirty="0"/>
              <a:t>Words of kindness</a:t>
            </a:r>
            <a:r>
              <a:rPr lang="en-GB" sz="8000" dirty="0">
                <a:solidFill>
                  <a:schemeClr val="tx2"/>
                </a:solidFill>
              </a:rPr>
              <a:t>.</a:t>
            </a:r>
          </a:p>
        </p:txBody>
      </p:sp>
      <p:sp>
        <p:nvSpPr>
          <p:cNvPr id="3" name="Subtitle 2">
            <a:extLst>
              <a:ext uri="{FF2B5EF4-FFF2-40B4-BE49-F238E27FC236}">
                <a16:creationId xmlns:a16="http://schemas.microsoft.com/office/drawing/2014/main" id="{AFAAED71-405E-403E-91C2-DFAF88790B0D}"/>
              </a:ext>
            </a:extLst>
          </p:cNvPr>
          <p:cNvSpPr>
            <a:spLocks noGrp="1"/>
          </p:cNvSpPr>
          <p:nvPr>
            <p:ph type="subTitle" idx="4"/>
          </p:nvPr>
        </p:nvSpPr>
        <p:spPr>
          <a:xfrm>
            <a:off x="371475" y="3424049"/>
            <a:ext cx="9036893" cy="766948"/>
          </a:xfrm>
        </p:spPr>
        <p:txBody>
          <a:bodyPr/>
          <a:lstStyle/>
          <a:p>
            <a:r>
              <a:rPr lang="en-US" dirty="0"/>
              <a:t>Kindness and coping</a:t>
            </a:r>
            <a:endParaRPr lang="en-GB" dirty="0"/>
          </a:p>
        </p:txBody>
      </p:sp>
      <p:pic>
        <p:nvPicPr>
          <p:cNvPr id="17" name="Graphic 16">
            <a:extLst>
              <a:ext uri="{FF2B5EF4-FFF2-40B4-BE49-F238E27FC236}">
                <a16:creationId xmlns:a16="http://schemas.microsoft.com/office/drawing/2014/main" id="{B59C72C9-C684-4A20-9C4F-2145B5B5EBF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448668" y="4533986"/>
            <a:ext cx="1228725" cy="1133475"/>
          </a:xfrm>
          <a:prstGeom prst="rect">
            <a:avLst/>
          </a:prstGeom>
        </p:spPr>
      </p:pic>
      <p:pic>
        <p:nvPicPr>
          <p:cNvPr id="18" name="Graphic 17">
            <a:extLst>
              <a:ext uri="{FF2B5EF4-FFF2-40B4-BE49-F238E27FC236}">
                <a16:creationId xmlns:a16="http://schemas.microsoft.com/office/drawing/2014/main" id="{0F3020A1-DBC5-4CC7-A9E5-A309887E5C3E}"/>
              </a:ext>
            </a:extLst>
          </p:cNvPr>
          <p:cNvPicPr>
            <a:picLocks noChangeAspect="1"/>
          </p:cNvPicPr>
          <p:nvPr/>
        </p:nvPicPr>
        <p:blipFill rotWithShape="1">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t="20862"/>
          <a:stretch/>
        </p:blipFill>
        <p:spPr>
          <a:xfrm>
            <a:off x="1468983" y="0"/>
            <a:ext cx="2238375" cy="1748790"/>
          </a:xfrm>
          <a:prstGeom prst="rect">
            <a:avLst/>
          </a:prstGeom>
          <a:effectLst>
            <a:outerShdw blurRad="38100" dist="12700" dir="2700000" algn="t" rotWithShape="0">
              <a:prstClr val="black">
                <a:alpha val="30000"/>
              </a:prstClr>
            </a:outerShdw>
          </a:effectLst>
        </p:spPr>
      </p:pic>
    </p:spTree>
    <p:extLst>
      <p:ext uri="{BB962C8B-B14F-4D97-AF65-F5344CB8AC3E}">
        <p14:creationId xmlns:p14="http://schemas.microsoft.com/office/powerpoint/2010/main" val="1793053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Rounded Corners 12">
            <a:extLst>
              <a:ext uri="{FF2B5EF4-FFF2-40B4-BE49-F238E27FC236}">
                <a16:creationId xmlns:a16="http://schemas.microsoft.com/office/drawing/2014/main" id="{A86931F2-0642-4EA5-AAFC-C260033AF5A9}"/>
              </a:ext>
            </a:extLst>
          </p:cNvPr>
          <p:cNvSpPr/>
          <p:nvPr/>
        </p:nvSpPr>
        <p:spPr>
          <a:xfrm>
            <a:off x="839416" y="260648"/>
            <a:ext cx="10585176" cy="6392050"/>
          </a:xfrm>
          <a:prstGeom prst="round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Story cards for the person who is upset – </a:t>
            </a:r>
          </a:p>
          <a:p>
            <a:pPr algn="ctr"/>
            <a:r>
              <a:rPr lang="en-GB" dirty="0">
                <a:solidFill>
                  <a:schemeClr val="tx1"/>
                </a:solidFill>
              </a:rPr>
              <a:t>           choose from one cards below.</a:t>
            </a:r>
          </a:p>
          <a:p>
            <a:pPr algn="ctr"/>
            <a:endParaRPr lang="en-GB" dirty="0">
              <a:solidFill>
                <a:schemeClr val="tx1"/>
              </a:solidFill>
            </a:endParaRPr>
          </a:p>
          <a:p>
            <a:pPr algn="ctr"/>
            <a:r>
              <a:rPr lang="en-GB" dirty="0">
                <a:solidFill>
                  <a:schemeClr val="tx1"/>
                </a:solidFill>
              </a:rPr>
              <a:t>When they were out with their mum, this person saw somebody who was very unwell. They didn’t know how to help, but they told their mum she should call an ambulance, which she did. The unwell person was taken away in the ambulance. They feel shocked and also upset that they don’t know what has happened to the person. </a:t>
            </a:r>
          </a:p>
          <a:p>
            <a:pPr algn="ctr"/>
            <a:endParaRPr lang="en-GB" dirty="0">
              <a:solidFill>
                <a:schemeClr val="tx1"/>
              </a:solidFill>
            </a:endParaRPr>
          </a:p>
          <a:p>
            <a:pPr algn="ctr"/>
            <a:r>
              <a:rPr lang="en-GB" dirty="0">
                <a:solidFill>
                  <a:schemeClr val="tx1"/>
                </a:solidFill>
              </a:rPr>
              <a:t>During break time this person was playing with their friend outside. When their friend was running, she tripped and fell onto a very sharp piece of fence and cut her leg. It was bleeding a lot. They helped her and called a teacher over. They felt okay at the time, but now they feel shocked after seeing the blood and their friend getting hurt. </a:t>
            </a:r>
          </a:p>
          <a:p>
            <a:pPr algn="ctr"/>
            <a:endParaRPr lang="en-GB" dirty="0">
              <a:solidFill>
                <a:schemeClr val="tx1"/>
              </a:solidFill>
            </a:endParaRPr>
          </a:p>
          <a:p>
            <a:pPr algn="ctr"/>
            <a:r>
              <a:rPr lang="en-GB" dirty="0">
                <a:solidFill>
                  <a:schemeClr val="tx1"/>
                </a:solidFill>
              </a:rPr>
              <a:t>This person got the results back for a test that they studied really hard for. They thought they would get a really good mark, but it isn’t as good as they had expected. They’re really disappointed.  </a:t>
            </a:r>
          </a:p>
          <a:p>
            <a:pPr algn="ctr"/>
            <a:endParaRPr lang="en-GB" dirty="0">
              <a:solidFill>
                <a:schemeClr val="tx1"/>
              </a:solidFill>
            </a:endParaRPr>
          </a:p>
          <a:p>
            <a:pPr algn="ctr"/>
            <a:r>
              <a:rPr lang="en-GB" dirty="0">
                <a:solidFill>
                  <a:schemeClr val="tx1"/>
                </a:solidFill>
              </a:rPr>
              <a:t>This person’s best friend who lives on their street, and who they see every day, is moving to another town. They are sad that they won’t see their best friend as much, and worried that they won’t be able to stay friends if they live far apart. </a:t>
            </a:r>
          </a:p>
          <a:p>
            <a:pPr algn="ctr"/>
            <a:endParaRPr lang="en-GB" dirty="0">
              <a:solidFill>
                <a:schemeClr val="tx1"/>
              </a:solidFill>
            </a:endParaRPr>
          </a:p>
          <a:p>
            <a:pPr algn="ctr"/>
            <a:r>
              <a:rPr lang="en-GB" dirty="0">
                <a:solidFill>
                  <a:schemeClr val="tx1"/>
                </a:solidFill>
              </a:rPr>
              <a:t>There is a school trip that this person really wanted to go on and that all their friends are going on. But their parents have said there is an important family event they have to go to instead, and that they can’t go on the trip. They are really sad not to go.  </a:t>
            </a:r>
          </a:p>
          <a:p>
            <a:pPr algn="ctr"/>
            <a:endParaRPr lang="en-GB" dirty="0">
              <a:solidFill>
                <a:schemeClr val="tx1"/>
              </a:solidFill>
            </a:endParaRPr>
          </a:p>
          <a:p>
            <a:pPr algn="ctr"/>
            <a:r>
              <a:rPr lang="en-GB" dirty="0">
                <a:solidFill>
                  <a:schemeClr val="tx1"/>
                </a:solidFill>
              </a:rPr>
              <a:t>This person’s little brother was playing on the trampoline, when he jumped too high, fell off and bumped his head. They helped their dad to hold a bag of ice to his head and comfort him. The doctor has said he is okay, but that they need to keep an eye on him to make sure he doesn’t feel worse. They are worried about him. </a:t>
            </a:r>
          </a:p>
          <a:p>
            <a:pPr algn="ctr"/>
            <a:endParaRPr lang="en-GB" dirty="0">
              <a:solidFill>
                <a:schemeClr val="tx1"/>
              </a:solidFill>
            </a:endParaRPr>
          </a:p>
          <a:p>
            <a:pPr algn="ctr"/>
            <a:r>
              <a:rPr lang="en-GB" dirty="0">
                <a:solidFill>
                  <a:schemeClr val="tx1"/>
                </a:solidFill>
              </a:rPr>
              <a:t>This person’s pet cat, who they have had since they were a baby, has gone missing and they haven’t seen her for three days. They are really worried about her, as she doesn’t normally do this.</a:t>
            </a:r>
          </a:p>
        </p:txBody>
      </p:sp>
      <p:sp>
        <p:nvSpPr>
          <p:cNvPr id="5" name="Slide Number Placeholder 4">
            <a:extLst>
              <a:ext uri="{FF2B5EF4-FFF2-40B4-BE49-F238E27FC236}">
                <a16:creationId xmlns:a16="http://schemas.microsoft.com/office/drawing/2014/main" id="{2D3C527F-D9FE-42E7-8326-8BACE6A37F7E}"/>
              </a:ext>
            </a:extLst>
          </p:cNvPr>
          <p:cNvSpPr>
            <a:spLocks noGrp="1"/>
          </p:cNvSpPr>
          <p:nvPr>
            <p:ph type="sldNum" sz="quarter" idx="12"/>
          </p:nvPr>
        </p:nvSpPr>
        <p:spPr/>
        <p:txBody>
          <a:bodyPr/>
          <a:lstStyle/>
          <a:p>
            <a:fld id="{89C05411-F5C4-44D6-90F3-776F91935555}" type="slidenum">
              <a:rPr lang="en-GB" smtClean="0"/>
              <a:pPr/>
              <a:t>2</a:t>
            </a:fld>
            <a:endParaRPr lang="en-GB" dirty="0"/>
          </a:p>
        </p:txBody>
      </p:sp>
      <p:pic>
        <p:nvPicPr>
          <p:cNvPr id="15" name="Picture 14">
            <a:extLst>
              <a:ext uri="{FF2B5EF4-FFF2-40B4-BE49-F238E27FC236}">
                <a16:creationId xmlns:a16="http://schemas.microsoft.com/office/drawing/2014/main" id="{6E91E4AF-5423-432C-87C6-E8C84236622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7340457">
            <a:off x="3648246" y="191127"/>
            <a:ext cx="723172" cy="1126144"/>
          </a:xfrm>
          <a:prstGeom prst="rect">
            <a:avLst/>
          </a:prstGeom>
        </p:spPr>
      </p:pic>
    </p:spTree>
    <p:extLst>
      <p:ext uri="{BB962C8B-B14F-4D97-AF65-F5344CB8AC3E}">
        <p14:creationId xmlns:p14="http://schemas.microsoft.com/office/powerpoint/2010/main" val="1699277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158AC0"/>
        </a:solidFill>
        <a:effectLst/>
      </p:bgPr>
    </p:bg>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8BC76151-7DDC-4801-ADCE-8CE4034C4841}"/>
              </a:ext>
            </a:extLst>
          </p:cNvPr>
          <p:cNvSpPr>
            <a:spLocks noGrp="1"/>
          </p:cNvSpPr>
          <p:nvPr>
            <p:ph type="sldNum" sz="quarter" idx="12"/>
          </p:nvPr>
        </p:nvSpPr>
        <p:spPr>
          <a:xfrm>
            <a:off x="11598673" y="6442192"/>
            <a:ext cx="542925" cy="138498"/>
          </a:xfrm>
        </p:spPr>
        <p:txBody>
          <a:bodyPr/>
          <a:lstStyle/>
          <a:p>
            <a:fld id="{89C05411-F5C4-44D6-90F3-776F91935555}" type="slidenum">
              <a:rPr lang="en-GB" smtClean="0"/>
              <a:pPr/>
              <a:t>3</a:t>
            </a:fld>
            <a:endParaRPr lang="en-GB" dirty="0"/>
          </a:p>
        </p:txBody>
      </p:sp>
      <p:sp>
        <p:nvSpPr>
          <p:cNvPr id="13" name="Rectangle: Rounded Corners 12">
            <a:extLst>
              <a:ext uri="{FF2B5EF4-FFF2-40B4-BE49-F238E27FC236}">
                <a16:creationId xmlns:a16="http://schemas.microsoft.com/office/drawing/2014/main" id="{DA7E352C-FD04-46CB-9329-4941169E8B45}"/>
              </a:ext>
            </a:extLst>
          </p:cNvPr>
          <p:cNvSpPr/>
          <p:nvPr/>
        </p:nvSpPr>
        <p:spPr>
          <a:xfrm>
            <a:off x="1102768" y="188640"/>
            <a:ext cx="10585176" cy="6392050"/>
          </a:xfrm>
          <a:prstGeom prst="round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20" name="Table 19">
            <a:extLst>
              <a:ext uri="{FF2B5EF4-FFF2-40B4-BE49-F238E27FC236}">
                <a16:creationId xmlns:a16="http://schemas.microsoft.com/office/drawing/2014/main" id="{979B8462-B4F7-4A45-8360-9DF2053DDB9E}"/>
              </a:ext>
            </a:extLst>
          </p:cNvPr>
          <p:cNvGraphicFramePr>
            <a:graphicFrameLocks noGrp="1"/>
          </p:cNvGraphicFramePr>
          <p:nvPr>
            <p:extLst>
              <p:ext uri="{D42A27DB-BD31-4B8C-83A1-F6EECF244321}">
                <p14:modId xmlns:p14="http://schemas.microsoft.com/office/powerpoint/2010/main" val="1524624151"/>
              </p:ext>
            </p:extLst>
          </p:nvPr>
        </p:nvGraphicFramePr>
        <p:xfrm>
          <a:off x="1742483" y="1212965"/>
          <a:ext cx="9577064" cy="4343400"/>
        </p:xfrm>
        <a:graphic>
          <a:graphicData uri="http://schemas.openxmlformats.org/drawingml/2006/table">
            <a:tbl>
              <a:tblPr firstRow="1" firstCol="1" bandRow="1"/>
              <a:tblGrid>
                <a:gridCol w="9577064">
                  <a:extLst>
                    <a:ext uri="{9D8B030D-6E8A-4147-A177-3AD203B41FA5}">
                      <a16:colId xmlns:a16="http://schemas.microsoft.com/office/drawing/2014/main" val="354602148"/>
                    </a:ext>
                  </a:extLst>
                </a:gridCol>
              </a:tblGrid>
              <a:tr h="1769021">
                <a:tc>
                  <a:txBody>
                    <a:bodyPr/>
                    <a:lstStyle/>
                    <a:p>
                      <a:pPr marL="457200">
                        <a:spcBef>
                          <a:spcPts val="200"/>
                        </a:spcBef>
                        <a:spcAft>
                          <a:spcPts val="400"/>
                        </a:spcAft>
                        <a:tabLst>
                          <a:tab pos="228600" algn="l"/>
                          <a:tab pos="457200" algn="l"/>
                        </a:tabLst>
                      </a:pPr>
                      <a:r>
                        <a:rPr lang="en-GB" sz="1600" dirty="0">
                          <a:effectLst/>
                          <a:latin typeface="+mn-lt"/>
                          <a:ea typeface="Times New Roman" panose="02020603050405020304" pitchFamily="18" charset="0"/>
                          <a:cs typeface="Times New Roman" panose="02020603050405020304" pitchFamily="18" charset="0"/>
                        </a:rPr>
                        <a:t>You are the helper (you might be the person’s friend or a passer-by). Your role is to comfort the person who is upset. Some ideas are below: </a:t>
                      </a:r>
                      <a:endParaRPr lang="en-GB" sz="1800" dirty="0">
                        <a:effectLst/>
                        <a:latin typeface="+mn-lt"/>
                        <a:ea typeface="Times New Roman" panose="02020603050405020304" pitchFamily="18" charset="0"/>
                        <a:cs typeface="Times New Roman" panose="02020603050405020304" pitchFamily="18" charset="0"/>
                      </a:endParaRPr>
                    </a:p>
                    <a:p>
                      <a:pPr marL="285750" lvl="0" indent="-285750">
                        <a:spcBef>
                          <a:spcPts val="200"/>
                        </a:spcBef>
                        <a:spcAft>
                          <a:spcPts val="400"/>
                        </a:spcAft>
                        <a:buFont typeface="Arial" panose="020B0604020202020204" pitchFamily="34" charset="0"/>
                        <a:buChar char="•"/>
                        <a:tabLst>
                          <a:tab pos="228600" algn="l"/>
                          <a:tab pos="71755" algn="l"/>
                        </a:tabLst>
                      </a:pPr>
                      <a:r>
                        <a:rPr lang="en-GB" sz="1600" dirty="0">
                          <a:effectLst/>
                          <a:latin typeface="+mn-lt"/>
                          <a:ea typeface="Times New Roman" panose="02020603050405020304" pitchFamily="18" charset="0"/>
                          <a:cs typeface="Times New Roman" panose="02020603050405020304" pitchFamily="18" charset="0"/>
                        </a:rPr>
                        <a:t>You might say that the person seems upset or unwell. </a:t>
                      </a:r>
                      <a:endParaRPr lang="en-GB" sz="1800" dirty="0">
                        <a:effectLst/>
                        <a:latin typeface="+mn-lt"/>
                        <a:ea typeface="Times New Roman" panose="02020603050405020304" pitchFamily="18" charset="0"/>
                        <a:cs typeface="Times New Roman" panose="02020603050405020304" pitchFamily="18" charset="0"/>
                      </a:endParaRPr>
                    </a:p>
                    <a:p>
                      <a:pPr marL="285750" lvl="0" indent="-285750">
                        <a:spcBef>
                          <a:spcPts val="200"/>
                        </a:spcBef>
                        <a:spcAft>
                          <a:spcPts val="400"/>
                        </a:spcAft>
                        <a:buFont typeface="Arial" panose="020B0604020202020204" pitchFamily="34" charset="0"/>
                        <a:buChar char="•"/>
                        <a:tabLst>
                          <a:tab pos="228600" algn="l"/>
                          <a:tab pos="71755" algn="l"/>
                        </a:tabLst>
                      </a:pPr>
                      <a:r>
                        <a:rPr lang="en-GB" sz="1600" dirty="0">
                          <a:effectLst/>
                          <a:latin typeface="+mn-lt"/>
                          <a:ea typeface="Times New Roman" panose="02020603050405020304" pitchFamily="18" charset="0"/>
                          <a:cs typeface="Times New Roman" panose="02020603050405020304" pitchFamily="18" charset="0"/>
                        </a:rPr>
                        <a:t>Ask how they are feeling.</a:t>
                      </a:r>
                      <a:endParaRPr lang="en-GB" sz="1800" dirty="0">
                        <a:effectLst/>
                        <a:latin typeface="+mn-lt"/>
                        <a:ea typeface="Times New Roman" panose="02020603050405020304" pitchFamily="18" charset="0"/>
                        <a:cs typeface="Times New Roman" panose="02020603050405020304" pitchFamily="18" charset="0"/>
                      </a:endParaRPr>
                    </a:p>
                    <a:p>
                      <a:pPr marL="285750" lvl="0" indent="-285750">
                        <a:spcBef>
                          <a:spcPts val="200"/>
                        </a:spcBef>
                        <a:spcAft>
                          <a:spcPts val="400"/>
                        </a:spcAft>
                        <a:buFont typeface="Arial" panose="020B0604020202020204" pitchFamily="34" charset="0"/>
                        <a:buChar char="•"/>
                        <a:tabLst>
                          <a:tab pos="228600" algn="l"/>
                          <a:tab pos="71755" algn="l"/>
                        </a:tabLst>
                      </a:pPr>
                      <a:r>
                        <a:rPr lang="en-GB" sz="1600" dirty="0">
                          <a:effectLst/>
                          <a:latin typeface="+mn-lt"/>
                          <a:ea typeface="Times New Roman" panose="02020603050405020304" pitchFamily="18" charset="0"/>
                          <a:cs typeface="Times New Roman" panose="02020603050405020304" pitchFamily="18" charset="0"/>
                        </a:rPr>
                        <a:t>They may not want to tell you at first. If they seem confused or unclear, keep what you say simple and remember that you might need to repeat yourself.</a:t>
                      </a:r>
                      <a:endParaRPr lang="en-GB" sz="1800" dirty="0">
                        <a:effectLst/>
                        <a:latin typeface="+mn-lt"/>
                        <a:ea typeface="Times New Roman" panose="02020603050405020304" pitchFamily="18" charset="0"/>
                        <a:cs typeface="Times New Roman" panose="02020603050405020304" pitchFamily="18" charset="0"/>
                      </a:endParaRPr>
                    </a:p>
                    <a:p>
                      <a:pPr marL="285750" lvl="0" indent="-285750">
                        <a:spcBef>
                          <a:spcPts val="200"/>
                        </a:spcBef>
                        <a:spcAft>
                          <a:spcPts val="400"/>
                        </a:spcAft>
                        <a:buFont typeface="Arial" panose="020B0604020202020204" pitchFamily="34" charset="0"/>
                        <a:buChar char="•"/>
                        <a:tabLst>
                          <a:tab pos="228600" algn="l"/>
                          <a:tab pos="71755" algn="l"/>
                        </a:tabLst>
                      </a:pPr>
                      <a:r>
                        <a:rPr lang="en-GB" sz="1600" dirty="0">
                          <a:effectLst/>
                          <a:latin typeface="+mn-lt"/>
                          <a:ea typeface="Times New Roman" panose="02020603050405020304" pitchFamily="18" charset="0"/>
                          <a:cs typeface="Times New Roman" panose="02020603050405020304" pitchFamily="18" charset="0"/>
                        </a:rPr>
                        <a:t>Ask what has happened, how they feel, and if they need anything. </a:t>
                      </a:r>
                      <a:endParaRPr lang="en-GB" sz="1800" dirty="0">
                        <a:effectLst/>
                        <a:latin typeface="+mn-lt"/>
                        <a:ea typeface="Times New Roman" panose="02020603050405020304" pitchFamily="18" charset="0"/>
                        <a:cs typeface="Times New Roman" panose="02020603050405020304" pitchFamily="18" charset="0"/>
                      </a:endParaRPr>
                    </a:p>
                    <a:p>
                      <a:pPr marL="285750" lvl="0" indent="-285750">
                        <a:spcBef>
                          <a:spcPts val="200"/>
                        </a:spcBef>
                        <a:spcAft>
                          <a:spcPts val="400"/>
                        </a:spcAft>
                        <a:buFont typeface="Arial" panose="020B0604020202020204" pitchFamily="34" charset="0"/>
                        <a:buChar char="•"/>
                        <a:tabLst>
                          <a:tab pos="228600" algn="l"/>
                          <a:tab pos="71755" algn="l"/>
                        </a:tabLst>
                      </a:pPr>
                      <a:r>
                        <a:rPr lang="en-GB" sz="1600" dirty="0">
                          <a:effectLst/>
                          <a:latin typeface="+mn-lt"/>
                          <a:ea typeface="Times New Roman" panose="02020603050405020304" pitchFamily="18" charset="0"/>
                          <a:cs typeface="Times New Roman" panose="02020603050405020304" pitchFamily="18" charset="0"/>
                        </a:rPr>
                        <a:t>You might not be able to do anything to make the problem go away, but listening and being understanding can be a big help. </a:t>
                      </a:r>
                      <a:endParaRPr lang="en-GB" sz="1800" dirty="0">
                        <a:effectLst/>
                        <a:latin typeface="+mn-lt"/>
                        <a:ea typeface="Times New Roman" panose="02020603050405020304" pitchFamily="18" charset="0"/>
                        <a:cs typeface="Times New Roman" panose="02020603050405020304" pitchFamily="18" charset="0"/>
                      </a:endParaRPr>
                    </a:p>
                    <a:p>
                      <a:pPr marL="285750" lvl="0" indent="-285750">
                        <a:spcBef>
                          <a:spcPts val="200"/>
                        </a:spcBef>
                        <a:spcAft>
                          <a:spcPts val="400"/>
                        </a:spcAft>
                        <a:buFont typeface="Arial" panose="020B0604020202020204" pitchFamily="34" charset="0"/>
                        <a:buChar char="•"/>
                        <a:tabLst>
                          <a:tab pos="228600" algn="l"/>
                          <a:tab pos="71755" algn="l"/>
                        </a:tabLst>
                      </a:pPr>
                      <a:r>
                        <a:rPr lang="en-GB" sz="1600" dirty="0">
                          <a:effectLst/>
                          <a:latin typeface="+mn-lt"/>
                          <a:ea typeface="Times New Roman" panose="02020603050405020304" pitchFamily="18" charset="0"/>
                          <a:cs typeface="Times New Roman" panose="02020603050405020304" pitchFamily="18" charset="0"/>
                        </a:rPr>
                        <a:t>Don’t crowd their space but show that you want to help. </a:t>
                      </a:r>
                      <a:endParaRPr lang="en-GB" sz="1800" dirty="0">
                        <a:effectLst/>
                        <a:latin typeface="+mn-lt"/>
                        <a:ea typeface="Times New Roman" panose="02020603050405020304" pitchFamily="18" charset="0"/>
                        <a:cs typeface="Times New Roman" panose="02020603050405020304" pitchFamily="18" charset="0"/>
                      </a:endParaRPr>
                    </a:p>
                    <a:p>
                      <a:pPr marL="180340">
                        <a:spcBef>
                          <a:spcPts val="200"/>
                        </a:spcBef>
                        <a:spcAft>
                          <a:spcPts val="400"/>
                        </a:spcAft>
                        <a:tabLst>
                          <a:tab pos="228600" algn="l"/>
                          <a:tab pos="457200" algn="l"/>
                        </a:tabLst>
                      </a:pPr>
                      <a:r>
                        <a:rPr lang="en-GB" sz="1600" dirty="0">
                          <a:solidFill>
                            <a:srgbClr val="000000"/>
                          </a:solidFill>
                          <a:effectLst/>
                          <a:latin typeface="+mn-lt"/>
                          <a:ea typeface="Times New Roman" panose="02020603050405020304" pitchFamily="18" charset="0"/>
                          <a:cs typeface="Times New Roman" panose="02020603050405020304" pitchFamily="18" charset="0"/>
                        </a:rPr>
                        <a:t> </a:t>
                      </a:r>
                      <a:endParaRPr lang="en-GB" sz="1800" dirty="0">
                        <a:effectLst/>
                        <a:latin typeface="+mn-lt"/>
                        <a:ea typeface="Times New Roman" panose="02020603050405020304" pitchFamily="18" charset="0"/>
                        <a:cs typeface="Times New Roman" panose="02020603050405020304" pitchFamily="18" charset="0"/>
                      </a:endParaRPr>
                    </a:p>
                    <a:p>
                      <a:pPr marL="457200">
                        <a:spcBef>
                          <a:spcPts val="200"/>
                        </a:spcBef>
                        <a:spcAft>
                          <a:spcPts val="400"/>
                        </a:spcAft>
                        <a:tabLst>
                          <a:tab pos="228600" algn="l"/>
                          <a:tab pos="457200" algn="l"/>
                        </a:tabLst>
                      </a:pPr>
                      <a:r>
                        <a:rPr lang="en-GB" sz="1600" dirty="0">
                          <a:solidFill>
                            <a:srgbClr val="000000"/>
                          </a:solidFill>
                          <a:effectLst/>
                          <a:latin typeface="+mn-lt"/>
                          <a:ea typeface="Times New Roman" panose="02020603050405020304" pitchFamily="18" charset="0"/>
                          <a:cs typeface="Times New Roman" panose="02020603050405020304" pitchFamily="18" charset="0"/>
                        </a:rPr>
                        <a:t>After the role play, the coach will give you some helpful feedback. The person who is upset will also say how they felt and if there was anything else they would have found useful. </a:t>
                      </a:r>
                      <a:endParaRPr lang="en-GB" sz="1800" dirty="0">
                        <a:effectLst/>
                        <a:latin typeface="+mn-lt"/>
                        <a:ea typeface="Times New Roman" panose="02020603050405020304" pitchFamily="18" charset="0"/>
                        <a:cs typeface="Times New Roman" panose="02020603050405020304" pitchFamily="18" charset="0"/>
                      </a:endParaRPr>
                    </a:p>
                    <a:p>
                      <a:pPr marL="457200">
                        <a:spcBef>
                          <a:spcPts val="200"/>
                        </a:spcBef>
                        <a:spcAft>
                          <a:spcPts val="400"/>
                        </a:spcAft>
                        <a:tabLst>
                          <a:tab pos="228600" algn="l"/>
                          <a:tab pos="457200" algn="l"/>
                        </a:tabLst>
                      </a:pPr>
                      <a:r>
                        <a:rPr lang="en-GB" sz="1600" dirty="0">
                          <a:solidFill>
                            <a:srgbClr val="000000"/>
                          </a:solidFill>
                          <a:effectLst/>
                          <a:latin typeface="+mn-lt"/>
                          <a:ea typeface="Times New Roman" panose="02020603050405020304" pitchFamily="18" charset="0"/>
                          <a:cs typeface="Times New Roman" panose="02020603050405020304" pitchFamily="18" charset="0"/>
                        </a:rPr>
                        <a:t>You could run the role play a second time, trying out their ideas or discuss how you might use their ideas in the future. </a:t>
                      </a:r>
                      <a:endParaRPr lang="en-GB" sz="1800" dirty="0">
                        <a:effectLst/>
                        <a:latin typeface="+mn-lt"/>
                        <a:ea typeface="Times New Roman" panose="02020603050405020304" pitchFamily="18" charset="0"/>
                        <a:cs typeface="Times New Roman" panose="02020603050405020304" pitchFamily="18" charset="0"/>
                      </a:endParaRPr>
                    </a:p>
                  </a:txBody>
                  <a:tcPr marL="42716" marR="427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144137"/>
                  </a:ext>
                </a:extLst>
              </a:tr>
            </a:tbl>
          </a:graphicData>
        </a:graphic>
      </p:graphicFrame>
      <p:sp>
        <p:nvSpPr>
          <p:cNvPr id="21" name="Rectangle 5">
            <a:extLst>
              <a:ext uri="{FF2B5EF4-FFF2-40B4-BE49-F238E27FC236}">
                <a16:creationId xmlns:a16="http://schemas.microsoft.com/office/drawing/2014/main" id="{3478D488-B71E-4790-BFCC-4F75D22EC641}"/>
              </a:ext>
            </a:extLst>
          </p:cNvPr>
          <p:cNvSpPr>
            <a:spLocks noChangeArrowheads="1"/>
          </p:cNvSpPr>
          <p:nvPr/>
        </p:nvSpPr>
        <p:spPr bwMode="auto">
          <a:xfrm>
            <a:off x="5021814" y="420053"/>
            <a:ext cx="301840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28600" algn="l"/>
                <a:tab pos="457200" algn="l"/>
              </a:tabLst>
            </a:pPr>
            <a:r>
              <a:rPr kumimoji="0" lang="en-GB" altLang="en-US" sz="2800" b="1" i="0" u="none" strike="noStrike" cap="none" normalizeH="0" baseline="0" dirty="0">
                <a:ln>
                  <a:noFill/>
                </a:ln>
                <a:solidFill>
                  <a:schemeClr val="tx1"/>
                </a:solidFill>
                <a:effectLst/>
                <a:latin typeface="HelveticaNeueLT Pro 45 Lt" charset="0"/>
                <a:ea typeface="Times New Roman" panose="02020603050405020304" pitchFamily="18" charset="0"/>
                <a:cs typeface="Arial" panose="020B0604020202020204" pitchFamily="34" charset="0"/>
              </a:rPr>
              <a:t>The helper card</a:t>
            </a:r>
            <a:endParaRPr kumimoji="0" lang="en-GB" altLang="en-US" sz="1800" b="0" i="0" u="none" strike="noStrike" cap="none" normalizeH="0" baseline="0" dirty="0">
              <a:ln>
                <a:noFill/>
              </a:ln>
              <a:solidFill>
                <a:schemeClr val="tx1"/>
              </a:solidFill>
              <a:effectLst/>
            </a:endParaRPr>
          </a:p>
        </p:txBody>
      </p:sp>
      <p:pic>
        <p:nvPicPr>
          <p:cNvPr id="23" name="Picture 22">
            <a:extLst>
              <a:ext uri="{FF2B5EF4-FFF2-40B4-BE49-F238E27FC236}">
                <a16:creationId xmlns:a16="http://schemas.microsoft.com/office/drawing/2014/main" id="{3EEFDE80-3B9F-47F3-8D14-AA03EF4C844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2743567">
            <a:off x="3411050" y="-82207"/>
            <a:ext cx="1011938" cy="1575819"/>
          </a:xfrm>
          <a:prstGeom prst="rect">
            <a:avLst/>
          </a:prstGeom>
        </p:spPr>
      </p:pic>
    </p:spTree>
    <p:extLst>
      <p:ext uri="{BB962C8B-B14F-4D97-AF65-F5344CB8AC3E}">
        <p14:creationId xmlns:p14="http://schemas.microsoft.com/office/powerpoint/2010/main" val="2123326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58EBF41F-23B3-46A0-81FE-ED959593054F}"/>
              </a:ext>
            </a:extLst>
          </p:cNvPr>
          <p:cNvGraphicFramePr>
            <a:graphicFrameLocks noGrp="1"/>
          </p:cNvGraphicFramePr>
          <p:nvPr>
            <p:extLst>
              <p:ext uri="{D42A27DB-BD31-4B8C-83A1-F6EECF244321}">
                <p14:modId xmlns:p14="http://schemas.microsoft.com/office/powerpoint/2010/main" val="1010359908"/>
              </p:ext>
            </p:extLst>
          </p:nvPr>
        </p:nvGraphicFramePr>
        <p:xfrm>
          <a:off x="1786344" y="483369"/>
          <a:ext cx="7333992" cy="5681936"/>
        </p:xfrm>
        <a:graphic>
          <a:graphicData uri="http://schemas.openxmlformats.org/drawingml/2006/table">
            <a:tbl>
              <a:tblPr firstRow="1" firstCol="1" bandRow="1"/>
              <a:tblGrid>
                <a:gridCol w="7333992">
                  <a:extLst>
                    <a:ext uri="{9D8B030D-6E8A-4147-A177-3AD203B41FA5}">
                      <a16:colId xmlns:a16="http://schemas.microsoft.com/office/drawing/2014/main" val="2622633134"/>
                    </a:ext>
                  </a:extLst>
                </a:gridCol>
              </a:tblGrid>
              <a:tr h="5681936">
                <a:tc>
                  <a:txBody>
                    <a:bodyPr/>
                    <a:lstStyle/>
                    <a:p>
                      <a:pPr>
                        <a:spcAft>
                          <a:spcPts val="0"/>
                        </a:spcAft>
                      </a:pPr>
                      <a:r>
                        <a:rPr lang="en-GB" sz="2000" dirty="0">
                          <a:effectLst/>
                          <a:latin typeface="+mn-lt"/>
                          <a:ea typeface="HelveticaNeueLT Pro 45 Lt"/>
                          <a:cs typeface="Arial" panose="020B0604020202020204" pitchFamily="34" charset="0"/>
                        </a:rPr>
                        <a:t>Your job is to watch the conversation, and make notes, thinking about what the helper is doing and saying. How do they speak to the person who is upset? What is their body language like?</a:t>
                      </a:r>
                      <a:endParaRPr lang="en-GB" sz="2000" dirty="0">
                        <a:effectLst/>
                        <a:latin typeface="+mn-lt"/>
                        <a:ea typeface="HelveticaNeueLT Pro 45 Lt"/>
                        <a:cs typeface="HelveticaNeueLT Pro 45 Lt"/>
                      </a:endParaRPr>
                    </a:p>
                    <a:p>
                      <a:pPr>
                        <a:spcAft>
                          <a:spcPts val="0"/>
                        </a:spcAft>
                      </a:pPr>
                      <a:r>
                        <a:rPr lang="en-GB" sz="2000" dirty="0">
                          <a:effectLst/>
                          <a:latin typeface="+mn-lt"/>
                          <a:ea typeface="HelveticaNeueLT Pro 45 Lt"/>
                          <a:cs typeface="Arial" panose="020B0604020202020204" pitchFamily="34" charset="0"/>
                        </a:rPr>
                        <a:t> </a:t>
                      </a:r>
                      <a:endParaRPr lang="en-GB" sz="2000" dirty="0">
                        <a:effectLst/>
                        <a:latin typeface="+mn-lt"/>
                        <a:ea typeface="HelveticaNeueLT Pro 45 Lt"/>
                        <a:cs typeface="HelveticaNeueLT Pro 45 Lt"/>
                      </a:endParaRPr>
                    </a:p>
                    <a:p>
                      <a:pPr>
                        <a:spcAft>
                          <a:spcPts val="0"/>
                        </a:spcAft>
                      </a:pPr>
                      <a:r>
                        <a:rPr lang="en-GB" sz="2000" dirty="0">
                          <a:effectLst/>
                          <a:latin typeface="+mn-lt"/>
                          <a:ea typeface="HelveticaNeueLT Pro 45 Lt"/>
                          <a:cs typeface="Arial" panose="020B0604020202020204" pitchFamily="34" charset="0"/>
                        </a:rPr>
                        <a:t>Don’t stop the role-play, let them finish. </a:t>
                      </a:r>
                      <a:endParaRPr lang="en-GB" sz="2000" dirty="0">
                        <a:effectLst/>
                        <a:latin typeface="+mn-lt"/>
                        <a:ea typeface="HelveticaNeueLT Pro 45 Lt"/>
                        <a:cs typeface="HelveticaNeueLT Pro 45 Lt"/>
                      </a:endParaRPr>
                    </a:p>
                    <a:p>
                      <a:pPr>
                        <a:spcAft>
                          <a:spcPts val="0"/>
                        </a:spcAft>
                      </a:pPr>
                      <a:r>
                        <a:rPr lang="en-GB" sz="2000" dirty="0">
                          <a:effectLst/>
                          <a:latin typeface="+mn-lt"/>
                          <a:ea typeface="HelveticaNeueLT Pro 45 Lt"/>
                          <a:cs typeface="Arial" panose="020B0604020202020204" pitchFamily="34" charset="0"/>
                        </a:rPr>
                        <a:t> </a:t>
                      </a:r>
                      <a:endParaRPr lang="en-GB" sz="2000" dirty="0">
                        <a:effectLst/>
                        <a:latin typeface="+mn-lt"/>
                        <a:ea typeface="HelveticaNeueLT Pro 45 Lt"/>
                        <a:cs typeface="HelveticaNeueLT Pro 45 Lt"/>
                      </a:endParaRPr>
                    </a:p>
                    <a:p>
                      <a:pPr>
                        <a:spcAft>
                          <a:spcPts val="0"/>
                        </a:spcAft>
                      </a:pPr>
                      <a:r>
                        <a:rPr lang="en-GB" sz="2000" dirty="0">
                          <a:effectLst/>
                          <a:latin typeface="+mn-lt"/>
                          <a:ea typeface="HelveticaNeueLT Pro 45 Lt"/>
                          <a:cs typeface="HelveticaNeueLT Pro 45 Lt"/>
                        </a:rPr>
                        <a:t>When they have finished, ask the person who was upset how they felt during the conversation and what was helpful. Suggest what the helper could do differently. They will do the role-play again, and this time you can stop them and make suggestions. You might like to start your coaching sentences like this:</a:t>
                      </a:r>
                    </a:p>
                    <a:p>
                      <a:pPr>
                        <a:spcAft>
                          <a:spcPts val="0"/>
                        </a:spcAft>
                      </a:pPr>
                      <a:endParaRPr lang="en-GB" sz="2000" dirty="0">
                        <a:effectLst/>
                        <a:latin typeface="+mn-lt"/>
                        <a:ea typeface="HelveticaNeueLT Pro 45 Lt"/>
                        <a:cs typeface="HelveticaNeueLT Pro 45 Lt"/>
                      </a:endParaRPr>
                    </a:p>
                    <a:p>
                      <a:pPr marL="342900" lvl="0" indent="-342900">
                        <a:spcBef>
                          <a:spcPts val="200"/>
                        </a:spcBef>
                        <a:spcAft>
                          <a:spcPts val="400"/>
                        </a:spcAft>
                        <a:buFont typeface="Arial" panose="020B0604020202020204" pitchFamily="34" charset="0"/>
                        <a:buChar char="•"/>
                        <a:tabLst>
                          <a:tab pos="228600" algn="l"/>
                          <a:tab pos="71755" algn="l"/>
                        </a:tabLst>
                      </a:pPr>
                      <a:r>
                        <a:rPr lang="en-GB" sz="2000" dirty="0">
                          <a:effectLst/>
                          <a:latin typeface="+mn-lt"/>
                          <a:ea typeface="Times New Roman" panose="02020603050405020304" pitchFamily="18" charset="0"/>
                          <a:cs typeface="Times New Roman" panose="02020603050405020304" pitchFamily="18" charset="0"/>
                        </a:rPr>
                        <a:t>Have you thought about trying …</a:t>
                      </a:r>
                    </a:p>
                    <a:p>
                      <a:pPr marL="342900" lvl="0" indent="-342900">
                        <a:spcBef>
                          <a:spcPts val="200"/>
                        </a:spcBef>
                        <a:spcAft>
                          <a:spcPts val="400"/>
                        </a:spcAft>
                        <a:buFont typeface="Arial" panose="020B0604020202020204" pitchFamily="34" charset="0"/>
                        <a:buChar char="•"/>
                        <a:tabLst>
                          <a:tab pos="228600" algn="l"/>
                          <a:tab pos="71755" algn="l"/>
                        </a:tabLst>
                      </a:pPr>
                      <a:r>
                        <a:rPr lang="en-GB" sz="2000" dirty="0">
                          <a:effectLst/>
                          <a:latin typeface="+mn-lt"/>
                          <a:ea typeface="Times New Roman" panose="02020603050405020304" pitchFamily="18" charset="0"/>
                          <a:cs typeface="Times New Roman" panose="02020603050405020304" pitchFamily="18" charset="0"/>
                        </a:rPr>
                        <a:t>Could you develop that by …</a:t>
                      </a:r>
                    </a:p>
                    <a:p>
                      <a:pPr marL="342900" lvl="0" indent="-342900">
                        <a:spcBef>
                          <a:spcPts val="200"/>
                        </a:spcBef>
                        <a:spcAft>
                          <a:spcPts val="400"/>
                        </a:spcAft>
                        <a:buFont typeface="Arial" panose="020B0604020202020204" pitchFamily="34" charset="0"/>
                        <a:buChar char="&gt;"/>
                        <a:tabLst>
                          <a:tab pos="228600" algn="l"/>
                          <a:tab pos="71755" algn="l"/>
                        </a:tabLst>
                      </a:pPr>
                      <a:endParaRPr lang="en-GB" sz="2000" dirty="0">
                        <a:effectLst/>
                        <a:latin typeface="+mn-lt"/>
                        <a:ea typeface="Times New Roman" panose="02020603050405020304" pitchFamily="18" charset="0"/>
                        <a:cs typeface="Times New Roman" panose="02020603050405020304" pitchFamily="18" charset="0"/>
                      </a:endParaRPr>
                    </a:p>
                    <a:p>
                      <a:pPr marL="0" lvl="0" indent="0">
                        <a:spcBef>
                          <a:spcPts val="200"/>
                        </a:spcBef>
                        <a:spcAft>
                          <a:spcPts val="400"/>
                        </a:spcAft>
                        <a:buFont typeface="Arial" panose="020B0604020202020204" pitchFamily="34" charset="0"/>
                        <a:buNone/>
                        <a:tabLst>
                          <a:tab pos="228600" algn="l"/>
                          <a:tab pos="71755" algn="l"/>
                        </a:tabLst>
                      </a:pPr>
                      <a:r>
                        <a:rPr lang="en-GB" sz="2000" dirty="0">
                          <a:effectLst/>
                          <a:latin typeface="+mn-lt"/>
                          <a:ea typeface="Times New Roman" panose="02020603050405020304" pitchFamily="18" charset="0"/>
                          <a:cs typeface="Times New Roman" panose="02020603050405020304" pitchFamily="18" charset="0"/>
                        </a:rPr>
                        <a:t>This card continues on the next slide…</a:t>
                      </a:r>
                    </a:p>
                  </a:txBody>
                  <a:tcPr marL="18082" marR="18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58851569"/>
                  </a:ext>
                </a:extLst>
              </a:tr>
            </a:tbl>
          </a:graphicData>
        </a:graphic>
      </p:graphicFrame>
      <p:sp>
        <p:nvSpPr>
          <p:cNvPr id="6" name="Rectangle 3">
            <a:extLst>
              <a:ext uri="{FF2B5EF4-FFF2-40B4-BE49-F238E27FC236}">
                <a16:creationId xmlns:a16="http://schemas.microsoft.com/office/drawing/2014/main" id="{A59153D7-2765-44F9-AA45-1C908779CA86}"/>
              </a:ext>
            </a:extLst>
          </p:cNvPr>
          <p:cNvSpPr>
            <a:spLocks noChangeArrowheads="1"/>
          </p:cNvSpPr>
          <p:nvPr/>
        </p:nvSpPr>
        <p:spPr bwMode="auto">
          <a:xfrm>
            <a:off x="3863752" y="6315"/>
            <a:ext cx="2855640" cy="4770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lvl1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28600" algn="l"/>
                <a:tab pos="457200" algn="l"/>
              </a:tabLst>
            </a:pPr>
            <a:r>
              <a:rPr kumimoji="0" lang="en-GB" altLang="en-US" sz="2800" b="1" i="0" u="none" strike="noStrike" cap="none" normalizeH="0" baseline="0" dirty="0">
                <a:ln>
                  <a:noFill/>
                </a:ln>
                <a:solidFill>
                  <a:schemeClr val="tx1"/>
                </a:solidFill>
                <a:effectLst/>
                <a:latin typeface="+mn-lt"/>
                <a:ea typeface="Times New Roman" panose="02020603050405020304" pitchFamily="18" charset="0"/>
                <a:cs typeface="Times New Roman" panose="02020603050405020304" pitchFamily="18" charset="0"/>
              </a:rPr>
              <a:t>The coach card</a:t>
            </a:r>
            <a:endParaRPr kumimoji="0" lang="en-GB" altLang="en-US" sz="2800" b="0" i="0" u="none" strike="noStrike" cap="none" normalizeH="0" baseline="0" dirty="0">
              <a:ln>
                <a:noFill/>
              </a:ln>
              <a:solidFill>
                <a:schemeClr val="tx1"/>
              </a:solidFill>
              <a:effectLst/>
              <a:latin typeface="+mn-lt"/>
            </a:endParaRPr>
          </a:p>
        </p:txBody>
      </p:sp>
      <p:pic>
        <p:nvPicPr>
          <p:cNvPr id="8" name="Picture 7">
            <a:extLst>
              <a:ext uri="{FF2B5EF4-FFF2-40B4-BE49-F238E27FC236}">
                <a16:creationId xmlns:a16="http://schemas.microsoft.com/office/drawing/2014/main" id="{174B84DD-0B3E-4855-88FE-F8CD01F7BE8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5261248">
            <a:off x="389202" y="2116668"/>
            <a:ext cx="1011938" cy="1575819"/>
          </a:xfrm>
          <a:prstGeom prst="rect">
            <a:avLst/>
          </a:prstGeom>
        </p:spPr>
      </p:pic>
    </p:spTree>
    <p:extLst>
      <p:ext uri="{BB962C8B-B14F-4D97-AF65-F5344CB8AC3E}">
        <p14:creationId xmlns:p14="http://schemas.microsoft.com/office/powerpoint/2010/main" val="25194174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58EBF41F-23B3-46A0-81FE-ED959593054F}"/>
              </a:ext>
            </a:extLst>
          </p:cNvPr>
          <p:cNvGraphicFramePr>
            <a:graphicFrameLocks noGrp="1"/>
          </p:cNvGraphicFramePr>
          <p:nvPr>
            <p:extLst>
              <p:ext uri="{D42A27DB-BD31-4B8C-83A1-F6EECF244321}">
                <p14:modId xmlns:p14="http://schemas.microsoft.com/office/powerpoint/2010/main" val="2577657000"/>
              </p:ext>
            </p:extLst>
          </p:nvPr>
        </p:nvGraphicFramePr>
        <p:xfrm>
          <a:off x="1786344" y="483368"/>
          <a:ext cx="7550016" cy="5681935"/>
        </p:xfrm>
        <a:graphic>
          <a:graphicData uri="http://schemas.openxmlformats.org/drawingml/2006/table">
            <a:tbl>
              <a:tblPr firstRow="1" firstCol="1" bandRow="1"/>
              <a:tblGrid>
                <a:gridCol w="7550016">
                  <a:extLst>
                    <a:ext uri="{9D8B030D-6E8A-4147-A177-3AD203B41FA5}">
                      <a16:colId xmlns:a16="http://schemas.microsoft.com/office/drawing/2014/main" val="2622633134"/>
                    </a:ext>
                  </a:extLst>
                </a:gridCol>
              </a:tblGrid>
              <a:tr h="5681935">
                <a:tc>
                  <a:txBody>
                    <a:bodyPr/>
                    <a:lstStyle/>
                    <a:p>
                      <a:pPr marL="180340" indent="-180340">
                        <a:spcBef>
                          <a:spcPts val="200"/>
                        </a:spcBef>
                        <a:spcAft>
                          <a:spcPts val="400"/>
                        </a:spcAft>
                        <a:tabLst>
                          <a:tab pos="228600" algn="l"/>
                          <a:tab pos="457200" algn="l"/>
                        </a:tabLst>
                      </a:pPr>
                      <a:endParaRPr lang="en-GB" sz="1700" dirty="0">
                        <a:effectLst/>
                        <a:latin typeface="+mn-lt"/>
                        <a:ea typeface="Times New Roman" panose="02020603050405020304" pitchFamily="18" charset="0"/>
                        <a:cs typeface="Times New Roman" panose="02020603050405020304" pitchFamily="18" charset="0"/>
                      </a:endParaRPr>
                    </a:p>
                    <a:p>
                      <a:pPr marL="180340" indent="-180340">
                        <a:spcBef>
                          <a:spcPts val="200"/>
                        </a:spcBef>
                        <a:spcAft>
                          <a:spcPts val="400"/>
                        </a:spcAft>
                        <a:tabLst>
                          <a:tab pos="228600" algn="l"/>
                          <a:tab pos="457200" algn="l"/>
                        </a:tabLst>
                      </a:pPr>
                      <a:r>
                        <a:rPr lang="en-GB" sz="1700" dirty="0">
                          <a:effectLst/>
                          <a:latin typeface="+mn-lt"/>
                          <a:ea typeface="Times New Roman" panose="02020603050405020304" pitchFamily="18" charset="0"/>
                          <a:cs typeface="Times New Roman" panose="02020603050405020304" pitchFamily="18" charset="0"/>
                        </a:rPr>
                        <a:t>Some advice you can give the helper:</a:t>
                      </a:r>
                    </a:p>
                    <a:p>
                      <a:pPr marL="285750" lvl="0" indent="-285750">
                        <a:spcBef>
                          <a:spcPts val="200"/>
                        </a:spcBef>
                        <a:spcAft>
                          <a:spcPts val="400"/>
                        </a:spcAft>
                        <a:buFont typeface="Arial" panose="020B0604020202020204" pitchFamily="34" charset="0"/>
                        <a:buChar char="•"/>
                        <a:tabLst>
                          <a:tab pos="228600" algn="l"/>
                          <a:tab pos="71755" algn="l"/>
                        </a:tabLst>
                      </a:pPr>
                      <a:r>
                        <a:rPr lang="en-GB" sz="1700" dirty="0">
                          <a:effectLst/>
                          <a:latin typeface="+mn-lt"/>
                          <a:ea typeface="Times New Roman" panose="02020603050405020304" pitchFamily="18" charset="0"/>
                          <a:cs typeface="Times New Roman" panose="02020603050405020304" pitchFamily="18" charset="0"/>
                        </a:rPr>
                        <a:t>Give people time to talk.</a:t>
                      </a:r>
                    </a:p>
                    <a:p>
                      <a:pPr marL="285750" lvl="0" indent="-285750">
                        <a:spcBef>
                          <a:spcPts val="200"/>
                        </a:spcBef>
                        <a:spcAft>
                          <a:spcPts val="400"/>
                        </a:spcAft>
                        <a:buFont typeface="Arial" panose="020B0604020202020204" pitchFamily="34" charset="0"/>
                        <a:buChar char="•"/>
                        <a:tabLst>
                          <a:tab pos="228600" algn="l"/>
                          <a:tab pos="71755" algn="l"/>
                        </a:tabLst>
                      </a:pPr>
                      <a:r>
                        <a:rPr lang="en-GB" sz="1700" dirty="0">
                          <a:effectLst/>
                          <a:latin typeface="+mn-lt"/>
                          <a:ea typeface="Times New Roman" panose="02020603050405020304" pitchFamily="18" charset="0"/>
                          <a:cs typeface="Times New Roman" panose="02020603050405020304" pitchFamily="18" charset="0"/>
                        </a:rPr>
                        <a:t>Give them space and don't crowd them (they might not like a hug).</a:t>
                      </a:r>
                    </a:p>
                    <a:p>
                      <a:pPr marL="285750" lvl="0" indent="-285750">
                        <a:spcBef>
                          <a:spcPts val="200"/>
                        </a:spcBef>
                        <a:spcAft>
                          <a:spcPts val="400"/>
                        </a:spcAft>
                        <a:buFont typeface="Arial" panose="020B0604020202020204" pitchFamily="34" charset="0"/>
                        <a:buChar char="•"/>
                        <a:tabLst>
                          <a:tab pos="228600" algn="l"/>
                          <a:tab pos="71755" algn="l"/>
                        </a:tabLst>
                      </a:pPr>
                      <a:r>
                        <a:rPr lang="en-GB" sz="1700" dirty="0">
                          <a:effectLst/>
                          <a:latin typeface="+mn-lt"/>
                          <a:ea typeface="Times New Roman" panose="02020603050405020304" pitchFamily="18" charset="0"/>
                          <a:cs typeface="Times New Roman" panose="02020603050405020304" pitchFamily="18" charset="0"/>
                        </a:rPr>
                        <a:t>Make eye contact but don't stare.</a:t>
                      </a:r>
                    </a:p>
                    <a:p>
                      <a:pPr marL="285750" lvl="0" indent="-285750">
                        <a:spcBef>
                          <a:spcPts val="200"/>
                        </a:spcBef>
                        <a:spcAft>
                          <a:spcPts val="400"/>
                        </a:spcAft>
                        <a:buFont typeface="Arial" panose="020B0604020202020204" pitchFamily="34" charset="0"/>
                        <a:buChar char="•"/>
                        <a:tabLst>
                          <a:tab pos="228600" algn="l"/>
                          <a:tab pos="71755" algn="l"/>
                        </a:tabLst>
                      </a:pPr>
                      <a:r>
                        <a:rPr lang="en-GB" sz="1700" dirty="0">
                          <a:effectLst/>
                          <a:latin typeface="+mn-lt"/>
                          <a:ea typeface="Times New Roman" panose="02020603050405020304" pitchFamily="18" charset="0"/>
                          <a:cs typeface="Times New Roman" panose="02020603050405020304" pitchFamily="18" charset="0"/>
                        </a:rPr>
                        <a:t>Be still and relaxed.</a:t>
                      </a:r>
                    </a:p>
                    <a:p>
                      <a:pPr marL="285750" lvl="0" indent="-285750">
                        <a:spcBef>
                          <a:spcPts val="200"/>
                        </a:spcBef>
                        <a:spcAft>
                          <a:spcPts val="400"/>
                        </a:spcAft>
                        <a:buFont typeface="Arial" panose="020B0604020202020204" pitchFamily="34" charset="0"/>
                        <a:buChar char="•"/>
                        <a:tabLst>
                          <a:tab pos="228600" algn="l"/>
                          <a:tab pos="71755" algn="l"/>
                        </a:tabLst>
                      </a:pPr>
                      <a:r>
                        <a:rPr lang="en-GB" sz="1700" dirty="0">
                          <a:effectLst/>
                          <a:latin typeface="+mn-lt"/>
                          <a:ea typeface="Times New Roman" panose="02020603050405020304" pitchFamily="18" charset="0"/>
                          <a:cs typeface="Times New Roman" panose="02020603050405020304" pitchFamily="18" charset="0"/>
                        </a:rPr>
                        <a:t>When you talk, use a calm voice – don’t shout or whisper and don't stop them or interrupt.</a:t>
                      </a:r>
                    </a:p>
                    <a:p>
                      <a:pPr marL="285750" lvl="0" indent="-285750">
                        <a:spcBef>
                          <a:spcPts val="200"/>
                        </a:spcBef>
                        <a:spcAft>
                          <a:spcPts val="400"/>
                        </a:spcAft>
                        <a:buFont typeface="Arial" panose="020B0604020202020204" pitchFamily="34" charset="0"/>
                        <a:buChar char="•"/>
                        <a:tabLst>
                          <a:tab pos="228600" algn="l"/>
                          <a:tab pos="71755" algn="l"/>
                        </a:tabLst>
                      </a:pPr>
                      <a:r>
                        <a:rPr lang="en-GB" sz="1700" dirty="0">
                          <a:effectLst/>
                          <a:latin typeface="+mn-lt"/>
                          <a:ea typeface="Times New Roman" panose="02020603050405020304" pitchFamily="18" charset="0"/>
                          <a:cs typeface="Times New Roman" panose="02020603050405020304" pitchFamily="18" charset="0"/>
                        </a:rPr>
                        <a:t>Try not to say things like "Everything will be okay". After all, it might not be. And even if it is, that may not be how the person is feeling at that moment. </a:t>
                      </a:r>
                    </a:p>
                    <a:p>
                      <a:pPr marL="285750" lvl="0" indent="-285750">
                        <a:spcBef>
                          <a:spcPts val="200"/>
                        </a:spcBef>
                        <a:spcAft>
                          <a:spcPts val="400"/>
                        </a:spcAft>
                        <a:buFont typeface="Arial" panose="020B0604020202020204" pitchFamily="34" charset="0"/>
                        <a:buChar char="•"/>
                        <a:tabLst>
                          <a:tab pos="228600" algn="l"/>
                          <a:tab pos="71755" algn="l"/>
                        </a:tabLst>
                      </a:pPr>
                      <a:r>
                        <a:rPr lang="en-GB" sz="1700" dirty="0">
                          <a:effectLst/>
                          <a:latin typeface="+mn-lt"/>
                          <a:ea typeface="Times New Roman" panose="02020603050405020304" pitchFamily="18" charset="0"/>
                          <a:cs typeface="Times New Roman" panose="02020603050405020304" pitchFamily="18" charset="0"/>
                        </a:rPr>
                        <a:t>Use phrases like, "mmm" and “I see”. This shows that you are listening and thinking about what they are saying. </a:t>
                      </a:r>
                    </a:p>
                    <a:p>
                      <a:pPr marL="180340" indent="-180340">
                        <a:spcBef>
                          <a:spcPts val="200"/>
                        </a:spcBef>
                        <a:spcAft>
                          <a:spcPts val="400"/>
                        </a:spcAft>
                        <a:tabLst>
                          <a:tab pos="228600" algn="l"/>
                          <a:tab pos="457200" algn="l"/>
                        </a:tabLst>
                      </a:pPr>
                      <a:r>
                        <a:rPr lang="en-GB" sz="1700" dirty="0">
                          <a:effectLst/>
                          <a:latin typeface="+mn-lt"/>
                          <a:ea typeface="Times New Roman" panose="02020603050405020304" pitchFamily="18" charset="0"/>
                          <a:cs typeface="Times New Roman" panose="02020603050405020304" pitchFamily="18" charset="0"/>
                        </a:rPr>
                        <a:t> </a:t>
                      </a:r>
                    </a:p>
                    <a:p>
                      <a:pPr marL="180340" indent="-180340">
                        <a:spcBef>
                          <a:spcPts val="200"/>
                        </a:spcBef>
                        <a:spcAft>
                          <a:spcPts val="400"/>
                        </a:spcAft>
                        <a:tabLst>
                          <a:tab pos="228600" algn="l"/>
                          <a:tab pos="457200" algn="l"/>
                        </a:tabLst>
                      </a:pPr>
                      <a:r>
                        <a:rPr lang="en-GB" sz="1700" dirty="0">
                          <a:effectLst/>
                          <a:latin typeface="+mn-lt"/>
                          <a:ea typeface="Times New Roman" panose="02020603050405020304" pitchFamily="18" charset="0"/>
                          <a:cs typeface="Times New Roman" panose="02020603050405020304" pitchFamily="18" charset="0"/>
                        </a:rPr>
                        <a:t>Some things the helper should avoid:</a:t>
                      </a:r>
                    </a:p>
                    <a:p>
                      <a:pPr marL="285750" lvl="0" indent="-285750">
                        <a:spcBef>
                          <a:spcPts val="200"/>
                        </a:spcBef>
                        <a:spcAft>
                          <a:spcPts val="400"/>
                        </a:spcAft>
                        <a:buFont typeface="Arial" panose="020B0604020202020204" pitchFamily="34" charset="0"/>
                        <a:buChar char="•"/>
                        <a:tabLst>
                          <a:tab pos="228600" algn="l"/>
                          <a:tab pos="457200" algn="l"/>
                        </a:tabLst>
                      </a:pPr>
                      <a:r>
                        <a:rPr lang="en-GB" sz="1700" dirty="0">
                          <a:effectLst/>
                          <a:latin typeface="+mn-lt"/>
                          <a:ea typeface="Times New Roman" panose="02020603050405020304" pitchFamily="18" charset="0"/>
                          <a:cs typeface="Times New Roman" panose="02020603050405020304" pitchFamily="18" charset="0"/>
                        </a:rPr>
                        <a:t>Try not to say things like, "I know just how you are feeling, the same thing happened to me".</a:t>
                      </a:r>
                    </a:p>
                    <a:p>
                      <a:pPr marL="285750" lvl="0" indent="-285750">
                        <a:spcBef>
                          <a:spcPts val="200"/>
                        </a:spcBef>
                        <a:spcAft>
                          <a:spcPts val="400"/>
                        </a:spcAft>
                        <a:buFont typeface="Arial" panose="020B0604020202020204" pitchFamily="34" charset="0"/>
                        <a:buChar char="•"/>
                        <a:tabLst>
                          <a:tab pos="228600" algn="l"/>
                          <a:tab pos="457200" algn="l"/>
                        </a:tabLst>
                      </a:pPr>
                      <a:r>
                        <a:rPr lang="en-GB" sz="1700" dirty="0">
                          <a:effectLst/>
                          <a:latin typeface="+mn-lt"/>
                          <a:ea typeface="Times New Roman" panose="02020603050405020304" pitchFamily="18" charset="0"/>
                          <a:cs typeface="Times New Roman" panose="02020603050405020304" pitchFamily="18" charset="0"/>
                        </a:rPr>
                        <a:t>Don’t make jokes or try to get the person to see the funny side. Respect how they are feeling at the moment. </a:t>
                      </a:r>
                    </a:p>
                  </a:txBody>
                  <a:tcPr marL="18082" marR="18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58851569"/>
                  </a:ext>
                </a:extLst>
              </a:tr>
            </a:tbl>
          </a:graphicData>
        </a:graphic>
      </p:graphicFrame>
      <p:sp>
        <p:nvSpPr>
          <p:cNvPr id="6" name="Rectangle 3">
            <a:extLst>
              <a:ext uri="{FF2B5EF4-FFF2-40B4-BE49-F238E27FC236}">
                <a16:creationId xmlns:a16="http://schemas.microsoft.com/office/drawing/2014/main" id="{A59153D7-2765-44F9-AA45-1C908779CA86}"/>
              </a:ext>
            </a:extLst>
          </p:cNvPr>
          <p:cNvSpPr>
            <a:spLocks noChangeArrowheads="1"/>
          </p:cNvSpPr>
          <p:nvPr/>
        </p:nvSpPr>
        <p:spPr bwMode="auto">
          <a:xfrm>
            <a:off x="2999656" y="6315"/>
            <a:ext cx="4776192" cy="4770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lvl1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28600" algn="l"/>
                <a:tab pos="457200" algn="l"/>
              </a:tabLst>
            </a:pPr>
            <a:r>
              <a:rPr kumimoji="0" lang="en-GB" altLang="en-US" sz="2800" b="1" i="0" u="none" strike="noStrike" cap="none" normalizeH="0" baseline="0" dirty="0">
                <a:ln>
                  <a:noFill/>
                </a:ln>
                <a:solidFill>
                  <a:schemeClr val="tx1"/>
                </a:solidFill>
                <a:effectLst/>
                <a:latin typeface="+mn-lt"/>
                <a:ea typeface="Times New Roman" panose="02020603050405020304" pitchFamily="18" charset="0"/>
                <a:cs typeface="Times New Roman" panose="02020603050405020304" pitchFamily="18" charset="0"/>
              </a:rPr>
              <a:t>The coach card continued</a:t>
            </a:r>
            <a:endParaRPr kumimoji="0" lang="en-GB" altLang="en-US" sz="2800" b="0" i="0" u="none" strike="noStrike" cap="none" normalizeH="0" baseline="0" dirty="0">
              <a:ln>
                <a:noFill/>
              </a:ln>
              <a:solidFill>
                <a:schemeClr val="tx1"/>
              </a:solidFill>
              <a:effectLst/>
              <a:latin typeface="+mn-lt"/>
            </a:endParaRPr>
          </a:p>
        </p:txBody>
      </p:sp>
      <p:pic>
        <p:nvPicPr>
          <p:cNvPr id="8" name="Picture 7">
            <a:extLst>
              <a:ext uri="{FF2B5EF4-FFF2-40B4-BE49-F238E27FC236}">
                <a16:creationId xmlns:a16="http://schemas.microsoft.com/office/drawing/2014/main" id="{174B84DD-0B3E-4855-88FE-F8CD01F7BE8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5261248">
            <a:off x="389202" y="2116668"/>
            <a:ext cx="1011938" cy="1575819"/>
          </a:xfrm>
          <a:prstGeom prst="rect">
            <a:avLst/>
          </a:prstGeom>
        </p:spPr>
      </p:pic>
    </p:spTree>
    <p:extLst>
      <p:ext uri="{BB962C8B-B14F-4D97-AF65-F5344CB8AC3E}">
        <p14:creationId xmlns:p14="http://schemas.microsoft.com/office/powerpoint/2010/main" val="3794008163"/>
      </p:ext>
    </p:extLst>
  </p:cSld>
  <p:clrMapOvr>
    <a:masterClrMapping/>
  </p:clrMapOvr>
</p:sld>
</file>

<file path=ppt/theme/theme1.xml><?xml version="1.0" encoding="utf-8"?>
<a:theme xmlns:a="http://schemas.openxmlformats.org/drawingml/2006/main" name="Red Cross FA V1">
  <a:themeElements>
    <a:clrScheme name="Office">
      <a:dk1>
        <a:srgbClr val="000000"/>
      </a:dk1>
      <a:lt1>
        <a:srgbClr val="FFFFFF"/>
      </a:lt1>
      <a:dk2>
        <a:srgbClr val="EE2A24"/>
      </a:dk2>
      <a:lt2>
        <a:srgbClr val="F6F6F6"/>
      </a:lt2>
      <a:accent1>
        <a:srgbClr val="D0011B"/>
      </a:accent1>
      <a:accent2>
        <a:srgbClr val="AFA48F"/>
      </a:accent2>
      <a:accent3>
        <a:srgbClr val="E95153"/>
      </a:accent3>
      <a:accent4>
        <a:srgbClr val="9D1F21"/>
      </a:accent4>
      <a:accent5>
        <a:srgbClr val="D7D8D7"/>
      </a:accent5>
      <a:accent6>
        <a:srgbClr val="65181B"/>
      </a:accent6>
      <a:hlink>
        <a:srgbClr val="EE2A24"/>
      </a:hlink>
      <a:folHlink>
        <a:srgbClr val="AFA48F"/>
      </a:folHlink>
    </a:clrScheme>
    <a:fontScheme name="Red Cross FA">
      <a:majorFont>
        <a:latin typeface="HelveticaNeueLT Pro 65 Md"/>
        <a:ea typeface=""/>
        <a:cs typeface=""/>
      </a:majorFont>
      <a:minorFont>
        <a:latin typeface="HelveticaNeueLT Pro 45 L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lIns="0" tIns="0" rIns="0" bIns="0" rtlCol="0">
        <a:noAutofit/>
      </a:bodyPr>
      <a:lstStyle>
        <a:defPPr algn="l">
          <a:defRPr sz="1100" dirty="0" smtClean="0"/>
        </a:defPPr>
      </a:lstStyle>
    </a:txDef>
  </a:objectDefaults>
  <a:extraClrSchemeLst/>
  <a:custClrLst>
    <a:custClr name="Teacher Sand">
      <a:srgbClr val="E4D7AC"/>
    </a:custClr>
    <a:custClr name="Secondary Duck">
      <a:srgbClr val="BADDEA"/>
    </a:custClr>
    <a:custClr name="Primary Mustard">
      <a:srgbClr val="F1B13B"/>
    </a:custClr>
    <a:custClr name="BLANK">
      <a:srgbClr val="FFFFFF"/>
    </a:custClr>
    <a:custClr name="BLANK">
      <a:srgbClr val="FFFFFF"/>
    </a:custClr>
    <a:custClr name="BLANK">
      <a:srgbClr val="FFFFFF"/>
    </a:custClr>
    <a:custClr name="BLANK">
      <a:srgbClr val="FFFFFF"/>
    </a:custClr>
    <a:custClr name="BLANK">
      <a:srgbClr val="FFFFFF"/>
    </a:custClr>
    <a:custClr name="BLANK">
      <a:srgbClr val="FFFFFF"/>
    </a:custClr>
    <a:custClr name="BLANK">
      <a:srgbClr val="FFFFFF"/>
    </a:custClr>
    <a:custClr name="Teacher Blue">
      <a:srgbClr val="193351"/>
    </a:custClr>
    <a:custClr name="Secondary Grey">
      <a:srgbClr val="5C747A"/>
    </a:custClr>
    <a:custClr name="Primary Sky">
      <a:srgbClr val="158AC0"/>
    </a:custClr>
    <a:custClr name="BLANK">
      <a:srgbClr val="FFFFFF"/>
    </a:custClr>
    <a:custClr name="BLANK">
      <a:srgbClr val="FFFFFF"/>
    </a:custClr>
    <a:custClr name="BLANK">
      <a:srgbClr val="FFFFFF"/>
    </a:custClr>
    <a:custClr name="BLANK">
      <a:srgbClr val="FFFFFF"/>
    </a:custClr>
    <a:custClr name="BLANK">
      <a:srgbClr val="FFFFFF"/>
    </a:custClr>
    <a:custClr name="BLANK">
      <a:srgbClr val="FFFFFF"/>
    </a:custClr>
    <a:custClr name="BLANK">
      <a:srgbClr val="FFFFFF"/>
    </a:custClr>
    <a:custClr name="Teacher Teal">
      <a:srgbClr val="2B7586"/>
    </a:custClr>
    <a:custClr name="Secondary Steel">
      <a:srgbClr val="5A98C0"/>
    </a:custClr>
    <a:custClr name="Primary Green">
      <a:srgbClr val="40A22A"/>
    </a:custClr>
    <a:custClr name="BLANK">
      <a:srgbClr val="FFFFFF"/>
    </a:custClr>
    <a:custClr name="BLANK">
      <a:srgbClr val="FFFFFF"/>
    </a:custClr>
    <a:custClr name="BLANK">
      <a:srgbClr val="FFFFFF"/>
    </a:custClr>
    <a:custClr name="BLANK">
      <a:srgbClr val="FFFFFF"/>
    </a:custClr>
    <a:custClr name="BLANK">
      <a:srgbClr val="FFFFFF"/>
    </a:custClr>
    <a:custClr name="BLANK">
      <a:srgbClr val="FFFFFF"/>
    </a:custClr>
    <a:custClr name="BLANK">
      <a:srgbClr val="FFFFFF"/>
    </a:custClr>
    <a:custClr name="Teacher Claret">
      <a:srgbClr val="7D1C23"/>
    </a:custClr>
    <a:custClr name="Secondary Dark Green">
      <a:srgbClr val="05853A"/>
    </a:custClr>
  </a:custClrLst>
  <a:extLst>
    <a:ext uri="{05A4C25C-085E-4340-85A3-A5531E510DB2}">
      <thm15:themeFamily xmlns:thm15="http://schemas.microsoft.com/office/thememl/2012/main" name="BRC_FirstAid_PowerPoint V2-1-nc-Primary.pptx" id="{0036F32F-BF86-441A-88AE-BEE03C56CB0A}" vid="{E8494D48-662F-44E1-8171-456CBDE4C9A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Words of kindness_practise_PowerPoint</Template>
  <TotalTime>60</TotalTime>
  <Words>945</Words>
  <Application>Microsoft Office PowerPoint</Application>
  <PresentationFormat>Widescreen</PresentationFormat>
  <Paragraphs>59</Paragraphs>
  <Slides>5</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HelveticaNeueLT Pro 45 Lt</vt:lpstr>
      <vt:lpstr>HelveticaNeueLT Pro 55 Roman</vt:lpstr>
      <vt:lpstr>HelveticaNeueLT Pro 65 Md</vt:lpstr>
      <vt:lpstr>Red Cross FA V1</vt:lpstr>
      <vt:lpstr>Words of kindness.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Primary.</dc:title>
  <dc:creator>Pippa Ward</dc:creator>
  <cp:lastModifiedBy>Chloe Bruce</cp:lastModifiedBy>
  <cp:revision>9</cp:revision>
  <dcterms:created xsi:type="dcterms:W3CDTF">2019-11-14T12:44:24Z</dcterms:created>
  <dcterms:modified xsi:type="dcterms:W3CDTF">2021-06-29T10:05:06Z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2019-08-12T00:00:00Z</vt:filetime>
  </property>
  <property fmtid="{D5CDD505-2E9C-101B-9397-08002B2CF9AE}" pid="3" name="Creator">
    <vt:lpwstr>Adobe InDesign 14.0 (Windows)</vt:lpwstr>
  </property>
  <property fmtid="{D5CDD505-2E9C-101B-9397-08002B2CF9AE}" pid="4" name="LastSaved">
    <vt:filetime>2019-08-12T00:00:00Z</vt:filetime>
  </property>
</Properties>
</file>