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entation.xml" ContentType="application/vnd.openxmlformats-officedocument.presentationml.presentation.main+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4.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slideLayouts/slideLayout12.xml" ContentType="application/vnd.openxmlformats-officedocument.presentationml.slideLayout+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7"/>
  </p:notesMasterIdLst>
  <p:sldIdLst>
    <p:sldId id="295" r:id="rId2"/>
    <p:sldId id="305" r:id="rId3"/>
    <p:sldId id="327" r:id="rId4"/>
    <p:sldId id="325" r:id="rId5"/>
    <p:sldId id="328" r:id="rId6"/>
    <p:sldId id="326" r:id="rId7"/>
    <p:sldId id="331" r:id="rId8"/>
    <p:sldId id="330" r:id="rId9"/>
    <p:sldId id="334" r:id="rId10"/>
    <p:sldId id="333" r:id="rId11"/>
    <p:sldId id="335" r:id="rId12"/>
    <p:sldId id="332" r:id="rId13"/>
    <p:sldId id="337" r:id="rId14"/>
    <p:sldId id="336" r:id="rId15"/>
    <p:sldId id="338" r:id="rId16"/>
  </p:sldIdLst>
  <p:sldSz cx="12192000" cy="6858000"/>
  <p:notesSz cx="16256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B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F3703-91CB-7C83-8250-97EB8F7B5D04}" v="20" dt="2021-06-29T10:39:45.49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3"/>
    <p:restoredTop sz="94712"/>
  </p:normalViewPr>
  <p:slideViewPr>
    <p:cSldViewPr>
      <p:cViewPr varScale="1">
        <p:scale>
          <a:sx n="129" d="100"/>
          <a:sy n="129" d="100"/>
        </p:scale>
        <p:origin x="224" y="1080"/>
      </p:cViewPr>
      <p:guideLst/>
    </p:cSldViewPr>
  </p:slideViewPr>
  <p:notesTextViewPr>
    <p:cViewPr>
      <p:scale>
        <a:sx n="100" d="100"/>
        <a:sy n="100" d="100"/>
      </p:scale>
      <p:origin x="0" y="0"/>
    </p:cViewPr>
  </p:notesTextViewPr>
  <p:sorterViewPr>
    <p:cViewPr>
      <p:scale>
        <a:sx n="1" d="2"/>
        <a:sy n="1" d="2"/>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 Edwards" userId="S::jessedwards@redcross.org.uk::98e439c2-7786-4be2-b9e7-33914979a5e0" providerId="AD" clId="Web-{305F3703-91CB-7C83-8250-97EB8F7B5D04}"/>
    <pc:docChg chg="modSld">
      <pc:chgData name="Jess Edwards" userId="S::jessedwards@redcross.org.uk::98e439c2-7786-4be2-b9e7-33914979a5e0" providerId="AD" clId="Web-{305F3703-91CB-7C83-8250-97EB8F7B5D04}" dt="2021-06-29T10:39:39.951" v="16" actId="20577"/>
      <pc:docMkLst>
        <pc:docMk/>
      </pc:docMkLst>
      <pc:sldChg chg="modSp">
        <pc:chgData name="Jess Edwards" userId="S::jessedwards@redcross.org.uk::98e439c2-7786-4be2-b9e7-33914979a5e0" providerId="AD" clId="Web-{305F3703-91CB-7C83-8250-97EB8F7B5D04}" dt="2021-06-29T10:38:36.044" v="7" actId="20577"/>
        <pc:sldMkLst>
          <pc:docMk/>
          <pc:sldMk cId="248037779" sldId="327"/>
        </pc:sldMkLst>
        <pc:spChg chg="mod">
          <ac:chgData name="Jess Edwards" userId="S::jessedwards@redcross.org.uk::98e439c2-7786-4be2-b9e7-33914979a5e0" providerId="AD" clId="Web-{305F3703-91CB-7C83-8250-97EB8F7B5D04}" dt="2021-06-29T10:38:36.044" v="7" actId="20577"/>
          <ac:spMkLst>
            <pc:docMk/>
            <pc:sldMk cId="248037779" sldId="327"/>
            <ac:spMk id="6" creationId="{8A027F9F-9541-487E-A54C-FA308A47A62C}"/>
          </ac:spMkLst>
        </pc:spChg>
      </pc:sldChg>
      <pc:sldChg chg="modSp">
        <pc:chgData name="Jess Edwards" userId="S::jessedwards@redcross.org.uk::98e439c2-7786-4be2-b9e7-33914979a5e0" providerId="AD" clId="Web-{305F3703-91CB-7C83-8250-97EB8F7B5D04}" dt="2021-06-29T10:39:18.607" v="12" actId="20577"/>
        <pc:sldMkLst>
          <pc:docMk/>
          <pc:sldMk cId="43571353" sldId="331"/>
        </pc:sldMkLst>
        <pc:spChg chg="mod">
          <ac:chgData name="Jess Edwards" userId="S::jessedwards@redcross.org.uk::98e439c2-7786-4be2-b9e7-33914979a5e0" providerId="AD" clId="Web-{305F3703-91CB-7C83-8250-97EB8F7B5D04}" dt="2021-06-29T10:39:18.607" v="12" actId="20577"/>
          <ac:spMkLst>
            <pc:docMk/>
            <pc:sldMk cId="43571353" sldId="331"/>
            <ac:spMk id="6" creationId="{8A027F9F-9541-487E-A54C-FA308A47A62C}"/>
          </ac:spMkLst>
        </pc:spChg>
      </pc:sldChg>
      <pc:sldChg chg="modSp">
        <pc:chgData name="Jess Edwards" userId="S::jessedwards@redcross.org.uk::98e439c2-7786-4be2-b9e7-33914979a5e0" providerId="AD" clId="Web-{305F3703-91CB-7C83-8250-97EB8F7B5D04}" dt="2021-06-29T10:39:39.951" v="16" actId="20577"/>
        <pc:sldMkLst>
          <pc:docMk/>
          <pc:sldMk cId="2521051908" sldId="334"/>
        </pc:sldMkLst>
        <pc:spChg chg="mod">
          <ac:chgData name="Jess Edwards" userId="S::jessedwards@redcross.org.uk::98e439c2-7786-4be2-b9e7-33914979a5e0" providerId="AD" clId="Web-{305F3703-91CB-7C83-8250-97EB8F7B5D04}" dt="2021-06-29T10:39:39.951" v="16" actId="20577"/>
          <ac:spMkLst>
            <pc:docMk/>
            <pc:sldMk cId="2521051908" sldId="334"/>
            <ac:spMk id="6" creationId="{8A027F9F-9541-487E-A54C-FA308A47A6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4E092205-E3CE-4B42-907A-C3BB5D21EF03}" type="datetimeFigureOut">
              <a:rPr lang="en-GB" smtClean="0"/>
              <a:t>05/01/2024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908070E-2810-4E5C-83CC-655FBDA01363}" type="slidenum">
              <a:rPr lang="en-GB" smtClean="0"/>
              <a:t>‹#›</a:t>
            </a:fld>
            <a:endParaRPr lang="en-GB"/>
          </a:p>
        </p:txBody>
      </p:sp>
    </p:spTree>
    <p:extLst>
      <p:ext uri="{BB962C8B-B14F-4D97-AF65-F5344CB8AC3E}">
        <p14:creationId xmlns:p14="http://schemas.microsoft.com/office/powerpoint/2010/main" val="13031725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a:t>
            </a:fld>
            <a:endParaRPr lang="en-GB"/>
          </a:p>
        </p:txBody>
      </p:sp>
    </p:spTree>
    <p:extLst>
      <p:ext uri="{BB962C8B-B14F-4D97-AF65-F5344CB8AC3E}">
        <p14:creationId xmlns:p14="http://schemas.microsoft.com/office/powerpoint/2010/main" val="726540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10</a:t>
            </a:fld>
            <a:endParaRPr lang="en-GB"/>
          </a:p>
        </p:txBody>
      </p:sp>
    </p:spTree>
    <p:extLst>
      <p:ext uri="{BB962C8B-B14F-4D97-AF65-F5344CB8AC3E}">
        <p14:creationId xmlns:p14="http://schemas.microsoft.com/office/powerpoint/2010/main" val="3144927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11</a:t>
            </a:fld>
            <a:endParaRPr lang="en-GB"/>
          </a:p>
        </p:txBody>
      </p:sp>
    </p:spTree>
    <p:extLst>
      <p:ext uri="{BB962C8B-B14F-4D97-AF65-F5344CB8AC3E}">
        <p14:creationId xmlns:p14="http://schemas.microsoft.com/office/powerpoint/2010/main" val="3582897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12</a:t>
            </a:fld>
            <a:endParaRPr lang="en-GB"/>
          </a:p>
        </p:txBody>
      </p:sp>
    </p:spTree>
    <p:extLst>
      <p:ext uri="{BB962C8B-B14F-4D97-AF65-F5344CB8AC3E}">
        <p14:creationId xmlns:p14="http://schemas.microsoft.com/office/powerpoint/2010/main" val="1936224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13</a:t>
            </a:fld>
            <a:endParaRPr lang="en-GB"/>
          </a:p>
        </p:txBody>
      </p:sp>
    </p:spTree>
    <p:extLst>
      <p:ext uri="{BB962C8B-B14F-4D97-AF65-F5344CB8AC3E}">
        <p14:creationId xmlns:p14="http://schemas.microsoft.com/office/powerpoint/2010/main" val="1104380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14</a:t>
            </a:fld>
            <a:endParaRPr lang="en-GB"/>
          </a:p>
        </p:txBody>
      </p:sp>
    </p:spTree>
    <p:extLst>
      <p:ext uri="{BB962C8B-B14F-4D97-AF65-F5344CB8AC3E}">
        <p14:creationId xmlns:p14="http://schemas.microsoft.com/office/powerpoint/2010/main" val="2945514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15</a:t>
            </a:fld>
            <a:endParaRPr lang="en-GB"/>
          </a:p>
        </p:txBody>
      </p:sp>
    </p:spTree>
    <p:extLst>
      <p:ext uri="{BB962C8B-B14F-4D97-AF65-F5344CB8AC3E}">
        <p14:creationId xmlns:p14="http://schemas.microsoft.com/office/powerpoint/2010/main" val="403453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2</a:t>
            </a:fld>
            <a:endParaRPr lang="en-GB"/>
          </a:p>
        </p:txBody>
      </p:sp>
    </p:spTree>
    <p:extLst>
      <p:ext uri="{BB962C8B-B14F-4D97-AF65-F5344CB8AC3E}">
        <p14:creationId xmlns:p14="http://schemas.microsoft.com/office/powerpoint/2010/main" val="494269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3</a:t>
            </a:fld>
            <a:endParaRPr lang="en-GB"/>
          </a:p>
        </p:txBody>
      </p:sp>
    </p:spTree>
    <p:extLst>
      <p:ext uri="{BB962C8B-B14F-4D97-AF65-F5344CB8AC3E}">
        <p14:creationId xmlns:p14="http://schemas.microsoft.com/office/powerpoint/2010/main" val="560292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4</a:t>
            </a:fld>
            <a:endParaRPr lang="en-GB"/>
          </a:p>
        </p:txBody>
      </p:sp>
    </p:spTree>
    <p:extLst>
      <p:ext uri="{BB962C8B-B14F-4D97-AF65-F5344CB8AC3E}">
        <p14:creationId xmlns:p14="http://schemas.microsoft.com/office/powerpoint/2010/main" val="4225071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5</a:t>
            </a:fld>
            <a:endParaRPr lang="en-GB"/>
          </a:p>
        </p:txBody>
      </p:sp>
    </p:spTree>
    <p:extLst>
      <p:ext uri="{BB962C8B-B14F-4D97-AF65-F5344CB8AC3E}">
        <p14:creationId xmlns:p14="http://schemas.microsoft.com/office/powerpoint/2010/main" val="175167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6</a:t>
            </a:fld>
            <a:endParaRPr lang="en-GB"/>
          </a:p>
        </p:txBody>
      </p:sp>
    </p:spTree>
    <p:extLst>
      <p:ext uri="{BB962C8B-B14F-4D97-AF65-F5344CB8AC3E}">
        <p14:creationId xmlns:p14="http://schemas.microsoft.com/office/powerpoint/2010/main" val="3829989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7</a:t>
            </a:fld>
            <a:endParaRPr lang="en-GB"/>
          </a:p>
        </p:txBody>
      </p:sp>
    </p:spTree>
    <p:extLst>
      <p:ext uri="{BB962C8B-B14F-4D97-AF65-F5344CB8AC3E}">
        <p14:creationId xmlns:p14="http://schemas.microsoft.com/office/powerpoint/2010/main" val="2714933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8</a:t>
            </a:fld>
            <a:endParaRPr lang="en-GB"/>
          </a:p>
        </p:txBody>
      </p:sp>
    </p:spTree>
    <p:extLst>
      <p:ext uri="{BB962C8B-B14F-4D97-AF65-F5344CB8AC3E}">
        <p14:creationId xmlns:p14="http://schemas.microsoft.com/office/powerpoint/2010/main" val="1173404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908070E-2810-4E5C-83CC-655FBDA01363}" type="slidenum">
              <a:rPr lang="en-GB" smtClean="0"/>
              <a:t>9</a:t>
            </a:fld>
            <a:endParaRPr lang="en-GB"/>
          </a:p>
        </p:txBody>
      </p:sp>
    </p:spTree>
    <p:extLst>
      <p:ext uri="{BB962C8B-B14F-4D97-AF65-F5344CB8AC3E}">
        <p14:creationId xmlns:p14="http://schemas.microsoft.com/office/powerpoint/2010/main" val="4280882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24591"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cxnSp>
        <p:nvCxnSpPr>
          <p:cNvPr id="4" name="Straight Connector 3">
            <a:extLst>
              <a:ext uri="{FF2B5EF4-FFF2-40B4-BE49-F238E27FC236}">
                <a16:creationId xmlns:a16="http://schemas.microsoft.com/office/drawing/2014/main" id="{71410701-3070-B7A5-0F49-90ACE6E39DF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F97185B1-586F-ED56-1A96-EDD5F4D5C4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BEE293C5-C4E2-7B2C-92BB-B4B55D9F003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C4D4CEDD-6E61-5D9C-3E8A-DE6F1F203335}"/>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2860B3B0-DDC6-A3BF-4F4E-CF89DC3F9664}"/>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569934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2"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471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Tex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numCol="3" spcCol="288000">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345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numCol="2" spcCol="288000">
            <a:noAutofit/>
          </a:bodyPr>
          <a:lstStyle>
            <a:lvl1pPr marL="449263" indent="-449263">
              <a:lnSpc>
                <a:spcPts val="2800"/>
              </a:lnSpc>
              <a:buFontTx/>
              <a:buBlip>
                <a:blip r:embed="rId2"/>
              </a:buBlip>
              <a:defRPr sz="2600">
                <a:latin typeface="+mj-lt"/>
              </a:defRPr>
            </a:lvl1pPr>
            <a:lvl2pPr marL="449263" indent="-449263">
              <a:lnSpc>
                <a:spcPts val="2800"/>
              </a:lnSpc>
              <a:buFontTx/>
              <a:buBlip>
                <a:blip r:embed="rId2"/>
              </a:buBlip>
              <a:defRPr sz="2600"/>
            </a:lvl2pPr>
            <a:lvl3pPr marL="449263" indent="-449263">
              <a:lnSpc>
                <a:spcPts val="2200"/>
              </a:lnSpc>
              <a:buFontTx/>
              <a:buBlip>
                <a:blip r:embed="rId2"/>
              </a:buBlip>
              <a:defRPr sz="1800" b="1">
                <a:latin typeface="HelveticaNeueLT Pro 65 Md" panose="020B0804020202020204" pitchFamily="34" charset="0"/>
              </a:defRPr>
            </a:lvl3pPr>
            <a:lvl4pPr marL="449263" indent="-449263">
              <a:lnSpc>
                <a:spcPts val="2200"/>
              </a:lnSpc>
              <a:buFontTx/>
              <a:buBlip>
                <a:blip r:embed="rId2"/>
              </a:buBlip>
              <a:defRPr sz="1800"/>
            </a:lvl4pPr>
            <a:lvl5pPr marL="449263" indent="-449263">
              <a:lnSpc>
                <a:spcPts val="1800"/>
              </a:lnSpc>
              <a:buFontTx/>
              <a:buBlip>
                <a:blip r:embed="rId2"/>
              </a:buBlip>
              <a:defRPr sz="1400">
                <a:latin typeface="+mj-lt"/>
              </a:defRPr>
            </a:lvl5pPr>
            <a:lvl6pPr marL="449263" indent="-449263">
              <a:lnSpc>
                <a:spcPts val="1800"/>
              </a:lnSpc>
              <a:buFontTx/>
              <a:buBlip>
                <a:blip r:embed="rId2"/>
              </a:buBlip>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54034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0" name="Text Placeholder 11">
            <a:extLst>
              <a:ext uri="{FF2B5EF4-FFF2-40B4-BE49-F238E27FC236}">
                <a16:creationId xmlns:a16="http://schemas.microsoft.com/office/drawing/2014/main" id="{87206E47-11C3-4F5E-A8CD-1AA2590C1698}"/>
              </a:ext>
            </a:extLst>
          </p:cNvPr>
          <p:cNvSpPr>
            <a:spLocks noGrp="1"/>
          </p:cNvSpPr>
          <p:nvPr>
            <p:ph type="body" sz="quarter" idx="15"/>
          </p:nvPr>
        </p:nvSpPr>
        <p:spPr>
          <a:xfrm>
            <a:off x="4256617"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1" name="Text Placeholder 11">
            <a:extLst>
              <a:ext uri="{FF2B5EF4-FFF2-40B4-BE49-F238E27FC236}">
                <a16:creationId xmlns:a16="http://schemas.microsoft.com/office/drawing/2014/main" id="{60A421C5-7388-47E2-9567-86FD03EBADAF}"/>
              </a:ext>
            </a:extLst>
          </p:cNvPr>
          <p:cNvSpPr>
            <a:spLocks noGrp="1"/>
          </p:cNvSpPr>
          <p:nvPr>
            <p:ph type="body" sz="quarter" idx="16"/>
          </p:nvPr>
        </p:nvSpPr>
        <p:spPr>
          <a:xfrm>
            <a:off x="6192309"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3" name="Text Placeholder 11">
            <a:extLst>
              <a:ext uri="{FF2B5EF4-FFF2-40B4-BE49-F238E27FC236}">
                <a16:creationId xmlns:a16="http://schemas.microsoft.com/office/drawing/2014/main" id="{F8F10E54-5F13-4F43-8409-F9BB60B0DE2F}"/>
              </a:ext>
            </a:extLst>
          </p:cNvPr>
          <p:cNvSpPr>
            <a:spLocks noGrp="1"/>
          </p:cNvSpPr>
          <p:nvPr>
            <p:ph type="body" sz="quarter" idx="17"/>
          </p:nvPr>
        </p:nvSpPr>
        <p:spPr>
          <a:xfrm>
            <a:off x="8128000" y="3287629"/>
            <a:ext cx="1736725" cy="2808371"/>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905000"/>
            <a:ext cx="1736725" cy="1143000"/>
          </a:xfrm>
        </p:spPr>
        <p:txBody>
          <a:bodyPr anchor="ctr">
            <a:noAutofit/>
          </a:bodyPr>
          <a:lstStyle>
            <a:lvl1pPr algn="ctr">
              <a:defRPr/>
            </a:lvl1pPr>
          </a:lstStyle>
          <a:p>
            <a:r>
              <a:rPr lang="en-US"/>
              <a:t>Click icon to add picture</a:t>
            </a:r>
            <a:endParaRPr lang="en-GB"/>
          </a:p>
        </p:txBody>
      </p:sp>
      <p:sp>
        <p:nvSpPr>
          <p:cNvPr id="16" name="Picture Placeholder 5">
            <a:extLst>
              <a:ext uri="{FF2B5EF4-FFF2-40B4-BE49-F238E27FC236}">
                <a16:creationId xmlns:a16="http://schemas.microsoft.com/office/drawing/2014/main" id="{7A38649F-9E1D-480C-9A3A-60FFB0F11FAE}"/>
              </a:ext>
            </a:extLst>
          </p:cNvPr>
          <p:cNvSpPr>
            <a:spLocks noGrp="1"/>
          </p:cNvSpPr>
          <p:nvPr>
            <p:ph type="pic" sz="quarter" idx="19"/>
          </p:nvPr>
        </p:nvSpPr>
        <p:spPr>
          <a:xfrm>
            <a:off x="4256617" y="1905000"/>
            <a:ext cx="1736725" cy="1143000"/>
          </a:xfrm>
        </p:spPr>
        <p:txBody>
          <a:bodyPr anchor="ctr">
            <a:noAutofit/>
          </a:bodyPr>
          <a:lstStyle>
            <a:lvl1pPr algn="ctr">
              <a:defRPr/>
            </a:lvl1pPr>
          </a:lstStyle>
          <a:p>
            <a:r>
              <a:rPr lang="en-US"/>
              <a:t>Click icon to add picture</a:t>
            </a:r>
            <a:endParaRPr lang="en-GB"/>
          </a:p>
        </p:txBody>
      </p:sp>
      <p:sp>
        <p:nvSpPr>
          <p:cNvPr id="17" name="Picture Placeholder 5">
            <a:extLst>
              <a:ext uri="{FF2B5EF4-FFF2-40B4-BE49-F238E27FC236}">
                <a16:creationId xmlns:a16="http://schemas.microsoft.com/office/drawing/2014/main" id="{40B9A4C1-F987-43F2-86E8-1D10E8EBC9E3}"/>
              </a:ext>
            </a:extLst>
          </p:cNvPr>
          <p:cNvSpPr>
            <a:spLocks noGrp="1"/>
          </p:cNvSpPr>
          <p:nvPr>
            <p:ph type="pic" sz="quarter" idx="20"/>
          </p:nvPr>
        </p:nvSpPr>
        <p:spPr>
          <a:xfrm>
            <a:off x="6192309" y="1905000"/>
            <a:ext cx="1736725" cy="1143000"/>
          </a:xfrm>
        </p:spPr>
        <p:txBody>
          <a:bodyPr anchor="ctr">
            <a:noAutofit/>
          </a:bodyPr>
          <a:lstStyle>
            <a:lvl1pPr algn="ctr">
              <a:defRPr/>
            </a:lvl1pPr>
          </a:lstStyle>
          <a:p>
            <a:r>
              <a:rPr lang="en-US"/>
              <a:t>Click icon to add picture</a:t>
            </a:r>
            <a:endParaRPr lang="en-GB"/>
          </a:p>
        </p:txBody>
      </p:sp>
      <p:sp>
        <p:nvSpPr>
          <p:cNvPr id="18" name="Picture Placeholder 5">
            <a:extLst>
              <a:ext uri="{FF2B5EF4-FFF2-40B4-BE49-F238E27FC236}">
                <a16:creationId xmlns:a16="http://schemas.microsoft.com/office/drawing/2014/main" id="{D67D4B6A-6E32-445D-8D04-460F35CBFE8A}"/>
              </a:ext>
            </a:extLst>
          </p:cNvPr>
          <p:cNvSpPr>
            <a:spLocks noGrp="1"/>
          </p:cNvSpPr>
          <p:nvPr>
            <p:ph type="pic" sz="quarter" idx="21"/>
          </p:nvPr>
        </p:nvSpPr>
        <p:spPr>
          <a:xfrm>
            <a:off x="8128000" y="1905000"/>
            <a:ext cx="1736725" cy="1143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922616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1581053"/>
            <a:ext cx="3676650" cy="2404919"/>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21" name="Picture Placeholder 5">
            <a:extLst>
              <a:ext uri="{FF2B5EF4-FFF2-40B4-BE49-F238E27FC236}">
                <a16:creationId xmlns:a16="http://schemas.microsoft.com/office/drawing/2014/main" id="{40D8A5CD-17B2-4EED-9EC4-BE701E8C5BE0}"/>
              </a:ext>
            </a:extLst>
          </p:cNvPr>
          <p:cNvSpPr>
            <a:spLocks noGrp="1"/>
          </p:cNvSpPr>
          <p:nvPr>
            <p:ph type="pic" sz="quarter" idx="19"/>
          </p:nvPr>
        </p:nvSpPr>
        <p:spPr>
          <a:xfrm>
            <a:off x="6192838" y="1581053"/>
            <a:ext cx="3676650" cy="2404919"/>
          </a:xfrm>
        </p:spPr>
        <p:txBody>
          <a:bodyPr anchor="ctr">
            <a:noAutofit/>
          </a:bodyPr>
          <a:lstStyle>
            <a:lvl1pPr algn="ctr">
              <a:defRPr/>
            </a:lvl1pPr>
          </a:lstStyle>
          <a:p>
            <a:r>
              <a:rPr lang="en-US"/>
              <a:t>Click icon to add picture</a:t>
            </a:r>
            <a:endParaRPr lang="en-GB"/>
          </a:p>
        </p:txBody>
      </p:sp>
      <p:sp>
        <p:nvSpPr>
          <p:cNvPr id="22" name="Text Placeholder 11">
            <a:extLst>
              <a:ext uri="{FF2B5EF4-FFF2-40B4-BE49-F238E27FC236}">
                <a16:creationId xmlns:a16="http://schemas.microsoft.com/office/drawing/2014/main" id="{B979E375-A75B-42F5-B0F6-760979F90B60}"/>
              </a:ext>
            </a:extLst>
          </p:cNvPr>
          <p:cNvSpPr>
            <a:spLocks noGrp="1"/>
          </p:cNvSpPr>
          <p:nvPr>
            <p:ph type="body" sz="quarter" idx="20"/>
          </p:nvPr>
        </p:nvSpPr>
        <p:spPr>
          <a:xfrm>
            <a:off x="6192838" y="4140611"/>
            <a:ext cx="3672417"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3955124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Tree>
    <p:extLst>
      <p:ext uri="{BB962C8B-B14F-4D97-AF65-F5344CB8AC3E}">
        <p14:creationId xmlns:p14="http://schemas.microsoft.com/office/powerpoint/2010/main" val="210112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548C2C-ACA2-48C5-8EFB-20157A3523C5}"/>
              </a:ext>
            </a:extLst>
          </p:cNvPr>
          <p:cNvSpPr>
            <a:spLocks noGrp="1"/>
          </p:cNvSpPr>
          <p:nvPr>
            <p:ph type="pic" sz="quarter" idx="18"/>
          </p:nvPr>
        </p:nvSpPr>
        <p:spPr>
          <a:xfrm>
            <a:off x="2320925" y="2414550"/>
            <a:ext cx="2390864" cy="1571422"/>
          </a:xfrm>
        </p:spPr>
        <p:txBody>
          <a:bodyPr anchor="ctr">
            <a:noAutofit/>
          </a:bodyPr>
          <a:lstStyle>
            <a:lvl1pPr algn="ctr">
              <a:defRPr/>
            </a:lvl1pPr>
          </a:lstStyle>
          <a:p>
            <a:r>
              <a:rPr lang="en-US"/>
              <a:t>Click icon to add picture</a:t>
            </a:r>
            <a:endParaRPr lang="en-GB"/>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11" name="Picture Placeholder 5">
            <a:extLst>
              <a:ext uri="{FF2B5EF4-FFF2-40B4-BE49-F238E27FC236}">
                <a16:creationId xmlns:a16="http://schemas.microsoft.com/office/drawing/2014/main" id="{DB4CC69B-248B-436A-9F07-D111D01F6273}"/>
              </a:ext>
            </a:extLst>
          </p:cNvPr>
          <p:cNvSpPr>
            <a:spLocks noGrp="1"/>
          </p:cNvSpPr>
          <p:nvPr>
            <p:ph type="pic" sz="quarter" idx="21"/>
          </p:nvPr>
        </p:nvSpPr>
        <p:spPr>
          <a:xfrm>
            <a:off x="7480213" y="2414550"/>
            <a:ext cx="2390864" cy="1571422"/>
          </a:xfrm>
        </p:spPr>
        <p:txBody>
          <a:bodyPr anchor="ctr">
            <a:noAutofit/>
          </a:bodyPr>
          <a:lstStyle>
            <a:lvl1pPr algn="ctr">
              <a:defRPr/>
            </a:lvl1pPr>
          </a:lstStyle>
          <a:p>
            <a:r>
              <a:rPr lang="en-US"/>
              <a:t>Click icon to add picture</a:t>
            </a:r>
            <a:endParaRPr lang="en-GB"/>
          </a:p>
        </p:txBody>
      </p:sp>
      <p:sp>
        <p:nvSpPr>
          <p:cNvPr id="13" name="Text Placeholder 11">
            <a:extLst>
              <a:ext uri="{FF2B5EF4-FFF2-40B4-BE49-F238E27FC236}">
                <a16:creationId xmlns:a16="http://schemas.microsoft.com/office/drawing/2014/main" id="{427E440E-6154-4EED-B2DF-AF3FF03F1655}"/>
              </a:ext>
            </a:extLst>
          </p:cNvPr>
          <p:cNvSpPr>
            <a:spLocks noGrp="1"/>
          </p:cNvSpPr>
          <p:nvPr>
            <p:ph type="body" sz="quarter" idx="22"/>
          </p:nvPr>
        </p:nvSpPr>
        <p:spPr>
          <a:xfrm>
            <a:off x="7480213"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sp>
        <p:nvSpPr>
          <p:cNvPr id="14" name="Picture Placeholder 5">
            <a:extLst>
              <a:ext uri="{FF2B5EF4-FFF2-40B4-BE49-F238E27FC236}">
                <a16:creationId xmlns:a16="http://schemas.microsoft.com/office/drawing/2014/main" id="{4343CCF1-8E5B-480B-AF42-E257B35651C3}"/>
              </a:ext>
            </a:extLst>
          </p:cNvPr>
          <p:cNvSpPr>
            <a:spLocks noGrp="1"/>
          </p:cNvSpPr>
          <p:nvPr>
            <p:ph type="pic" sz="quarter" idx="23"/>
          </p:nvPr>
        </p:nvSpPr>
        <p:spPr>
          <a:xfrm>
            <a:off x="4901944" y="2414550"/>
            <a:ext cx="2390864" cy="1571422"/>
          </a:xfrm>
        </p:spPr>
        <p:txBody>
          <a:bodyPr anchor="ctr">
            <a:noAutofit/>
          </a:bodyPr>
          <a:lstStyle>
            <a:lvl1pPr algn="ctr">
              <a:defRPr/>
            </a:lvl1pPr>
          </a:lstStyle>
          <a:p>
            <a:r>
              <a:rPr lang="en-US"/>
              <a:t>Click icon to add picture</a:t>
            </a:r>
            <a:endParaRPr lang="en-GB"/>
          </a:p>
        </p:txBody>
      </p:sp>
      <p:sp>
        <p:nvSpPr>
          <p:cNvPr id="16" name="Text Placeholder 11">
            <a:extLst>
              <a:ext uri="{FF2B5EF4-FFF2-40B4-BE49-F238E27FC236}">
                <a16:creationId xmlns:a16="http://schemas.microsoft.com/office/drawing/2014/main" id="{178E0343-2AB4-432F-A01F-5A070D3BDB2A}"/>
              </a:ext>
            </a:extLst>
          </p:cNvPr>
          <p:cNvSpPr>
            <a:spLocks noGrp="1"/>
          </p:cNvSpPr>
          <p:nvPr>
            <p:ph type="body" sz="quarter" idx="24"/>
          </p:nvPr>
        </p:nvSpPr>
        <p:spPr>
          <a:xfrm>
            <a:off x="4901944" y="4140611"/>
            <a:ext cx="2388111" cy="1955389"/>
          </a:xfrm>
        </p:spPr>
        <p:txBody>
          <a:bodyPr numCol="1" spcCol="288000">
            <a:noAutofit/>
          </a:bodyPr>
          <a:lstStyle>
            <a:lvl1pPr marL="0" indent="0">
              <a:lnSpc>
                <a:spcPts val="1400"/>
              </a:lnSpc>
              <a:buFont typeface="Arial" panose="020B0604020202020204" pitchFamily="34" charset="0"/>
              <a:buNone/>
              <a:defRPr sz="1200">
                <a:latin typeface="+mj-lt"/>
              </a:defRPr>
            </a:lvl1pPr>
            <a:lvl2pPr marL="0" indent="0">
              <a:lnSpc>
                <a:spcPts val="1400"/>
              </a:lnSpc>
              <a:buFont typeface="Arial" panose="020B0604020202020204" pitchFamily="34" charset="0"/>
              <a:buNone/>
              <a:defRPr sz="12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p:txBody>
      </p:sp>
      <p:cxnSp>
        <p:nvCxnSpPr>
          <p:cNvPr id="7" name="Straight Connector 6">
            <a:extLst>
              <a:ext uri="{FF2B5EF4-FFF2-40B4-BE49-F238E27FC236}">
                <a16:creationId xmlns:a16="http://schemas.microsoft.com/office/drawing/2014/main" id="{D4F6CDB5-BC0A-4E4C-A80D-92F3DF182B3D}"/>
              </a:ext>
            </a:extLst>
          </p:cNvPr>
          <p:cNvCxnSpPr/>
          <p:nvPr userDrawn="1"/>
        </p:nvCxnSpPr>
        <p:spPr>
          <a:xfrm>
            <a:off x="2320925"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290FFE-CED4-4D82-A880-9D0CE9D0EA5B}"/>
              </a:ext>
            </a:extLst>
          </p:cNvPr>
          <p:cNvCxnSpPr/>
          <p:nvPr userDrawn="1"/>
        </p:nvCxnSpPr>
        <p:spPr>
          <a:xfrm>
            <a:off x="4901944"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00F567-DBA3-4E2D-9154-4A0BF260FCB3}"/>
              </a:ext>
            </a:extLst>
          </p:cNvPr>
          <p:cNvCxnSpPr/>
          <p:nvPr userDrawn="1"/>
        </p:nvCxnSpPr>
        <p:spPr>
          <a:xfrm>
            <a:off x="7480213" y="3985972"/>
            <a:ext cx="2388111"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31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572000"/>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985442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BADDE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Secondary</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4" name="Graphic 83">
            <a:extLst>
              <a:ext uri="{FF2B5EF4-FFF2-40B4-BE49-F238E27FC236}">
                <a16:creationId xmlns:a16="http://schemas.microsoft.com/office/drawing/2014/main" id="{1B2C54AE-0F73-2137-5512-0B7AD3D3BB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3179611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3728DA0-6434-4449-8395-40DCFB6ECAE9}"/>
              </a:ext>
            </a:extLst>
          </p:cNvPr>
          <p:cNvSpPr/>
          <p:nvPr userDrawn="1"/>
        </p:nvSpPr>
        <p:spPr>
          <a:xfrm>
            <a:off x="0" y="5868219"/>
            <a:ext cx="12192000" cy="990124"/>
          </a:xfrm>
          <a:custGeom>
            <a:avLst/>
            <a:gdLst/>
            <a:ahLst/>
            <a:cxnLst/>
            <a:rect l="l" t="t" r="r" b="b"/>
            <a:pathLst>
              <a:path w="16256000" h="1320165">
                <a:moveTo>
                  <a:pt x="0" y="1319707"/>
                </a:moveTo>
                <a:lnTo>
                  <a:pt x="16256000" y="1319707"/>
                </a:lnTo>
                <a:lnTo>
                  <a:pt x="16256000" y="0"/>
                </a:lnTo>
                <a:lnTo>
                  <a:pt x="0" y="0"/>
                </a:lnTo>
                <a:lnTo>
                  <a:pt x="0" y="1319707"/>
                </a:lnTo>
                <a:close/>
              </a:path>
            </a:pathLst>
          </a:custGeom>
          <a:solidFill>
            <a:srgbClr val="BADDEA"/>
          </a:solidFill>
        </p:spPr>
        <p:txBody>
          <a:bodyPr wrap="square" lIns="0" tIns="0" rIns="0" bIns="0" rtlCol="0"/>
          <a:lstStyle/>
          <a:p>
            <a:endParaRPr sz="1013"/>
          </a:p>
        </p:txBody>
      </p:sp>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Educator</a:t>
            </a:r>
            <a:r>
              <a:rPr sz="3300" b="1" spc="0" baseline="0" dirty="0">
                <a:solidFill>
                  <a:srgbClr val="EE2A24"/>
                </a:solidFill>
                <a:latin typeface="+mj-lt"/>
                <a:cs typeface="Arial"/>
              </a:rPr>
              <a:t>.</a:t>
            </a:r>
            <a:endParaRPr sz="3300" spc="0" baseline="0" dirty="0">
              <a:latin typeface="+mj-lt"/>
              <a:cs typeface="Arial"/>
            </a:endParaRPr>
          </a:p>
        </p:txBody>
      </p:sp>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524001"/>
            <a:ext cx="7545387" cy="4344218"/>
          </a:xfrm>
        </p:spPr>
        <p:txBody>
          <a:bodyPr anchor="ctr">
            <a:noAutofit/>
          </a:bodyPr>
          <a:lstStyle>
            <a:lvl1pPr algn="ctr">
              <a:lnSpc>
                <a:spcPts val="6800"/>
              </a:lnSpc>
              <a:defRPr sz="5400">
                <a:latin typeface="+mj-lt"/>
              </a:defRPr>
            </a:lvl1pPr>
            <a:lvl2pPr marL="0" indent="0" algn="ctr">
              <a:lnSpc>
                <a:spcPts val="6800"/>
              </a:lnSpc>
              <a:defRPr sz="5400"/>
            </a:lvl2pPr>
            <a:lvl3pPr marL="0" indent="0" algn="ctr">
              <a:lnSpc>
                <a:spcPts val="2800"/>
              </a:lnSpc>
              <a:defRPr sz="2400" b="1">
                <a:latin typeface="HelveticaNeueLT Pro 65 Md" panose="020B0804020202020204" pitchFamily="34" charset="0"/>
              </a:defRPr>
            </a:lvl3pPr>
            <a:lvl4pPr marL="0" indent="0" algn="ctr">
              <a:lnSpc>
                <a:spcPts val="2800"/>
              </a:lnSpc>
              <a:defRPr sz="2400"/>
            </a:lvl4pPr>
            <a:lvl5pPr marL="0" indent="0" algn="ctr">
              <a:lnSpc>
                <a:spcPts val="2400"/>
              </a:lnSpc>
              <a:defRPr sz="1800">
                <a:latin typeface="+mj-lt"/>
              </a:defRPr>
            </a:lvl5pPr>
            <a:lvl6pPr marL="0" indent="0" algn="ctr">
              <a:lnSpc>
                <a:spcPts val="2400"/>
              </a:lnSpc>
              <a:defRPr sz="18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pic>
        <p:nvPicPr>
          <p:cNvPr id="4" name="Graphic 83">
            <a:extLst>
              <a:ext uri="{FF2B5EF4-FFF2-40B4-BE49-F238E27FC236}">
                <a16:creationId xmlns:a16="http://schemas.microsoft.com/office/drawing/2014/main" id="{08F73BA4-34CB-A2CF-9948-E4AEFA75ED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122211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496599"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Thank you.</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140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cxnSp>
        <p:nvCxnSpPr>
          <p:cNvPr id="4" name="Straight Connector 3">
            <a:extLst>
              <a:ext uri="{FF2B5EF4-FFF2-40B4-BE49-F238E27FC236}">
                <a16:creationId xmlns:a16="http://schemas.microsoft.com/office/drawing/2014/main" id="{B33DB005-9DB7-BBFC-AA8A-5DECD9927B6A}"/>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98225701-B375-9726-BDB7-DAEBC2D845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5CF9EE75-F9E7-0A98-34D7-8EEF35B80B6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FFF14706-1C03-F2C5-5BBD-8A6B1F3009C7}"/>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C482D84F-139C-8AEC-9F1C-B1E364343AE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123727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46581DE0-12BA-42B4-B32E-0C2D90035AA7}"/>
              </a:ext>
            </a:extLst>
          </p:cNvPr>
          <p:cNvSpPr txBox="1"/>
          <p:nvPr userDrawn="1"/>
        </p:nvSpPr>
        <p:spPr>
          <a:xfrm>
            <a:off x="352425" y="5868220"/>
            <a:ext cx="3705223" cy="989780"/>
          </a:xfrm>
          <a:prstGeom prst="rect">
            <a:avLst/>
          </a:prstGeom>
        </p:spPr>
        <p:txBody>
          <a:bodyPr vert="horz" wrap="square" lIns="0" tIns="9525" rIns="0" bIns="0" rtlCol="0" anchor="ctr">
            <a:noAutofit/>
          </a:bodyPr>
          <a:lstStyle/>
          <a:p>
            <a:pPr marL="0">
              <a:spcBef>
                <a:spcPts val="0"/>
              </a:spcBef>
            </a:pPr>
            <a:r>
              <a:rPr lang="en-US" sz="3300" b="1" spc="0" baseline="0" dirty="0">
                <a:latin typeface="+mj-lt"/>
                <a:cs typeface="Arial"/>
              </a:rPr>
              <a:t>Secondary</a:t>
            </a:r>
            <a:r>
              <a:rPr sz="3300" b="1" spc="0" baseline="0" dirty="0">
                <a:solidFill>
                  <a:srgbClr val="EE2A24"/>
                </a:solidFill>
                <a:latin typeface="+mj-lt"/>
                <a:cs typeface="Arial"/>
              </a:rPr>
              <a:t>.</a:t>
            </a:r>
            <a:endParaRPr sz="3300" spc="0" baseline="0" dirty="0">
              <a:latin typeface="+mj-lt"/>
              <a:cs typeface="Arial"/>
            </a:endParaRPr>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2" name="Straight Connector 1">
            <a:extLst>
              <a:ext uri="{FF2B5EF4-FFF2-40B4-BE49-F238E27FC236}">
                <a16:creationId xmlns:a16="http://schemas.microsoft.com/office/drawing/2014/main" id="{A825AC26-360E-31E0-00E4-9439D5EB91D6}"/>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65287325-0222-4B87-4E4A-68AD39D79B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26497231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cxnSp>
        <p:nvCxnSpPr>
          <p:cNvPr id="2" name="Straight Connector 1">
            <a:extLst>
              <a:ext uri="{FF2B5EF4-FFF2-40B4-BE49-F238E27FC236}">
                <a16:creationId xmlns:a16="http://schemas.microsoft.com/office/drawing/2014/main" id="{E05A2E22-636A-E075-84BF-6912E5F4AF59}"/>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phic 83">
            <a:extLst>
              <a:ext uri="{FF2B5EF4-FFF2-40B4-BE49-F238E27FC236}">
                <a16:creationId xmlns:a16="http://schemas.microsoft.com/office/drawing/2014/main" id="{D79D4DD5-80EB-888A-83A9-3FCCB0DAD6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5" name="object 53">
            <a:extLst>
              <a:ext uri="{FF2B5EF4-FFF2-40B4-BE49-F238E27FC236}">
                <a16:creationId xmlns:a16="http://schemas.microsoft.com/office/drawing/2014/main" id="{6D2D6D80-F66A-818A-6CE8-EFBB4A1E7621}"/>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6" name="Graphic 12">
            <a:extLst>
              <a:ext uri="{FF2B5EF4-FFF2-40B4-BE49-F238E27FC236}">
                <a16:creationId xmlns:a16="http://schemas.microsoft.com/office/drawing/2014/main" id="{0E5F308F-FECA-AE1F-AE8F-44DD39D514D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2200011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87C321F-FBB6-42E9-8664-F54F5E12755F}"/>
              </a:ext>
            </a:extLst>
          </p:cNvPr>
          <p:cNvSpPr>
            <a:spLocks noGrp="1"/>
          </p:cNvSpPr>
          <p:nvPr>
            <p:ph type="title"/>
          </p:nvPr>
        </p:nvSpPr>
        <p:spPr/>
        <p:txBody>
          <a:bodyPr/>
          <a:lstStyle/>
          <a:p>
            <a:r>
              <a:rPr lang="en-US"/>
              <a:t>Click to edit Master title style</a:t>
            </a:r>
            <a:endParaRPr lang="en-GB"/>
          </a:p>
        </p:txBody>
      </p:sp>
      <p:sp>
        <p:nvSpPr>
          <p:cNvPr id="19" name="Date Placeholder 18">
            <a:extLst>
              <a:ext uri="{FF2B5EF4-FFF2-40B4-BE49-F238E27FC236}">
                <a16:creationId xmlns:a16="http://schemas.microsoft.com/office/drawing/2014/main" id="{43B823B2-E7E8-4020-982B-09237B6038DE}"/>
              </a:ext>
            </a:extLst>
          </p:cNvPr>
          <p:cNvSpPr>
            <a:spLocks noGrp="1"/>
          </p:cNvSpPr>
          <p:nvPr>
            <p:ph type="dt" sz="half" idx="10"/>
          </p:nvPr>
        </p:nvSpPr>
        <p:spPr/>
        <p:txBody>
          <a:bodyPr/>
          <a:lstStyle/>
          <a:p>
            <a:endParaRPr lang="en-GB" dirty="0"/>
          </a:p>
        </p:txBody>
      </p:sp>
      <p:sp>
        <p:nvSpPr>
          <p:cNvPr id="20" name="Footer Placeholder 19">
            <a:extLst>
              <a:ext uri="{FF2B5EF4-FFF2-40B4-BE49-F238E27FC236}">
                <a16:creationId xmlns:a16="http://schemas.microsoft.com/office/drawing/2014/main" id="{133E9DF7-E566-4EDE-A439-55D40FBCF939}"/>
              </a:ext>
            </a:extLst>
          </p:cNvPr>
          <p:cNvSpPr>
            <a:spLocks noGrp="1"/>
          </p:cNvSpPr>
          <p:nvPr>
            <p:ph type="ftr" sz="quarter" idx="11"/>
          </p:nvPr>
        </p:nvSpPr>
        <p:spPr/>
        <p:txBody>
          <a:bodyPr/>
          <a:lstStyle/>
          <a:p>
            <a:r>
              <a:rPr lang="en-GB"/>
              <a:t>Footer text</a:t>
            </a:r>
            <a:endParaRPr lang="en-GB" dirty="0"/>
          </a:p>
        </p:txBody>
      </p:sp>
      <p:sp>
        <p:nvSpPr>
          <p:cNvPr id="21" name="Slide Number Placeholder 20">
            <a:extLst>
              <a:ext uri="{FF2B5EF4-FFF2-40B4-BE49-F238E27FC236}">
                <a16:creationId xmlns:a16="http://schemas.microsoft.com/office/drawing/2014/main" id="{EC704E8A-65C4-4B4F-BB59-DC16385D4467}"/>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23" name="Media Placeholder 22">
            <a:extLst>
              <a:ext uri="{FF2B5EF4-FFF2-40B4-BE49-F238E27FC236}">
                <a16:creationId xmlns:a16="http://schemas.microsoft.com/office/drawing/2014/main" id="{2795416A-107D-42E6-9D2D-E6CEDF8F58A7}"/>
              </a:ext>
            </a:extLst>
          </p:cNvPr>
          <p:cNvSpPr>
            <a:spLocks noGrp="1"/>
          </p:cNvSpPr>
          <p:nvPr>
            <p:ph type="media" sz="quarter" idx="13"/>
          </p:nvPr>
        </p:nvSpPr>
        <p:spPr>
          <a:xfrm>
            <a:off x="2332014" y="1794046"/>
            <a:ext cx="7542239" cy="4236707"/>
          </a:xfrm>
        </p:spPr>
        <p:txBody>
          <a:bodyPr>
            <a:noAutofit/>
          </a:bodyPr>
          <a:lstStyle>
            <a:lvl1pPr algn="ctr">
              <a:defRPr/>
            </a:lvl1pPr>
          </a:lstStyle>
          <a:p>
            <a:r>
              <a:rPr lang="en-US"/>
              <a:t>Click icon to add media</a:t>
            </a:r>
            <a:endParaRPr lang="en-GB" dirty="0"/>
          </a:p>
        </p:txBody>
      </p:sp>
    </p:spTree>
    <p:extLst>
      <p:ext uri="{BB962C8B-B14F-4D97-AF65-F5344CB8AC3E}">
        <p14:creationId xmlns:p14="http://schemas.microsoft.com/office/powerpoint/2010/main" val="3668354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1" y="0"/>
            <a:ext cx="11209572" cy="3171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pic>
        <p:nvPicPr>
          <p:cNvPr id="5" name="Graphic 82">
            <a:extLst>
              <a:ext uri="{FF2B5EF4-FFF2-40B4-BE49-F238E27FC236}">
                <a16:creationId xmlns:a16="http://schemas.microsoft.com/office/drawing/2014/main" id="{7094BB43-289F-D89E-B4C0-A67F1EBA853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CE0BB90D-4127-0A85-2CDB-5FFD7CF1A2A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Tree>
    <p:extLst>
      <p:ext uri="{BB962C8B-B14F-4D97-AF65-F5344CB8AC3E}">
        <p14:creationId xmlns:p14="http://schemas.microsoft.com/office/powerpoint/2010/main" val="214418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Sky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568607" cy="3171825"/>
          </a:xfrm>
          <a:prstGeom prst="rect">
            <a:avLst/>
          </a:prstGeom>
          <a:solidFill>
            <a:srgbClr val="BAD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cxnSp>
        <p:nvCxnSpPr>
          <p:cNvPr id="4" name="Straight Connector 3">
            <a:extLst>
              <a:ext uri="{FF2B5EF4-FFF2-40B4-BE49-F238E27FC236}">
                <a16:creationId xmlns:a16="http://schemas.microsoft.com/office/drawing/2014/main" id="{3FD25648-EC7A-AF48-26B1-6014FC962543}"/>
              </a:ext>
            </a:extLst>
          </p:cNvPr>
          <p:cNvCxnSpPr>
            <a:cxnSpLocks/>
          </p:cNvCxnSpPr>
          <p:nvPr userDrawn="1"/>
        </p:nvCxnSpPr>
        <p:spPr>
          <a:xfrm flipH="1">
            <a:off x="381000" y="5886450"/>
            <a:ext cx="11425238" cy="0"/>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pic>
        <p:nvPicPr>
          <p:cNvPr id="5" name="Graphic 82">
            <a:extLst>
              <a:ext uri="{FF2B5EF4-FFF2-40B4-BE49-F238E27FC236}">
                <a16:creationId xmlns:a16="http://schemas.microsoft.com/office/drawing/2014/main" id="{91736D1C-D89F-96F7-2D45-B408914261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pic>
        <p:nvPicPr>
          <p:cNvPr id="6" name="Graphic 83">
            <a:extLst>
              <a:ext uri="{FF2B5EF4-FFF2-40B4-BE49-F238E27FC236}">
                <a16:creationId xmlns:a16="http://schemas.microsoft.com/office/drawing/2014/main" id="{70464CC3-4C67-ACFE-36EE-A3971DF27ED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602009" y="5877272"/>
            <a:ext cx="2589991" cy="980728"/>
          </a:xfrm>
          <a:prstGeom prst="rect">
            <a:avLst/>
          </a:prstGeom>
        </p:spPr>
      </p:pic>
      <p:sp>
        <p:nvSpPr>
          <p:cNvPr id="7" name="object 53">
            <a:extLst>
              <a:ext uri="{FF2B5EF4-FFF2-40B4-BE49-F238E27FC236}">
                <a16:creationId xmlns:a16="http://schemas.microsoft.com/office/drawing/2014/main" id="{FFCE1BD4-6B7D-7596-6710-BD47C2FC533B}"/>
              </a:ext>
            </a:extLst>
          </p:cNvPr>
          <p:cNvSpPr txBox="1"/>
          <p:nvPr userDrawn="1"/>
        </p:nvSpPr>
        <p:spPr>
          <a:xfrm>
            <a:off x="1066800" y="6021288"/>
            <a:ext cx="4381128" cy="506870"/>
          </a:xfrm>
          <a:prstGeom prst="rect">
            <a:avLst/>
          </a:prstGeom>
        </p:spPr>
        <p:txBody>
          <a:bodyPr vert="horz" wrap="square" lIns="0" tIns="4763" rIns="0" bIns="0" rtlCol="0">
            <a:spAutoFit/>
          </a:bodyPr>
          <a:lstStyle/>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Pob</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llun</a:t>
            </a:r>
            <a:r>
              <a:rPr lang="en-GB" sz="750" spc="0" baseline="0" dirty="0">
                <a:solidFill>
                  <a:srgbClr val="333333"/>
                </a:solidFill>
                <a:latin typeface="HelveticaNeueLT Pro 55 Roman" panose="020B0604020202020204" pitchFamily="34" charset="0"/>
                <a:cs typeface="Arial"/>
              </a:rPr>
              <a:t> ©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2019 </a:t>
            </a:r>
            <a:r>
              <a:rPr lang="en-GB" sz="750" spc="0" baseline="0" dirty="0" err="1">
                <a:solidFill>
                  <a:srgbClr val="333333"/>
                </a:solidFill>
                <a:latin typeface="HelveticaNeueLT Pro 55 Roman" panose="020B0604020202020204" pitchFamily="34" charset="0"/>
                <a:cs typeface="Arial"/>
              </a:rPr>
              <a:t>oni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nodir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wahanol</a:t>
            </a:r>
            <a:r>
              <a:rPr lang="en-GB" sz="750" spc="0" baseline="0" dirty="0">
                <a:solidFill>
                  <a:srgbClr val="333333"/>
                </a:solidFill>
                <a:latin typeface="HelveticaNeueLT Pro 55 Roman" panose="020B0604020202020204" pitchFamily="34" charset="0"/>
                <a:cs typeface="Arial"/>
              </a:rPr>
              <a:t>.</a:t>
            </a:r>
          </a:p>
          <a:p>
            <a:pPr marL="0">
              <a:lnSpc>
                <a:spcPts val="1000"/>
              </a:lnSpc>
              <a:spcBef>
                <a:spcPts val="0"/>
              </a:spcBef>
            </a:pPr>
            <a:r>
              <a:rPr lang="en-GB" sz="750" spc="0" baseline="0" dirty="0" err="1">
                <a:solidFill>
                  <a:srgbClr val="333333"/>
                </a:solidFill>
                <a:latin typeface="HelveticaNeueLT Pro 55 Roman" panose="020B0604020202020204" pitchFamily="34" charset="0"/>
                <a:cs typeface="Arial"/>
              </a:rPr>
              <a:t>Mae’r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adnodd</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hwn</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deunyddiau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addysgol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eraill</a:t>
            </a:r>
            <a:r>
              <a:rPr lang="en-GB" sz="750" spc="0" baseline="0" dirty="0">
                <a:solidFill>
                  <a:srgbClr val="333333"/>
                </a:solidFill>
                <a:latin typeface="HelveticaNeueLT Pro 55 Roman" panose="020B0604020202020204" pitchFamily="34" charset="0"/>
                <a:cs typeface="Arial"/>
              </a:rPr>
              <a:t> am </a:t>
            </a:r>
            <a:r>
              <a:rPr lang="en-GB" sz="750" spc="0" baseline="0" dirty="0" err="1">
                <a:solidFill>
                  <a:srgbClr val="333333"/>
                </a:solidFill>
                <a:latin typeface="HelveticaNeueLT Pro 55 Roman" panose="020B0604020202020204" pitchFamily="34" charset="0"/>
                <a:cs typeface="Arial"/>
              </a:rPr>
              <a:t>ddim</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gael</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www.redcross.org.uk</a:t>
            </a:r>
            <a:r>
              <a:rPr lang="en-GB" sz="750" spc="0" baseline="0" dirty="0">
                <a:solidFill>
                  <a:srgbClr val="333333"/>
                </a:solidFill>
                <a:latin typeface="HelveticaNeueLT Pro 55 Roman" panose="020B0604020202020204" pitchFamily="34" charset="0"/>
                <a:cs typeface="Arial"/>
              </a:rPr>
              <a:t>/education</a:t>
            </a:r>
          </a:p>
          <a:p>
            <a:pPr marL="0">
              <a:lnSpc>
                <a:spcPts val="1000"/>
              </a:lnSpc>
              <a:spcBef>
                <a:spcPts val="0"/>
              </a:spcBef>
            </a:pPr>
            <a:r>
              <a:rPr lang="en-GB" sz="750" spc="0" baseline="0" dirty="0">
                <a:solidFill>
                  <a:srgbClr val="333333"/>
                </a:solidFill>
                <a:latin typeface="HelveticaNeueLT Pro 55 Roman" panose="020B0604020202020204" pitchFamily="34" charset="0"/>
                <a:cs typeface="Arial"/>
              </a:rPr>
              <a:t>Mae </a:t>
            </a:r>
            <a:r>
              <a:rPr lang="en-GB" sz="750" spc="0" baseline="0" dirty="0" err="1">
                <a:solidFill>
                  <a:srgbClr val="333333"/>
                </a:solidFill>
                <a:latin typeface="HelveticaNeueLT Pro 55 Roman" panose="020B0604020202020204" pitchFamily="34" charset="0"/>
                <a:cs typeface="Arial"/>
              </a:rPr>
              <a:t>Cymdeithas</a:t>
            </a:r>
            <a:r>
              <a:rPr lang="en-GB" sz="750" spc="0" baseline="0" dirty="0">
                <a:solidFill>
                  <a:srgbClr val="333333"/>
                </a:solidFill>
                <a:latin typeface="HelveticaNeueLT Pro 55 Roman" panose="020B0604020202020204" pitchFamily="34" charset="0"/>
                <a:cs typeface="Arial"/>
              </a:rPr>
              <a:t> y </a:t>
            </a:r>
            <a:r>
              <a:rPr lang="en-GB" sz="750" spc="0" baseline="0" dirty="0" err="1">
                <a:solidFill>
                  <a:srgbClr val="333333"/>
                </a:solidFill>
                <a:latin typeface="HelveticaNeueLT Pro 55 Roman" panose="020B0604020202020204" pitchFamily="34" charset="0"/>
                <a:cs typeface="Arial"/>
              </a:rPr>
              <a:t>Groes</a:t>
            </a:r>
            <a:r>
              <a:rPr lang="en-GB" sz="750" spc="0" baseline="0" dirty="0">
                <a:solidFill>
                  <a:srgbClr val="333333"/>
                </a:solidFill>
                <a:latin typeface="HelveticaNeueLT Pro 55 Roman" panose="020B0604020202020204" pitchFamily="34" charset="0"/>
                <a:cs typeface="Arial"/>
              </a:rPr>
              <a:t> Goch </a:t>
            </a:r>
            <a:r>
              <a:rPr lang="en-GB" sz="750" spc="0" baseline="0" dirty="0" err="1">
                <a:solidFill>
                  <a:srgbClr val="333333"/>
                </a:solidFill>
                <a:latin typeface="HelveticaNeueLT Pro 55 Roman" panose="020B0604020202020204" pitchFamily="34" charset="0"/>
                <a:cs typeface="Arial"/>
              </a:rPr>
              <a:t>Brydeinig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elusen</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wedi’i</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chofrestru</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yng</a:t>
            </a:r>
            <a:r>
              <a:rPr lang="en-GB" sz="750" spc="0" baseline="0" dirty="0">
                <a:solidFill>
                  <a:srgbClr val="333333"/>
                </a:solidFill>
                <a:latin typeface="HelveticaNeueLT Pro 55 Roman" panose="020B0604020202020204" pitchFamily="34" charset="0"/>
                <a:cs typeface="Arial"/>
              </a:rPr>
              <a:t> </a:t>
            </a:r>
            <a:r>
              <a:rPr lang="en-GB" sz="750" spc="0" baseline="0" dirty="0" err="1">
                <a:solidFill>
                  <a:srgbClr val="333333"/>
                </a:solidFill>
                <a:latin typeface="HelveticaNeueLT Pro 55 Roman" panose="020B0604020202020204" pitchFamily="34" charset="0"/>
                <a:cs typeface="Arial"/>
              </a:rPr>
              <a:t>Nghymru</a:t>
            </a:r>
            <a:r>
              <a:rPr lang="en-GB" sz="750" spc="0" baseline="0" dirty="0">
                <a:solidFill>
                  <a:srgbClr val="333333"/>
                </a:solidFill>
                <a:latin typeface="HelveticaNeueLT Pro 55 Roman" panose="020B0604020202020204" pitchFamily="34" charset="0"/>
                <a:cs typeface="Arial"/>
              </a:rPr>
              <a:t> a </a:t>
            </a:r>
            <a:r>
              <a:rPr lang="en-GB" sz="750" spc="0" baseline="0" dirty="0" err="1">
                <a:solidFill>
                  <a:srgbClr val="333333"/>
                </a:solidFill>
                <a:latin typeface="HelveticaNeueLT Pro 55 Roman" panose="020B0604020202020204" pitchFamily="34" charset="0"/>
                <a:cs typeface="Arial"/>
              </a:rPr>
              <a:t>Lloegr</a:t>
            </a:r>
            <a:r>
              <a:rPr lang="en-GB" sz="750" spc="0" baseline="0" dirty="0">
                <a:solidFill>
                  <a:srgbClr val="333333"/>
                </a:solidFill>
                <a:latin typeface="HelveticaNeueLT Pro 55 Roman" panose="020B0604020202020204" pitchFamily="34" charset="0"/>
                <a:cs typeface="Arial"/>
              </a:rPr>
              <a:t> (220949) </a:t>
            </a:r>
            <a:r>
              <a:rPr lang="en-GB" sz="750" spc="0" baseline="0" dirty="0" err="1">
                <a:solidFill>
                  <a:srgbClr val="333333"/>
                </a:solidFill>
                <a:latin typeface="HelveticaNeueLT Pro 55 Roman" panose="020B0604020202020204" pitchFamily="34" charset="0"/>
                <a:cs typeface="Arial"/>
              </a:rPr>
              <a:t>a’r</a:t>
            </a:r>
            <a:r>
              <a:rPr lang="en-GB" sz="750" spc="0" baseline="0" dirty="0">
                <a:solidFill>
                  <a:srgbClr val="333333"/>
                </a:solidFill>
                <a:latin typeface="HelveticaNeueLT Pro 55 Roman" panose="020B0604020202020204" pitchFamily="34" charset="0"/>
                <a:cs typeface="Arial"/>
              </a:rPr>
              <a:t> Alban (SCO37738).</a:t>
            </a:r>
            <a:endParaRPr lang="en-GB" sz="750" spc="0" baseline="0" dirty="0">
              <a:latin typeface="HelveticaNeueLT Pro 55 Roman" panose="020B0604020202020204" pitchFamily="34" charset="0"/>
              <a:cs typeface="Arial"/>
            </a:endParaRPr>
          </a:p>
        </p:txBody>
      </p:sp>
      <p:pic>
        <p:nvPicPr>
          <p:cNvPr id="8" name="Graphic 12">
            <a:extLst>
              <a:ext uri="{FF2B5EF4-FFF2-40B4-BE49-F238E27FC236}">
                <a16:creationId xmlns:a16="http://schemas.microsoft.com/office/drawing/2014/main" id="{C68C5484-39B3-F062-C4B0-7775FEAB280D}"/>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405255" y="5999842"/>
            <a:ext cx="506169" cy="710315"/>
          </a:xfrm>
          <a:prstGeom prst="rect">
            <a:avLst/>
          </a:prstGeom>
        </p:spPr>
      </p:pic>
    </p:spTree>
    <p:extLst>
      <p:ext uri="{BB962C8B-B14F-4D97-AF65-F5344CB8AC3E}">
        <p14:creationId xmlns:p14="http://schemas.microsoft.com/office/powerpoint/2010/main" val="304057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Sky No First Aid">
    <p:bg>
      <p:bgPr>
        <a:solidFill>
          <a:schemeClr val="bg1"/>
        </a:solidFill>
        <a:effectLst/>
      </p:bgPr>
    </p:bg>
    <p:spTree>
      <p:nvGrpSpPr>
        <p:cNvPr id="1" name=""/>
        <p:cNvGrpSpPr/>
        <p:nvPr/>
      </p:nvGrpSpPr>
      <p:grpSpPr>
        <a:xfrm>
          <a:off x="0" y="0"/>
          <a:ext cx="0" cy="0"/>
          <a:chOff x="0" y="0"/>
          <a:chExt cx="0" cy="0"/>
        </a:xfrm>
      </p:grpSpPr>
      <p:sp>
        <p:nvSpPr>
          <p:cNvPr id="85" name="Rectangle 84">
            <a:extLst>
              <a:ext uri="{FF2B5EF4-FFF2-40B4-BE49-F238E27FC236}">
                <a16:creationId xmlns:a16="http://schemas.microsoft.com/office/drawing/2014/main" id="{086FC8E7-4E54-4892-B2A4-A9CCDB87AE7B}"/>
              </a:ext>
            </a:extLst>
          </p:cNvPr>
          <p:cNvSpPr/>
          <p:nvPr userDrawn="1"/>
        </p:nvSpPr>
        <p:spPr>
          <a:xfrm>
            <a:off x="0" y="0"/>
            <a:ext cx="11640615" cy="3171825"/>
          </a:xfrm>
          <a:prstGeom prst="rect">
            <a:avLst/>
          </a:prstGeom>
          <a:solidFill>
            <a:srgbClr val="BAD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Holder 2"/>
          <p:cNvSpPr>
            <a:spLocks noGrp="1"/>
          </p:cNvSpPr>
          <p:nvPr>
            <p:ph type="ctrTitle" hasCustomPrompt="1"/>
          </p:nvPr>
        </p:nvSpPr>
        <p:spPr>
          <a:xfrm>
            <a:off x="305175" y="1717867"/>
            <a:ext cx="9561138" cy="1279196"/>
          </a:xfrm>
          <a:prstGeom prst="rect">
            <a:avLst/>
          </a:prstGeom>
        </p:spPr>
        <p:txBody>
          <a:bodyPr wrap="square" lIns="0" tIns="0" rIns="0" bIns="0">
            <a:noAutofit/>
          </a:bodyPr>
          <a:lstStyle>
            <a:lvl1pPr>
              <a:defRPr sz="8250" b="1" kern="1200" spc="0" baseline="0" dirty="0">
                <a:solidFill>
                  <a:sysClr val="windowText" lastClr="000000"/>
                </a:solidFill>
                <a:latin typeface="HelveticaNeueLT Pro 65 Md" panose="020B0804020202020204" pitchFamily="34" charset="0"/>
                <a:ea typeface="+mj-ea"/>
                <a:cs typeface="+mj-cs"/>
              </a:defRPr>
            </a:lvl1pPr>
          </a:lstStyle>
          <a:p>
            <a:r>
              <a:rPr lang="en-US" dirty="0"/>
              <a:t>Title.</a:t>
            </a:r>
            <a:endParaRPr dirty="0"/>
          </a:p>
        </p:txBody>
      </p:sp>
      <p:sp>
        <p:nvSpPr>
          <p:cNvPr id="3" name="Holder 3"/>
          <p:cNvSpPr>
            <a:spLocks noGrp="1"/>
          </p:cNvSpPr>
          <p:nvPr>
            <p:ph type="subTitle" idx="4" hasCustomPrompt="1"/>
          </p:nvPr>
        </p:nvSpPr>
        <p:spPr>
          <a:xfrm>
            <a:off x="371475" y="3424049"/>
            <a:ext cx="5622925" cy="766948"/>
          </a:xfrm>
          <a:prstGeom prst="rect">
            <a:avLst/>
          </a:prstGeom>
        </p:spPr>
        <p:txBody>
          <a:bodyPr wrap="square" lIns="0" tIns="0" rIns="0" bIns="0">
            <a:noAutofit/>
          </a:bodyPr>
          <a:lstStyle>
            <a:lvl1pPr>
              <a:defRPr sz="2550" b="1" kern="1200" spc="0" baseline="0" dirty="0">
                <a:solidFill>
                  <a:schemeClr val="tx1"/>
                </a:solidFill>
                <a:latin typeface="HelveticaNeueLT Pro 55 Roman" panose="020B0604020202020204" pitchFamily="34" charset="0"/>
                <a:ea typeface="+mn-ea"/>
                <a:cs typeface="Arial"/>
              </a:defRPr>
            </a:lvl1pPr>
          </a:lstStyle>
          <a:p>
            <a:r>
              <a:rPr lang="en-US" dirty="0"/>
              <a:t>Click to edit </a:t>
            </a:r>
            <a:br>
              <a:rPr lang="en-US" dirty="0"/>
            </a:br>
            <a:r>
              <a:rPr lang="en-US" dirty="0"/>
              <a:t>Master subtitle style</a:t>
            </a:r>
            <a:endParaRPr dirty="0"/>
          </a:p>
        </p:txBody>
      </p:sp>
      <p:sp>
        <p:nvSpPr>
          <p:cNvPr id="89" name="Text Placeholder 88">
            <a:extLst>
              <a:ext uri="{FF2B5EF4-FFF2-40B4-BE49-F238E27FC236}">
                <a16:creationId xmlns:a16="http://schemas.microsoft.com/office/drawing/2014/main" id="{ACDA6870-560A-4239-A835-11AD03DE243C}"/>
              </a:ext>
            </a:extLst>
          </p:cNvPr>
          <p:cNvSpPr>
            <a:spLocks noGrp="1"/>
          </p:cNvSpPr>
          <p:nvPr>
            <p:ph type="body" sz="quarter" idx="10" hasCustomPrompt="1"/>
          </p:nvPr>
        </p:nvSpPr>
        <p:spPr>
          <a:xfrm>
            <a:off x="384175" y="4351194"/>
            <a:ext cx="5610225" cy="230832"/>
          </a:xfrm>
        </p:spPr>
        <p:txBody>
          <a:bodyPr/>
          <a:lstStyle>
            <a:lvl1pPr>
              <a:defRPr lang="en-US" sz="1500" b="1" kern="1200" spc="-15" dirty="0" smtClean="0">
                <a:solidFill>
                  <a:srgbClr val="EE2A24"/>
                </a:solidFill>
                <a:latin typeface="HelveticaNeueLT Pro 55 Roman" panose="020B0604020202020204" pitchFamily="34" charset="0"/>
                <a:ea typeface="+mn-ea"/>
                <a:cs typeface="Arial"/>
              </a:defRPr>
            </a:lvl1pPr>
          </a:lstStyle>
          <a:p>
            <a:pPr lvl="0"/>
            <a:r>
              <a:rPr lang="en-US" dirty="0"/>
              <a:t>Date</a:t>
            </a:r>
          </a:p>
        </p:txBody>
      </p:sp>
      <p:sp>
        <p:nvSpPr>
          <p:cNvPr id="5" name="Picture Placeholder 4">
            <a:extLst>
              <a:ext uri="{FF2B5EF4-FFF2-40B4-BE49-F238E27FC236}">
                <a16:creationId xmlns:a16="http://schemas.microsoft.com/office/drawing/2014/main" id="{742CC93B-4973-47B0-86ED-083E23021FAE}"/>
              </a:ext>
            </a:extLst>
          </p:cNvPr>
          <p:cNvSpPr>
            <a:spLocks noGrp="1"/>
          </p:cNvSpPr>
          <p:nvPr>
            <p:ph type="pic" sz="quarter" idx="11"/>
          </p:nvPr>
        </p:nvSpPr>
        <p:spPr>
          <a:xfrm>
            <a:off x="6192838" y="3429000"/>
            <a:ext cx="5613400" cy="3043238"/>
          </a:xfrm>
        </p:spPr>
        <p:txBody>
          <a:bodyPr anchor="ctr">
            <a:noAutofit/>
          </a:bodyPr>
          <a:lstStyle>
            <a:lvl1pPr algn="ctr">
              <a:defRPr/>
            </a:lvl1pPr>
          </a:lstStyle>
          <a:p>
            <a:r>
              <a:rPr lang="en-US"/>
              <a:t>Click icon to add picture</a:t>
            </a:r>
            <a:endParaRPr lang="en-GB"/>
          </a:p>
        </p:txBody>
      </p:sp>
      <p:pic>
        <p:nvPicPr>
          <p:cNvPr id="6" name="Graphic 82">
            <a:extLst>
              <a:ext uri="{FF2B5EF4-FFF2-40B4-BE49-F238E27FC236}">
                <a16:creationId xmlns:a16="http://schemas.microsoft.com/office/drawing/2014/main" id="{56DB6C8A-27F5-B72C-56CB-C0D3512475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399912" y="0"/>
            <a:ext cx="792088" cy="5005556"/>
          </a:xfrm>
          <a:prstGeom prst="rect">
            <a:avLst/>
          </a:prstGeom>
        </p:spPr>
      </p:pic>
    </p:spTree>
    <p:extLst>
      <p:ext uri="{BB962C8B-B14F-4D97-AF65-F5344CB8AC3E}">
        <p14:creationId xmlns:p14="http://schemas.microsoft.com/office/powerpoint/2010/main" val="116344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4" y="1905000"/>
            <a:ext cx="7545387" cy="4267200"/>
          </a:xfrm>
        </p:spPr>
        <p:txBody>
          <a:bodyPr>
            <a:noAutofit/>
          </a:bodyPr>
          <a:lstStyle>
            <a:lvl1pPr>
              <a:lnSpc>
                <a:spcPts val="2800"/>
              </a:lnSpc>
              <a:defRPr sz="2400">
                <a:latin typeface="+mj-lt"/>
              </a:defRPr>
            </a:lvl1pPr>
            <a:lvl2pPr marL="0" indent="0">
              <a:lnSpc>
                <a:spcPts val="2800"/>
              </a:lnSpc>
              <a:defRPr sz="2400"/>
            </a:lvl2pPr>
            <a:lvl3pPr marL="0" indent="0">
              <a:lnSpc>
                <a:spcPts val="1800"/>
              </a:lnSpc>
              <a:defRPr sz="1400" b="1">
                <a:latin typeface="HelveticaNeueLT Pro 65 Md" panose="020B0804020202020204" pitchFamily="34" charset="0"/>
              </a:defRPr>
            </a:lvl3pPr>
            <a:lvl4pPr marL="0" indent="0">
              <a:lnSpc>
                <a:spcPts val="1800"/>
              </a:lnSpc>
              <a:defRPr sz="1400"/>
            </a:lvl4pPr>
            <a:lvl5pPr>
              <a:lnSpc>
                <a:spcPts val="2800"/>
              </a:lnSpc>
              <a:defRPr sz="2400"/>
            </a:lvl5pPr>
          </a:lstStyle>
          <a:p>
            <a:pPr lvl="0"/>
            <a:r>
              <a:rPr lang="en-US"/>
              <a:t>Edit Master text styles</a:t>
            </a:r>
          </a:p>
          <a:p>
            <a:pPr lvl="1"/>
            <a:r>
              <a:rPr lang="en-US"/>
              <a:t>Second level</a:t>
            </a:r>
          </a:p>
          <a:p>
            <a:pPr lvl="2"/>
            <a:r>
              <a:rPr lang="en-US"/>
              <a:t>Third level</a:t>
            </a:r>
          </a:p>
          <a:p>
            <a:pPr lvl="3"/>
            <a:r>
              <a:rPr lang="en-US"/>
              <a:t>Fourth level</a:t>
            </a:r>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5435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1259206" y="1828799"/>
            <a:ext cx="3846194" cy="4267201"/>
          </a:xfrm>
        </p:spPr>
        <p:txBody>
          <a:bodyPr>
            <a:noAutofit/>
          </a:bodyPr>
          <a:lstStyle>
            <a:lvl1pPr>
              <a:lnSpc>
                <a:spcPts val="2800"/>
              </a:lnSpc>
              <a:defRPr sz="2400">
                <a:latin typeface="+mj-lt"/>
              </a:defRPr>
            </a:lvl1pPr>
            <a:lvl2pPr marL="0" indent="0">
              <a:lnSpc>
                <a:spcPts val="2800"/>
              </a:lnSpc>
              <a:defRPr sz="2400"/>
            </a:lvl2pPr>
            <a:lvl3pPr marL="0" indent="0">
              <a:lnSpc>
                <a:spcPts val="2200"/>
              </a:lnSpc>
              <a:defRPr sz="1800" b="1">
                <a:latin typeface="HelveticaNeueLT Pro 65 Md" panose="020B0804020202020204" pitchFamily="34" charset="0"/>
              </a:defRPr>
            </a:lvl3pPr>
            <a:lvl4pPr marL="0" indent="0">
              <a:lnSpc>
                <a:spcPts val="2200"/>
              </a:lnSpc>
              <a:defRPr sz="1800"/>
            </a:lvl4pPr>
            <a:lvl5pPr marL="0" indent="0">
              <a:lnSpc>
                <a:spcPts val="1800"/>
              </a:lnSpc>
              <a:defRPr sz="1400">
                <a:latin typeface="+mj-lt"/>
              </a:defRPr>
            </a:lvl5pPr>
            <a:lvl6pPr marL="0" indent="0">
              <a:lnSpc>
                <a:spcPts val="1800"/>
              </a:lnSpc>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
        <p:nvSpPr>
          <p:cNvPr id="6" name="Picture Placeholder 5">
            <a:extLst>
              <a:ext uri="{FF2B5EF4-FFF2-40B4-BE49-F238E27FC236}">
                <a16:creationId xmlns:a16="http://schemas.microsoft.com/office/drawing/2014/main" id="{BF86B70E-AD9A-41AA-81FB-D22780CCE5FF}"/>
              </a:ext>
            </a:extLst>
          </p:cNvPr>
          <p:cNvSpPr>
            <a:spLocks noGrp="1"/>
          </p:cNvSpPr>
          <p:nvPr>
            <p:ph type="pic" sz="quarter" idx="15"/>
          </p:nvPr>
        </p:nvSpPr>
        <p:spPr>
          <a:xfrm>
            <a:off x="6096000" y="381000"/>
            <a:ext cx="5715000" cy="5715000"/>
          </a:xfrm>
        </p:spPr>
        <p:txBody>
          <a:bodyPr anchor="ctr">
            <a:noAutofit/>
          </a:bodyPr>
          <a:lstStyle>
            <a:lvl1pPr algn="ctr">
              <a:defRPr/>
            </a:lvl1pPr>
          </a:lstStyle>
          <a:p>
            <a:r>
              <a:rPr lang="en-US"/>
              <a:t>Click icon to add picture</a:t>
            </a:r>
            <a:endParaRPr lang="en-GB"/>
          </a:p>
        </p:txBody>
      </p:sp>
    </p:spTree>
    <p:extLst>
      <p:ext uri="{BB962C8B-B14F-4D97-AF65-F5344CB8AC3E}">
        <p14:creationId xmlns:p14="http://schemas.microsoft.com/office/powerpoint/2010/main" val="220403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799"/>
            <a:ext cx="7545387" cy="4267201"/>
          </a:xfrm>
        </p:spPr>
        <p:txBody>
          <a:bodyPr>
            <a:noAutofit/>
          </a:bodyPr>
          <a:lstStyle>
            <a:lvl1pPr marL="180975" indent="-180975">
              <a:lnSpc>
                <a:spcPts val="2800"/>
              </a:lnSpc>
              <a:buFont typeface="Arial" panose="020B0604020202020204" pitchFamily="34" charset="0"/>
              <a:buChar char="•"/>
              <a:defRPr sz="2600">
                <a:latin typeface="+mj-lt"/>
              </a:defRPr>
            </a:lvl1pPr>
            <a:lvl2pPr marL="180975" indent="-180975">
              <a:lnSpc>
                <a:spcPts val="2800"/>
              </a:lnSpc>
              <a:buFont typeface="Arial" panose="020B0604020202020204" pitchFamily="34" charset="0"/>
              <a:buChar char="•"/>
              <a:defRPr sz="2600"/>
            </a:lvl2pPr>
            <a:lvl3pPr marL="180975" indent="-180975">
              <a:lnSpc>
                <a:spcPts val="2200"/>
              </a:lnSpc>
              <a:buFont typeface="Arial" panose="020B0604020202020204" pitchFamily="34" charset="0"/>
              <a:buChar char="•"/>
              <a:defRPr sz="1800" b="1">
                <a:latin typeface="HelveticaNeueLT Pro 65 Md" panose="020B0804020202020204" pitchFamily="34" charset="0"/>
              </a:defRPr>
            </a:lvl3pPr>
            <a:lvl4pPr marL="180975" indent="-180975">
              <a:lnSpc>
                <a:spcPts val="2200"/>
              </a:lnSpc>
              <a:buFont typeface="Arial" panose="020B0604020202020204" pitchFamily="34" charset="0"/>
              <a:buChar char="•"/>
              <a:defRPr sz="1800"/>
            </a:lvl4pPr>
            <a:lvl5pPr marL="180975" indent="-180975">
              <a:lnSpc>
                <a:spcPts val="1800"/>
              </a:lnSpc>
              <a:buFont typeface="Arial" panose="020B0604020202020204" pitchFamily="34" charset="0"/>
              <a:buChar char="•"/>
              <a:defRPr sz="1400">
                <a:latin typeface="+mj-lt"/>
              </a:defRPr>
            </a:lvl5pPr>
            <a:lvl6pPr marL="180975" indent="-180975">
              <a:lnSpc>
                <a:spcPts val="1800"/>
              </a:lnSpc>
              <a:buFont typeface="Arial" panose="020B0604020202020204" pitchFamily="34" charset="0"/>
              <a:buChar char="•"/>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07585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496B9BE5-C108-42BE-8372-BFF1F124CE7A}"/>
              </a:ext>
            </a:extLst>
          </p:cNvPr>
          <p:cNvSpPr>
            <a:spLocks noGrp="1"/>
          </p:cNvSpPr>
          <p:nvPr>
            <p:ph type="body" sz="quarter" idx="14"/>
          </p:nvPr>
        </p:nvSpPr>
        <p:spPr>
          <a:xfrm>
            <a:off x="2320925" y="1828800"/>
            <a:ext cx="7545387" cy="4267200"/>
          </a:xfrm>
        </p:spPr>
        <p:txBody>
          <a:bodyPr>
            <a:noAutofit/>
          </a:bodyPr>
          <a:lstStyle>
            <a:lvl1pPr marL="0" indent="0">
              <a:lnSpc>
                <a:spcPts val="2800"/>
              </a:lnSpc>
              <a:buFont typeface="Arial" panose="020B0604020202020204" pitchFamily="34" charset="0"/>
              <a:buNone/>
              <a:defRPr sz="2600">
                <a:latin typeface="+mj-lt"/>
              </a:defRPr>
            </a:lvl1pPr>
            <a:lvl2pPr marL="0" indent="0">
              <a:lnSpc>
                <a:spcPts val="2800"/>
              </a:lnSpc>
              <a:buFont typeface="Arial" panose="020B0604020202020204" pitchFamily="34" charset="0"/>
              <a:buNone/>
              <a:defRPr sz="2600"/>
            </a:lvl2pPr>
            <a:lvl3pPr marL="0" indent="0">
              <a:lnSpc>
                <a:spcPts val="2200"/>
              </a:lnSpc>
              <a:buFont typeface="Arial" panose="020B0604020202020204" pitchFamily="34" charset="0"/>
              <a:buNone/>
              <a:defRPr sz="1800" b="1">
                <a:latin typeface="HelveticaNeueLT Pro 65 Md" panose="020B0804020202020204" pitchFamily="34" charset="0"/>
              </a:defRPr>
            </a:lvl3pPr>
            <a:lvl4pPr marL="0" indent="0">
              <a:lnSpc>
                <a:spcPts val="2200"/>
              </a:lnSpc>
              <a:buFont typeface="Arial" panose="020B0604020202020204" pitchFamily="34" charset="0"/>
              <a:buNone/>
              <a:defRPr sz="1800"/>
            </a:lvl4pPr>
            <a:lvl5pPr marL="0" indent="0">
              <a:lnSpc>
                <a:spcPts val="1800"/>
              </a:lnSpc>
              <a:buFont typeface="Arial" panose="020B0604020202020204" pitchFamily="34" charset="0"/>
              <a:buNone/>
              <a:defRPr sz="1400">
                <a:latin typeface="+mj-lt"/>
              </a:defRPr>
            </a:lvl5pPr>
            <a:lvl6pPr marL="0" indent="0">
              <a:lnSpc>
                <a:spcPts val="1800"/>
              </a:lnSpc>
              <a:buFont typeface="Arial" panose="020B0604020202020204" pitchFamily="34" charset="0"/>
              <a:buNone/>
              <a:defRPr sz="1400"/>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A561DED2-9732-4BF6-A12C-79F30FCB3E4F}"/>
              </a:ext>
            </a:extLst>
          </p:cNvPr>
          <p:cNvSpPr>
            <a:spLocks noGrp="1"/>
          </p:cNvSpPr>
          <p:nvPr>
            <p:ph type="ftr" sz="quarter" idx="10"/>
          </p:nvPr>
        </p:nvSpPr>
        <p:spPr/>
        <p:txBody>
          <a:bodyPr/>
          <a:lstStyle/>
          <a:p>
            <a:r>
              <a:rPr lang="en-GB"/>
              <a:t>Footer text</a:t>
            </a:r>
            <a:endParaRPr lang="en-GB" dirty="0"/>
          </a:p>
        </p:txBody>
      </p:sp>
      <p:sp>
        <p:nvSpPr>
          <p:cNvPr id="4" name="Date Placeholder 3">
            <a:extLst>
              <a:ext uri="{FF2B5EF4-FFF2-40B4-BE49-F238E27FC236}">
                <a16:creationId xmlns:a16="http://schemas.microsoft.com/office/drawing/2014/main" id="{EAE14A52-A9F6-4840-B0AD-416F2F9318BD}"/>
              </a:ext>
            </a:extLst>
          </p:cNvPr>
          <p:cNvSpPr>
            <a:spLocks noGrp="1"/>
          </p:cNvSpPr>
          <p:nvPr>
            <p:ph type="dt" sz="half" idx="11"/>
          </p:nvPr>
        </p:nvSpPr>
        <p:spPr/>
        <p:txBody>
          <a:bodyPr/>
          <a:lstStyle/>
          <a:p>
            <a:endParaRPr lang="en-GB" dirty="0"/>
          </a:p>
        </p:txBody>
      </p:sp>
      <p:sp>
        <p:nvSpPr>
          <p:cNvPr id="5" name="Slide Number Placeholder 4">
            <a:extLst>
              <a:ext uri="{FF2B5EF4-FFF2-40B4-BE49-F238E27FC236}">
                <a16:creationId xmlns:a16="http://schemas.microsoft.com/office/drawing/2014/main" id="{191978AD-06BD-4417-BF16-A5AA3A3D1EBF}"/>
              </a:ext>
            </a:extLst>
          </p:cNvPr>
          <p:cNvSpPr>
            <a:spLocks noGrp="1"/>
          </p:cNvSpPr>
          <p:nvPr>
            <p:ph type="sldNum" sz="quarter" idx="12"/>
          </p:nvPr>
        </p:nvSpPr>
        <p:spPr/>
        <p:txBody>
          <a:bodyPr/>
          <a:lstStyle/>
          <a:p>
            <a:fld id="{89C05411-F5C4-44D6-90F3-776F91935555}" type="slidenum">
              <a:rPr lang="en-GB" smtClean="0"/>
              <a:pPr/>
              <a:t>‹#›</a:t>
            </a:fld>
            <a:endParaRPr lang="en-GB" dirty="0"/>
          </a:p>
        </p:txBody>
      </p:sp>
      <p:sp>
        <p:nvSpPr>
          <p:cNvPr id="15" name="Title 14">
            <a:extLst>
              <a:ext uri="{FF2B5EF4-FFF2-40B4-BE49-F238E27FC236}">
                <a16:creationId xmlns:a16="http://schemas.microsoft.com/office/drawing/2014/main" id="{8AF7EEA3-3AC2-41C8-B773-6101C6736E92}"/>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2290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4174" y="363806"/>
            <a:ext cx="11422063" cy="514431"/>
          </a:xfrm>
          <a:prstGeom prst="rect">
            <a:avLst/>
          </a:prstGeom>
        </p:spPr>
        <p:txBody>
          <a:bodyPr wrap="square" lIns="0" tIns="0" rIns="0" bIns="0">
            <a:noAutofit/>
          </a:bodyPr>
          <a:lstStyle>
            <a:lvl1pPr>
              <a:defRPr/>
            </a:lvl1pPr>
          </a:lstStyle>
          <a:p>
            <a:endParaRPr dirty="0"/>
          </a:p>
        </p:txBody>
      </p:sp>
      <p:sp>
        <p:nvSpPr>
          <p:cNvPr id="3" name="Holder 3"/>
          <p:cNvSpPr>
            <a:spLocks noGrp="1"/>
          </p:cNvSpPr>
          <p:nvPr>
            <p:ph type="body" idx="1"/>
          </p:nvPr>
        </p:nvSpPr>
        <p:spPr>
          <a:xfrm>
            <a:off x="2320924" y="1577341"/>
            <a:ext cx="9485314" cy="185165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0205" y="6514200"/>
            <a:ext cx="7559358" cy="138498"/>
          </a:xfrm>
          <a:prstGeom prst="rect">
            <a:avLst/>
          </a:prstGeom>
        </p:spPr>
        <p:txBody>
          <a:bodyPr wrap="square" lIns="0" tIns="0" rIns="0" bIns="0">
            <a:spAutoFit/>
          </a:bodyPr>
          <a:lstStyle>
            <a:lvl1pPr algn="l">
              <a:defRPr lang="en-GB" sz="900" b="1" kern="1200" spc="0" baseline="0" dirty="0">
                <a:solidFill>
                  <a:schemeClr val="tx1"/>
                </a:solidFill>
                <a:latin typeface="Arial"/>
                <a:ea typeface="+mn-ea"/>
                <a:cs typeface="Arial"/>
              </a:defRPr>
            </a:lvl1pPr>
          </a:lstStyle>
          <a:p>
            <a:r>
              <a:rPr lang="en-GB"/>
              <a:t>Footer text</a:t>
            </a:r>
            <a:endParaRPr lang="en-GB" dirty="0"/>
          </a:p>
        </p:txBody>
      </p:sp>
      <p:sp>
        <p:nvSpPr>
          <p:cNvPr id="5" name="Holder 5"/>
          <p:cNvSpPr>
            <a:spLocks noGrp="1"/>
          </p:cNvSpPr>
          <p:nvPr>
            <p:ph type="dt" sz="half" idx="6"/>
          </p:nvPr>
        </p:nvSpPr>
        <p:spPr>
          <a:xfrm>
            <a:off x="8134353" y="6514201"/>
            <a:ext cx="1731960" cy="138498"/>
          </a:xfrm>
          <a:prstGeom prst="rect">
            <a:avLst/>
          </a:prstGeom>
        </p:spPr>
        <p:txBody>
          <a:bodyPr wrap="square" lIns="0" tIns="0" rIns="0" bIns="0">
            <a:spAutoFit/>
          </a:bodyPr>
          <a:lstStyle>
            <a:lvl1pPr algn="l">
              <a:defRPr lang="en-US" sz="900" b="1" kern="1200" spc="0" baseline="0" smtClean="0">
                <a:solidFill>
                  <a:schemeClr val="tx1"/>
                </a:solidFill>
                <a:latin typeface="Arial"/>
                <a:ea typeface="+mn-ea"/>
                <a:cs typeface="Arial"/>
              </a:defRPr>
            </a:lvl1pPr>
          </a:lstStyle>
          <a:p>
            <a:endParaRPr lang="en-GB" dirty="0"/>
          </a:p>
        </p:txBody>
      </p:sp>
      <p:sp>
        <p:nvSpPr>
          <p:cNvPr id="15" name="Slide Number Placeholder 14">
            <a:extLst>
              <a:ext uri="{FF2B5EF4-FFF2-40B4-BE49-F238E27FC236}">
                <a16:creationId xmlns:a16="http://schemas.microsoft.com/office/drawing/2014/main" id="{6B62648B-16FF-48A6-83BA-50BC14487A7E}"/>
              </a:ext>
            </a:extLst>
          </p:cNvPr>
          <p:cNvSpPr>
            <a:spLocks noGrp="1"/>
          </p:cNvSpPr>
          <p:nvPr>
            <p:ph type="sldNum" sz="quarter" idx="4"/>
          </p:nvPr>
        </p:nvSpPr>
        <p:spPr>
          <a:xfrm>
            <a:off x="11263313" y="6514200"/>
            <a:ext cx="542925" cy="138498"/>
          </a:xfrm>
          <a:prstGeom prst="rect">
            <a:avLst/>
          </a:prstGeom>
        </p:spPr>
        <p:txBody>
          <a:bodyPr vert="horz" lIns="0" tIns="0" rIns="0" bIns="0" rtlCol="0" anchor="ctr"/>
          <a:lstStyle>
            <a:lvl1pPr algn="r">
              <a:defRPr lang="en-GB" sz="900" b="1" kern="1200" spc="0" baseline="0" smtClean="0">
                <a:solidFill>
                  <a:schemeClr val="tx1"/>
                </a:solidFill>
                <a:latin typeface="Arial"/>
                <a:ea typeface="+mn-ea"/>
                <a:cs typeface="Arial"/>
              </a:defRPr>
            </a:lvl1pPr>
          </a:lstStyle>
          <a:p>
            <a:fld id="{89C05411-F5C4-44D6-90F3-776F91935555}" type="slidenum">
              <a:rPr lang="en-GB" smtClean="0"/>
              <a:pPr/>
              <a:t>‹#›</a:t>
            </a:fld>
            <a:endParaRPr lang="en-GB" dirty="0"/>
          </a:p>
        </p:txBody>
      </p:sp>
    </p:spTree>
    <p:extLst>
      <p:ext uri="{BB962C8B-B14F-4D97-AF65-F5344CB8AC3E}">
        <p14:creationId xmlns:p14="http://schemas.microsoft.com/office/powerpoint/2010/main" val="3732126036"/>
      </p:ext>
    </p:extLst>
  </p:cSld>
  <p:clrMap bg1="lt1" tx1="dk1" bg2="lt2" tx2="dk2" accent1="accent1" accent2="accent2" accent3="accent3" accent4="accent4" accent5="accent5" accent6="accent6" hlink="hlink" folHlink="folHlink"/>
  <p:sldLayoutIdLst>
    <p:sldLayoutId id="2147483667" r:id="rId1"/>
    <p:sldLayoutId id="2147483700" r:id="rId2"/>
    <p:sldLayoutId id="2147483678" r:id="rId3"/>
    <p:sldLayoutId id="2147483675" r:id="rId4"/>
    <p:sldLayoutId id="2147483680" r:id="rId5"/>
    <p:sldLayoutId id="2147483681" r:id="rId6"/>
    <p:sldLayoutId id="2147483684" r:id="rId7"/>
    <p:sldLayoutId id="2147483686" r:id="rId8"/>
    <p:sldLayoutId id="2147483688" r:id="rId9"/>
    <p:sldLayoutId id="2147483689" r:id="rId10"/>
    <p:sldLayoutId id="2147483690" r:id="rId11"/>
    <p:sldLayoutId id="2147483687" r:id="rId12"/>
    <p:sldLayoutId id="2147483691" r:id="rId13"/>
    <p:sldLayoutId id="2147483692" r:id="rId14"/>
    <p:sldLayoutId id="2147483693" r:id="rId15"/>
    <p:sldLayoutId id="2147483694" r:id="rId16"/>
    <p:sldLayoutId id="2147483685" r:id="rId17"/>
    <p:sldLayoutId id="2147483696" r:id="rId18"/>
    <p:sldLayoutId id="2147483701" r:id="rId19"/>
    <p:sldLayoutId id="2147483698" r:id="rId20"/>
    <p:sldLayoutId id="2147483699" r:id="rId21"/>
    <p:sldLayoutId id="2147483671" r:id="rId22"/>
  </p:sldLayoutIdLst>
  <p:hf hdr="0" dt="0"/>
  <p:txStyles>
    <p:titleStyle>
      <a:lvl1pPr eaLnBrk="1" hangingPunct="1">
        <a:defRPr lang="en-GB" sz="1400" b="1" kern="1200" spc="4" dirty="0">
          <a:solidFill>
            <a:schemeClr val="tx1"/>
          </a:solidFill>
          <a:latin typeface="+mj-lt"/>
          <a:ea typeface="+mn-ea"/>
          <a:cs typeface="Arial"/>
        </a:defRPr>
      </a:lvl1pPr>
    </p:titleStyle>
    <p:body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bodyStyle>
    <p:otherStyle>
      <a:lvl1pPr marL="0" eaLnBrk="1" hangingPunct="1">
        <a:defRPr>
          <a:latin typeface="+mn-lt"/>
          <a:ea typeface="+mn-ea"/>
          <a:cs typeface="+mn-cs"/>
        </a:defRPr>
      </a:lvl1pPr>
      <a:lvl2pPr marL="414601" eaLnBrk="1" hangingPunct="1">
        <a:defRPr>
          <a:latin typeface="+mn-lt"/>
          <a:ea typeface="+mn-ea"/>
          <a:cs typeface="+mn-cs"/>
        </a:defRPr>
      </a:lvl2pPr>
      <a:lvl3pPr marL="829201" eaLnBrk="1" hangingPunct="1">
        <a:defRPr>
          <a:latin typeface="+mn-lt"/>
          <a:ea typeface="+mn-ea"/>
          <a:cs typeface="+mn-cs"/>
        </a:defRPr>
      </a:lvl3pPr>
      <a:lvl4pPr marL="1243802" eaLnBrk="1" hangingPunct="1">
        <a:defRPr>
          <a:latin typeface="+mn-lt"/>
          <a:ea typeface="+mn-ea"/>
          <a:cs typeface="+mn-cs"/>
        </a:defRPr>
      </a:lvl4pPr>
      <a:lvl5pPr marL="1658402" eaLnBrk="1" hangingPunct="1">
        <a:defRPr>
          <a:latin typeface="+mn-lt"/>
          <a:ea typeface="+mn-ea"/>
          <a:cs typeface="+mn-cs"/>
        </a:defRPr>
      </a:lvl5pPr>
      <a:lvl6pPr marL="2073002" eaLnBrk="1" hangingPunct="1">
        <a:defRPr>
          <a:latin typeface="+mn-lt"/>
          <a:ea typeface="+mn-ea"/>
          <a:cs typeface="+mn-cs"/>
        </a:defRPr>
      </a:lvl6pPr>
      <a:lvl7pPr marL="2487602" eaLnBrk="1" hangingPunct="1">
        <a:defRPr>
          <a:latin typeface="+mn-lt"/>
          <a:ea typeface="+mn-ea"/>
          <a:cs typeface="+mn-cs"/>
        </a:defRPr>
      </a:lvl7pPr>
      <a:lvl8pPr marL="2902203" eaLnBrk="1" hangingPunct="1">
        <a:defRPr>
          <a:latin typeface="+mn-lt"/>
          <a:ea typeface="+mn-ea"/>
          <a:cs typeface="+mn-cs"/>
        </a:defRPr>
      </a:lvl8pPr>
      <a:lvl9pPr marL="3316803" eaLnBrk="1" hangingPunct="1">
        <a:defRPr>
          <a:latin typeface="+mn-lt"/>
          <a:ea typeface="+mn-ea"/>
          <a:cs typeface="+mn-cs"/>
        </a:defRPr>
      </a:lvl9pPr>
    </p:otherStyle>
  </p:txStyles>
  <p:extLst>
    <p:ext uri="{27BBF7A9-308A-43DC-89C8-2F10F3537804}">
      <p15:sldGuideLst xmlns:p15="http://schemas.microsoft.com/office/powerpoint/2012/main">
        <p15:guide id="1" orient="horz" pos="243" userDrawn="1">
          <p15:clr>
            <a:srgbClr val="F26B43"/>
          </p15:clr>
        </p15:guide>
        <p15:guide id="2" orient="horz" pos="4077" userDrawn="1">
          <p15:clr>
            <a:srgbClr val="F26B43"/>
          </p15:clr>
        </p15:guide>
        <p15:guide id="3" pos="242" userDrawn="1">
          <p15:clr>
            <a:srgbClr val="F26B43"/>
          </p15:clr>
        </p15:guide>
        <p15:guide id="4" pos="1337" userDrawn="1">
          <p15:clr>
            <a:srgbClr val="F26B43"/>
          </p15:clr>
        </p15:guide>
        <p15:guide id="5" pos="1462" userDrawn="1">
          <p15:clr>
            <a:srgbClr val="F26B43"/>
          </p15:clr>
        </p15:guide>
        <p15:guide id="6" pos="2556" userDrawn="1">
          <p15:clr>
            <a:srgbClr val="F26B43"/>
          </p15:clr>
        </p15:guide>
        <p15:guide id="7" pos="2681" userDrawn="1">
          <p15:clr>
            <a:srgbClr val="F26B43"/>
          </p15:clr>
        </p15:guide>
        <p15:guide id="8" pos="3776" userDrawn="1">
          <p15:clr>
            <a:srgbClr val="F26B43"/>
          </p15:clr>
        </p15:guide>
        <p15:guide id="9" pos="3901" userDrawn="1">
          <p15:clr>
            <a:srgbClr val="F26B43"/>
          </p15:clr>
        </p15:guide>
        <p15:guide id="10" pos="4995" userDrawn="1">
          <p15:clr>
            <a:srgbClr val="F26B43"/>
          </p15:clr>
        </p15:guide>
        <p15:guide id="11" pos="5120" userDrawn="1">
          <p15:clr>
            <a:srgbClr val="F26B43"/>
          </p15:clr>
        </p15:guide>
        <p15:guide id="12" pos="6215" userDrawn="1">
          <p15:clr>
            <a:srgbClr val="F26B43"/>
          </p15:clr>
        </p15:guide>
        <p15:guide id="13" pos="6343" userDrawn="1">
          <p15:clr>
            <a:srgbClr val="F26B43"/>
          </p15:clr>
        </p15:guide>
        <p15:guide id="14" pos="7437" userDrawn="1">
          <p15:clr>
            <a:srgbClr val="F26B43"/>
          </p15:clr>
        </p15:guide>
        <p15:guide id="15" orient="horz" pos="2160" userDrawn="1">
          <p15:clr>
            <a:srgbClr val="5ACBF0"/>
          </p15:clr>
        </p15:guide>
        <p15:guide id="16" pos="3840" userDrawn="1">
          <p15:clr>
            <a:srgbClr val="5ACBF0"/>
          </p15:clr>
        </p15:guide>
        <p15:guide id="17" orient="horz" pos="3692" userDrawn="1">
          <p15:clr>
            <a:srgbClr val="547EBF"/>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C8236-66ED-4BC1-A2C2-3DE4DA1C3903}"/>
              </a:ext>
            </a:extLst>
          </p:cNvPr>
          <p:cNvSpPr>
            <a:spLocks noGrp="1"/>
          </p:cNvSpPr>
          <p:nvPr>
            <p:ph type="ctrTitle"/>
          </p:nvPr>
        </p:nvSpPr>
        <p:spPr>
          <a:xfrm>
            <a:off x="407367" y="404664"/>
            <a:ext cx="9458945" cy="2647237"/>
          </a:xfrm>
        </p:spPr>
        <p:txBody>
          <a:bodyPr/>
          <a:lstStyle/>
          <a:p>
            <a:r>
              <a:rPr lang="cy-GB" spc="-300" dirty="0"/>
              <a:t>Dyfyniadau ysbrydoledig</a:t>
            </a:r>
            <a:r>
              <a:rPr lang="cy-GB" spc="-300" dirty="0">
                <a:solidFill>
                  <a:schemeClr val="tx2"/>
                </a:solidFill>
              </a:rPr>
              <a:t>.</a:t>
            </a:r>
          </a:p>
        </p:txBody>
      </p:sp>
      <p:sp>
        <p:nvSpPr>
          <p:cNvPr id="3" name="Subtitle 2">
            <a:extLst>
              <a:ext uri="{FF2B5EF4-FFF2-40B4-BE49-F238E27FC236}">
                <a16:creationId xmlns:a16="http://schemas.microsoft.com/office/drawing/2014/main" id="{AFAAED71-405E-403E-91C2-DFAF88790B0D}"/>
              </a:ext>
            </a:extLst>
          </p:cNvPr>
          <p:cNvSpPr>
            <a:spLocks noGrp="1"/>
          </p:cNvSpPr>
          <p:nvPr>
            <p:ph type="subTitle" idx="4"/>
          </p:nvPr>
        </p:nvSpPr>
        <p:spPr/>
        <p:txBody>
          <a:bodyPr/>
          <a:lstStyle/>
          <a:p>
            <a:r>
              <a:rPr lang="cy-GB" dirty="0"/>
              <a:t>Helpu eraill</a:t>
            </a:r>
          </a:p>
          <a:p>
            <a:r>
              <a:rPr lang="cy-GB" dirty="0"/>
              <a:t>Hyrwyddwyr Cymorth Cyntaf</a:t>
            </a:r>
          </a:p>
          <a:p>
            <a:endParaRPr lang="en-GB" dirty="0"/>
          </a:p>
        </p:txBody>
      </p:sp>
      <p:grpSp>
        <p:nvGrpSpPr>
          <p:cNvPr id="8" name="Group 7">
            <a:extLst>
              <a:ext uri="{FF2B5EF4-FFF2-40B4-BE49-F238E27FC236}">
                <a16:creationId xmlns:a16="http://schemas.microsoft.com/office/drawing/2014/main" id="{D4BFD335-38A9-48FA-AC7D-79466DD072C3}"/>
              </a:ext>
            </a:extLst>
          </p:cNvPr>
          <p:cNvGrpSpPr/>
          <p:nvPr/>
        </p:nvGrpSpPr>
        <p:grpSpPr>
          <a:xfrm rot="15750683">
            <a:off x="5032133" y="3355291"/>
            <a:ext cx="954859" cy="1451362"/>
            <a:chOff x="5127674" y="3905746"/>
            <a:chExt cx="954859" cy="1451362"/>
          </a:xfrm>
        </p:grpSpPr>
        <p:sp>
          <p:nvSpPr>
            <p:cNvPr id="23" name="object 31">
              <a:extLst>
                <a:ext uri="{FF2B5EF4-FFF2-40B4-BE49-F238E27FC236}">
                  <a16:creationId xmlns:a16="http://schemas.microsoft.com/office/drawing/2014/main" id="{24C67EB4-4035-4D26-A884-3780AD55EBD9}"/>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24" name="object 32">
              <a:extLst>
                <a:ext uri="{FF2B5EF4-FFF2-40B4-BE49-F238E27FC236}">
                  <a16:creationId xmlns:a16="http://schemas.microsoft.com/office/drawing/2014/main" id="{B9C8A5D7-F345-4950-8020-41EE8F0BFE8A}"/>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grpSp>
        <p:nvGrpSpPr>
          <p:cNvPr id="5" name="Graphic 14">
            <a:extLst>
              <a:ext uri="{FF2B5EF4-FFF2-40B4-BE49-F238E27FC236}">
                <a16:creationId xmlns:a16="http://schemas.microsoft.com/office/drawing/2014/main" id="{DD69BC53-6EBA-4086-A89E-A1B1E5DBF1C7}"/>
              </a:ext>
            </a:extLst>
          </p:cNvPr>
          <p:cNvGrpSpPr/>
          <p:nvPr/>
        </p:nvGrpSpPr>
        <p:grpSpPr>
          <a:xfrm>
            <a:off x="9192344" y="1500215"/>
            <a:ext cx="1857375" cy="857250"/>
            <a:chOff x="8689896" y="1918041"/>
            <a:chExt cx="1857375" cy="857250"/>
          </a:xfrm>
        </p:grpSpPr>
        <p:sp>
          <p:nvSpPr>
            <p:cNvPr id="6" name="Freeform: Shape 5">
              <a:extLst>
                <a:ext uri="{FF2B5EF4-FFF2-40B4-BE49-F238E27FC236}">
                  <a16:creationId xmlns:a16="http://schemas.microsoft.com/office/drawing/2014/main" id="{84EE51C8-3EB2-437B-A4E1-C9F643E9A855}"/>
                </a:ext>
              </a:extLst>
            </p:cNvPr>
            <p:cNvSpPr/>
            <p:nvPr/>
          </p:nvSpPr>
          <p:spPr>
            <a:xfrm>
              <a:off x="8689571" y="1918318"/>
              <a:ext cx="1857375" cy="847725"/>
            </a:xfrm>
            <a:custGeom>
              <a:avLst/>
              <a:gdLst>
                <a:gd name="connsiteX0" fmla="*/ 1833983 w 1857375"/>
                <a:gd name="connsiteY0" fmla="*/ 787440 h 847725"/>
                <a:gd name="connsiteX1" fmla="*/ 1850937 w 1857375"/>
                <a:gd name="connsiteY1" fmla="*/ 780011 h 847725"/>
                <a:gd name="connsiteX2" fmla="*/ 1851699 w 1857375"/>
                <a:gd name="connsiteY2" fmla="*/ 778391 h 847725"/>
                <a:gd name="connsiteX3" fmla="*/ 1853414 w 1857375"/>
                <a:gd name="connsiteY3" fmla="*/ 699143 h 847725"/>
                <a:gd name="connsiteX4" fmla="*/ 1841412 w 1857375"/>
                <a:gd name="connsiteY4" fmla="*/ 681332 h 847725"/>
                <a:gd name="connsiteX5" fmla="*/ 1713111 w 1857375"/>
                <a:gd name="connsiteY5" fmla="*/ 676283 h 847725"/>
                <a:gd name="connsiteX6" fmla="*/ 1454412 w 1857375"/>
                <a:gd name="connsiteY6" fmla="*/ 680951 h 847725"/>
                <a:gd name="connsiteX7" fmla="*/ 1349637 w 1857375"/>
                <a:gd name="connsiteY7" fmla="*/ 681617 h 847725"/>
                <a:gd name="connsiteX8" fmla="*/ 1281438 w 1857375"/>
                <a:gd name="connsiteY8" fmla="*/ 682951 h 847725"/>
                <a:gd name="connsiteX9" fmla="*/ 1269150 w 1857375"/>
                <a:gd name="connsiteY9" fmla="*/ 684951 h 847725"/>
                <a:gd name="connsiteX10" fmla="*/ 1212000 w 1857375"/>
                <a:gd name="connsiteY10" fmla="*/ 688094 h 847725"/>
                <a:gd name="connsiteX11" fmla="*/ 1213239 w 1857375"/>
                <a:gd name="connsiteY11" fmla="*/ 722670 h 847725"/>
                <a:gd name="connsiteX12" fmla="*/ 1179425 w 1857375"/>
                <a:gd name="connsiteY12" fmla="*/ 732195 h 847725"/>
                <a:gd name="connsiteX13" fmla="*/ 1167233 w 1857375"/>
                <a:gd name="connsiteY13" fmla="*/ 687047 h 847725"/>
                <a:gd name="connsiteX14" fmla="*/ 1120941 w 1857375"/>
                <a:gd name="connsiteY14" fmla="*/ 594654 h 847725"/>
                <a:gd name="connsiteX15" fmla="*/ 1111416 w 1857375"/>
                <a:gd name="connsiteY15" fmla="*/ 573699 h 847725"/>
                <a:gd name="connsiteX16" fmla="*/ 1093224 w 1857375"/>
                <a:gd name="connsiteY16" fmla="*/ 535599 h 847725"/>
                <a:gd name="connsiteX17" fmla="*/ 1078365 w 1857375"/>
                <a:gd name="connsiteY17" fmla="*/ 500452 h 847725"/>
                <a:gd name="connsiteX18" fmla="*/ 1049790 w 1857375"/>
                <a:gd name="connsiteY18" fmla="*/ 441587 h 847725"/>
                <a:gd name="connsiteX19" fmla="*/ 1035312 w 1857375"/>
                <a:gd name="connsiteY19" fmla="*/ 409393 h 847725"/>
                <a:gd name="connsiteX20" fmla="*/ 1027692 w 1857375"/>
                <a:gd name="connsiteY20" fmla="*/ 391962 h 847725"/>
                <a:gd name="connsiteX21" fmla="*/ 1021691 w 1857375"/>
                <a:gd name="connsiteY21" fmla="*/ 374055 h 847725"/>
                <a:gd name="connsiteX22" fmla="*/ 994735 w 1857375"/>
                <a:gd name="connsiteY22" fmla="*/ 305666 h 847725"/>
                <a:gd name="connsiteX23" fmla="*/ 988830 w 1857375"/>
                <a:gd name="connsiteY23" fmla="*/ 291950 h 847725"/>
                <a:gd name="connsiteX24" fmla="*/ 960255 w 1857375"/>
                <a:gd name="connsiteY24" fmla="*/ 231561 h 847725"/>
                <a:gd name="connsiteX25" fmla="*/ 947110 w 1857375"/>
                <a:gd name="connsiteY25" fmla="*/ 195842 h 847725"/>
                <a:gd name="connsiteX26" fmla="*/ 938252 w 1857375"/>
                <a:gd name="connsiteY26" fmla="*/ 174506 h 847725"/>
                <a:gd name="connsiteX27" fmla="*/ 909677 w 1857375"/>
                <a:gd name="connsiteY27" fmla="*/ 104021 h 847725"/>
                <a:gd name="connsiteX28" fmla="*/ 860433 w 1857375"/>
                <a:gd name="connsiteY28" fmla="*/ 35060 h 847725"/>
                <a:gd name="connsiteX29" fmla="*/ 800425 w 1857375"/>
                <a:gd name="connsiteY29" fmla="*/ 1628 h 847725"/>
                <a:gd name="connsiteX30" fmla="*/ 739751 w 1857375"/>
                <a:gd name="connsiteY30" fmla="*/ 3056 h 847725"/>
                <a:gd name="connsiteX31" fmla="*/ 667075 w 1857375"/>
                <a:gd name="connsiteY31" fmla="*/ 6485 h 847725"/>
                <a:gd name="connsiteX32" fmla="*/ 59094 w 1857375"/>
                <a:gd name="connsiteY32" fmla="*/ 66398 h 847725"/>
                <a:gd name="connsiteX33" fmla="*/ 11469 w 1857375"/>
                <a:gd name="connsiteY33" fmla="*/ 75923 h 847725"/>
                <a:gd name="connsiteX34" fmla="*/ 5 w 1857375"/>
                <a:gd name="connsiteY34" fmla="*/ 86737 h 847725"/>
                <a:gd name="connsiteX35" fmla="*/ 325 w 1857375"/>
                <a:gd name="connsiteY35" fmla="*/ 89734 h 847725"/>
                <a:gd name="connsiteX36" fmla="*/ 13184 w 1857375"/>
                <a:gd name="connsiteY36" fmla="*/ 134311 h 847725"/>
                <a:gd name="connsiteX37" fmla="*/ 44140 w 1857375"/>
                <a:gd name="connsiteY37" fmla="*/ 234609 h 847725"/>
                <a:gd name="connsiteX38" fmla="*/ 61380 w 1857375"/>
                <a:gd name="connsiteY38" fmla="*/ 304713 h 847725"/>
                <a:gd name="connsiteX39" fmla="*/ 82431 w 1857375"/>
                <a:gd name="connsiteY39" fmla="*/ 387676 h 847725"/>
                <a:gd name="connsiteX40" fmla="*/ 114625 w 1857375"/>
                <a:gd name="connsiteY40" fmla="*/ 499404 h 847725"/>
                <a:gd name="connsiteX41" fmla="*/ 171775 w 1857375"/>
                <a:gd name="connsiteY41" fmla="*/ 688952 h 847725"/>
                <a:gd name="connsiteX42" fmla="*/ 184729 w 1857375"/>
                <a:gd name="connsiteY42" fmla="*/ 737815 h 847725"/>
                <a:gd name="connsiteX43" fmla="*/ 196064 w 1857375"/>
                <a:gd name="connsiteY43" fmla="*/ 778487 h 847725"/>
                <a:gd name="connsiteX44" fmla="*/ 234640 w 1857375"/>
                <a:gd name="connsiteY44" fmla="*/ 807633 h 847725"/>
                <a:gd name="connsiteX45" fmla="*/ 244165 w 1857375"/>
                <a:gd name="connsiteY45" fmla="*/ 808491 h 847725"/>
                <a:gd name="connsiteX46" fmla="*/ 294171 w 1857375"/>
                <a:gd name="connsiteY46" fmla="*/ 813158 h 847725"/>
                <a:gd name="connsiteX47" fmla="*/ 318555 w 1857375"/>
                <a:gd name="connsiteY47" fmla="*/ 815253 h 847725"/>
                <a:gd name="connsiteX48" fmla="*/ 366942 w 1857375"/>
                <a:gd name="connsiteY48" fmla="*/ 820873 h 847725"/>
                <a:gd name="connsiteX49" fmla="*/ 465145 w 1857375"/>
                <a:gd name="connsiteY49" fmla="*/ 823635 h 847725"/>
                <a:gd name="connsiteX50" fmla="*/ 514199 w 1857375"/>
                <a:gd name="connsiteY50" fmla="*/ 827731 h 847725"/>
                <a:gd name="connsiteX51" fmla="*/ 588875 w 1857375"/>
                <a:gd name="connsiteY51" fmla="*/ 829636 h 847725"/>
                <a:gd name="connsiteX52" fmla="*/ 644501 w 1857375"/>
                <a:gd name="connsiteY52" fmla="*/ 834494 h 847725"/>
                <a:gd name="connsiteX53" fmla="*/ 709652 w 1857375"/>
                <a:gd name="connsiteY53" fmla="*/ 838970 h 847725"/>
                <a:gd name="connsiteX54" fmla="*/ 814427 w 1857375"/>
                <a:gd name="connsiteY54" fmla="*/ 841066 h 847725"/>
                <a:gd name="connsiteX55" fmla="*/ 908153 w 1857375"/>
                <a:gd name="connsiteY55" fmla="*/ 847067 h 847725"/>
                <a:gd name="connsiteX56" fmla="*/ 950253 w 1857375"/>
                <a:gd name="connsiteY56" fmla="*/ 849829 h 847725"/>
                <a:gd name="connsiteX57" fmla="*/ 1145897 w 1857375"/>
                <a:gd name="connsiteY57" fmla="*/ 854115 h 84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857375" h="847725">
                  <a:moveTo>
                    <a:pt x="1833983" y="787440"/>
                  </a:moveTo>
                  <a:cubicBezTo>
                    <a:pt x="1839936" y="785709"/>
                    <a:pt x="1845632" y="783211"/>
                    <a:pt x="1850937" y="780011"/>
                  </a:cubicBezTo>
                  <a:cubicBezTo>
                    <a:pt x="1851252" y="779499"/>
                    <a:pt x="1851499" y="778956"/>
                    <a:pt x="1851699" y="778391"/>
                  </a:cubicBezTo>
                  <a:cubicBezTo>
                    <a:pt x="1862977" y="753296"/>
                    <a:pt x="1863596" y="724703"/>
                    <a:pt x="1853414" y="699143"/>
                  </a:cubicBezTo>
                  <a:cubicBezTo>
                    <a:pt x="1850852" y="692354"/>
                    <a:pt x="1846746" y="686255"/>
                    <a:pt x="1841412" y="681332"/>
                  </a:cubicBezTo>
                  <a:cubicBezTo>
                    <a:pt x="1800264" y="670568"/>
                    <a:pt x="1755021" y="673998"/>
                    <a:pt x="1713111" y="676283"/>
                  </a:cubicBezTo>
                  <a:cubicBezTo>
                    <a:pt x="1627386" y="680951"/>
                    <a:pt x="1540803" y="681237"/>
                    <a:pt x="1454412" y="680951"/>
                  </a:cubicBezTo>
                  <a:cubicBezTo>
                    <a:pt x="1419645" y="681903"/>
                    <a:pt x="1384784" y="682570"/>
                    <a:pt x="1349637" y="681617"/>
                  </a:cubicBezTo>
                  <a:cubicBezTo>
                    <a:pt x="1326967" y="680951"/>
                    <a:pt x="1304202" y="682665"/>
                    <a:pt x="1281438" y="682951"/>
                  </a:cubicBezTo>
                  <a:cubicBezTo>
                    <a:pt x="1277266" y="682997"/>
                    <a:pt x="1273122" y="683671"/>
                    <a:pt x="1269150" y="684951"/>
                  </a:cubicBezTo>
                  <a:cubicBezTo>
                    <a:pt x="1250100" y="685649"/>
                    <a:pt x="1231050" y="686697"/>
                    <a:pt x="1212000" y="688094"/>
                  </a:cubicBezTo>
                  <a:cubicBezTo>
                    <a:pt x="1209886" y="699572"/>
                    <a:pt x="1210305" y="711374"/>
                    <a:pt x="1213239" y="722670"/>
                  </a:cubicBezTo>
                  <a:cubicBezTo>
                    <a:pt x="1217049" y="744673"/>
                    <a:pt x="1186092" y="753912"/>
                    <a:pt x="1179425" y="732195"/>
                  </a:cubicBezTo>
                  <a:cubicBezTo>
                    <a:pt x="1174948" y="717622"/>
                    <a:pt x="1171710" y="702096"/>
                    <a:pt x="1167233" y="687047"/>
                  </a:cubicBezTo>
                  <a:cubicBezTo>
                    <a:pt x="1155422" y="663425"/>
                    <a:pt x="1124466" y="601893"/>
                    <a:pt x="1120941" y="594654"/>
                  </a:cubicBezTo>
                  <a:cubicBezTo>
                    <a:pt x="1117417" y="587415"/>
                    <a:pt x="1114750" y="580653"/>
                    <a:pt x="1111416" y="573699"/>
                  </a:cubicBezTo>
                  <a:cubicBezTo>
                    <a:pt x="1105416" y="560936"/>
                    <a:pt x="1098939" y="548458"/>
                    <a:pt x="1093224" y="535599"/>
                  </a:cubicBezTo>
                  <a:cubicBezTo>
                    <a:pt x="1089166" y="523523"/>
                    <a:pt x="1084203" y="511773"/>
                    <a:pt x="1078365" y="500452"/>
                  </a:cubicBezTo>
                  <a:cubicBezTo>
                    <a:pt x="1067354" y="481588"/>
                    <a:pt x="1057800" y="461908"/>
                    <a:pt x="1049790" y="441587"/>
                  </a:cubicBezTo>
                  <a:cubicBezTo>
                    <a:pt x="1044932" y="430919"/>
                    <a:pt x="1040265" y="420156"/>
                    <a:pt x="1035312" y="409393"/>
                  </a:cubicBezTo>
                  <a:cubicBezTo>
                    <a:pt x="1032645" y="403583"/>
                    <a:pt x="1029882" y="397868"/>
                    <a:pt x="1027692" y="391962"/>
                  </a:cubicBezTo>
                  <a:cubicBezTo>
                    <a:pt x="1026006" y="385892"/>
                    <a:pt x="1024005" y="379915"/>
                    <a:pt x="1021691" y="374055"/>
                  </a:cubicBezTo>
                  <a:cubicBezTo>
                    <a:pt x="1010318" y="352273"/>
                    <a:pt x="1001288" y="329349"/>
                    <a:pt x="994735" y="305666"/>
                  </a:cubicBezTo>
                  <a:cubicBezTo>
                    <a:pt x="993182" y="300925"/>
                    <a:pt x="991211" y="296334"/>
                    <a:pt x="988830" y="291950"/>
                  </a:cubicBezTo>
                  <a:cubicBezTo>
                    <a:pt x="979305" y="271852"/>
                    <a:pt x="969780" y="251945"/>
                    <a:pt x="960255" y="231561"/>
                  </a:cubicBezTo>
                  <a:cubicBezTo>
                    <a:pt x="955206" y="220036"/>
                    <a:pt x="951682" y="207749"/>
                    <a:pt x="947110" y="195842"/>
                  </a:cubicBezTo>
                  <a:cubicBezTo>
                    <a:pt x="944443" y="188603"/>
                    <a:pt x="941109" y="181650"/>
                    <a:pt x="938252" y="174506"/>
                  </a:cubicBezTo>
                  <a:cubicBezTo>
                    <a:pt x="929918" y="150545"/>
                    <a:pt x="920381" y="127021"/>
                    <a:pt x="909677" y="104021"/>
                  </a:cubicBezTo>
                  <a:cubicBezTo>
                    <a:pt x="898247" y="77854"/>
                    <a:pt x="881473" y="54365"/>
                    <a:pt x="860433" y="35060"/>
                  </a:cubicBezTo>
                  <a:cubicBezTo>
                    <a:pt x="842145" y="20487"/>
                    <a:pt x="823857" y="6390"/>
                    <a:pt x="800425" y="1628"/>
                  </a:cubicBezTo>
                  <a:cubicBezTo>
                    <a:pt x="780243" y="-947"/>
                    <a:pt x="759789" y="-465"/>
                    <a:pt x="739751" y="3056"/>
                  </a:cubicBezTo>
                  <a:cubicBezTo>
                    <a:pt x="715653" y="5438"/>
                    <a:pt x="690983" y="5342"/>
                    <a:pt x="667075" y="6485"/>
                  </a:cubicBezTo>
                  <a:cubicBezTo>
                    <a:pt x="462573" y="16106"/>
                    <a:pt x="261786" y="42490"/>
                    <a:pt x="59094" y="66398"/>
                  </a:cubicBezTo>
                  <a:cubicBezTo>
                    <a:pt x="42902" y="68398"/>
                    <a:pt x="28233" y="77256"/>
                    <a:pt x="11469" y="75923"/>
                  </a:cubicBezTo>
                  <a:cubicBezTo>
                    <a:pt x="5317" y="75743"/>
                    <a:pt x="184" y="80585"/>
                    <a:pt x="5" y="86737"/>
                  </a:cubicBezTo>
                  <a:cubicBezTo>
                    <a:pt x="-25" y="87746"/>
                    <a:pt x="83" y="88754"/>
                    <a:pt x="325" y="89734"/>
                  </a:cubicBezTo>
                  <a:cubicBezTo>
                    <a:pt x="3524" y="104885"/>
                    <a:pt x="7822" y="119783"/>
                    <a:pt x="13184" y="134311"/>
                  </a:cubicBezTo>
                  <a:cubicBezTo>
                    <a:pt x="26995" y="166696"/>
                    <a:pt x="33567" y="200986"/>
                    <a:pt x="44140" y="234609"/>
                  </a:cubicBezTo>
                  <a:cubicBezTo>
                    <a:pt x="51379" y="257469"/>
                    <a:pt x="55475" y="281377"/>
                    <a:pt x="61380" y="304713"/>
                  </a:cubicBezTo>
                  <a:cubicBezTo>
                    <a:pt x="68334" y="332431"/>
                    <a:pt x="76716" y="359768"/>
                    <a:pt x="82431" y="387676"/>
                  </a:cubicBezTo>
                  <a:cubicBezTo>
                    <a:pt x="90843" y="425548"/>
                    <a:pt x="101595" y="462863"/>
                    <a:pt x="114625" y="499404"/>
                  </a:cubicBezTo>
                  <a:cubicBezTo>
                    <a:pt x="135866" y="561983"/>
                    <a:pt x="154059" y="625420"/>
                    <a:pt x="171775" y="688952"/>
                  </a:cubicBezTo>
                  <a:cubicBezTo>
                    <a:pt x="176442" y="705144"/>
                    <a:pt x="180348" y="721527"/>
                    <a:pt x="184729" y="737815"/>
                  </a:cubicBezTo>
                  <a:cubicBezTo>
                    <a:pt x="188444" y="751436"/>
                    <a:pt x="191873" y="765056"/>
                    <a:pt x="196064" y="778487"/>
                  </a:cubicBezTo>
                  <a:cubicBezTo>
                    <a:pt x="200904" y="795772"/>
                    <a:pt x="216690" y="807699"/>
                    <a:pt x="234640" y="807633"/>
                  </a:cubicBezTo>
                  <a:cubicBezTo>
                    <a:pt x="237783" y="807633"/>
                    <a:pt x="241022" y="807633"/>
                    <a:pt x="244165" y="808491"/>
                  </a:cubicBezTo>
                  <a:cubicBezTo>
                    <a:pt x="260563" y="812191"/>
                    <a:pt x="277371" y="813760"/>
                    <a:pt x="294171" y="813158"/>
                  </a:cubicBezTo>
                  <a:cubicBezTo>
                    <a:pt x="302350" y="813007"/>
                    <a:pt x="310522" y="813709"/>
                    <a:pt x="318555" y="815253"/>
                  </a:cubicBezTo>
                  <a:cubicBezTo>
                    <a:pt x="334653" y="817063"/>
                    <a:pt x="350750" y="820111"/>
                    <a:pt x="366942" y="820873"/>
                  </a:cubicBezTo>
                  <a:cubicBezTo>
                    <a:pt x="399613" y="822397"/>
                    <a:pt x="432474" y="822397"/>
                    <a:pt x="465145" y="823635"/>
                  </a:cubicBezTo>
                  <a:cubicBezTo>
                    <a:pt x="481528" y="824302"/>
                    <a:pt x="497816" y="826969"/>
                    <a:pt x="514199" y="827731"/>
                  </a:cubicBezTo>
                  <a:cubicBezTo>
                    <a:pt x="539059" y="828779"/>
                    <a:pt x="564015" y="828493"/>
                    <a:pt x="588875" y="829636"/>
                  </a:cubicBezTo>
                  <a:cubicBezTo>
                    <a:pt x="607449" y="830493"/>
                    <a:pt x="625927" y="833065"/>
                    <a:pt x="644501" y="834494"/>
                  </a:cubicBezTo>
                  <a:cubicBezTo>
                    <a:pt x="666218" y="836208"/>
                    <a:pt x="687935" y="838208"/>
                    <a:pt x="709652" y="838970"/>
                  </a:cubicBezTo>
                  <a:cubicBezTo>
                    <a:pt x="744513" y="840114"/>
                    <a:pt x="779470" y="839637"/>
                    <a:pt x="814427" y="841066"/>
                  </a:cubicBezTo>
                  <a:cubicBezTo>
                    <a:pt x="845669" y="842304"/>
                    <a:pt x="876911" y="844971"/>
                    <a:pt x="908153" y="847067"/>
                  </a:cubicBezTo>
                  <a:cubicBezTo>
                    <a:pt x="922250" y="848019"/>
                    <a:pt x="936728" y="849258"/>
                    <a:pt x="950253" y="849829"/>
                  </a:cubicBezTo>
                  <a:cubicBezTo>
                    <a:pt x="970637" y="850591"/>
                    <a:pt x="1135991" y="853639"/>
                    <a:pt x="1145897" y="854115"/>
                  </a:cubicBezTo>
                  <a:close/>
                </a:path>
              </a:pathLst>
            </a:custGeom>
            <a:solidFill>
              <a:srgbClr val="5C747A"/>
            </a:solidFill>
            <a:ln w="9525" cap="flat">
              <a:noFill/>
              <a:prstDash val="solid"/>
              <a:miter/>
            </a:ln>
          </p:spPr>
          <p:txBody>
            <a:bodyPr rtlCol="0" anchor="ctr"/>
            <a:lstStyle/>
            <a:p>
              <a:endParaRPr lang="en-GB"/>
            </a:p>
          </p:txBody>
        </p:sp>
        <p:sp>
          <p:nvSpPr>
            <p:cNvPr id="7" name="Freeform: Shape 6">
              <a:extLst>
                <a:ext uri="{FF2B5EF4-FFF2-40B4-BE49-F238E27FC236}">
                  <a16:creationId xmlns:a16="http://schemas.microsoft.com/office/drawing/2014/main" id="{C1EEEADA-1A9A-4DCF-ADDC-8019E9759A30}"/>
                </a:ext>
              </a:extLst>
            </p:cNvPr>
            <p:cNvSpPr/>
            <p:nvPr/>
          </p:nvSpPr>
          <p:spPr>
            <a:xfrm>
              <a:off x="9130449" y="2283315"/>
              <a:ext cx="161925" cy="152400"/>
            </a:xfrm>
            <a:custGeom>
              <a:avLst/>
              <a:gdLst>
                <a:gd name="connsiteX0" fmla="*/ 116374 w 161925"/>
                <a:gd name="connsiteY0" fmla="*/ 91069 h 152400"/>
                <a:gd name="connsiteX1" fmla="*/ 94657 w 161925"/>
                <a:gd name="connsiteY1" fmla="*/ 108881 h 152400"/>
                <a:gd name="connsiteX2" fmla="*/ 50366 w 161925"/>
                <a:gd name="connsiteY2" fmla="*/ 115072 h 152400"/>
                <a:gd name="connsiteX3" fmla="*/ 35507 w 161925"/>
                <a:gd name="connsiteY3" fmla="*/ 96022 h 152400"/>
                <a:gd name="connsiteX4" fmla="*/ 44270 w 161925"/>
                <a:gd name="connsiteY4" fmla="*/ 68018 h 152400"/>
                <a:gd name="connsiteX5" fmla="*/ 65606 w 161925"/>
                <a:gd name="connsiteY5" fmla="*/ 51064 h 152400"/>
                <a:gd name="connsiteX6" fmla="*/ 72654 w 161925"/>
                <a:gd name="connsiteY6" fmla="*/ 47254 h 152400"/>
                <a:gd name="connsiteX7" fmla="*/ 93038 w 161925"/>
                <a:gd name="connsiteY7" fmla="*/ 40491 h 152400"/>
                <a:gd name="connsiteX8" fmla="*/ 103706 w 161925"/>
                <a:gd name="connsiteY8" fmla="*/ 39253 h 152400"/>
                <a:gd name="connsiteX9" fmla="*/ 127328 w 161925"/>
                <a:gd name="connsiteY9" fmla="*/ 46206 h 152400"/>
                <a:gd name="connsiteX10" fmla="*/ 131519 w 161925"/>
                <a:gd name="connsiteY10" fmla="*/ 58303 h 152400"/>
                <a:gd name="connsiteX11" fmla="*/ 116374 w 161925"/>
                <a:gd name="connsiteY11" fmla="*/ 91069 h 152400"/>
                <a:gd name="connsiteX12" fmla="*/ 110945 w 161925"/>
                <a:gd name="connsiteY12" fmla="*/ 1724 h 152400"/>
                <a:gd name="connsiteX13" fmla="*/ 53795 w 161925"/>
                <a:gd name="connsiteY13" fmla="*/ 11249 h 152400"/>
                <a:gd name="connsiteX14" fmla="*/ 51413 w 161925"/>
                <a:gd name="connsiteY14" fmla="*/ 12488 h 152400"/>
                <a:gd name="connsiteX15" fmla="*/ 50842 w 161925"/>
                <a:gd name="connsiteY15" fmla="*/ 11630 h 152400"/>
                <a:gd name="connsiteX16" fmla="*/ 26172 w 161925"/>
                <a:gd name="connsiteY16" fmla="*/ 28490 h 152400"/>
                <a:gd name="connsiteX17" fmla="*/ 4074 w 161925"/>
                <a:gd name="connsiteY17" fmla="*/ 112119 h 152400"/>
                <a:gd name="connsiteX18" fmla="*/ 15218 w 161925"/>
                <a:gd name="connsiteY18" fmla="*/ 131836 h 152400"/>
                <a:gd name="connsiteX19" fmla="*/ 79893 w 161925"/>
                <a:gd name="connsiteY19" fmla="*/ 152219 h 152400"/>
                <a:gd name="connsiteX20" fmla="*/ 149997 w 161925"/>
                <a:gd name="connsiteY20" fmla="*/ 112024 h 152400"/>
                <a:gd name="connsiteX21" fmla="*/ 166856 w 161925"/>
                <a:gd name="connsiteY21" fmla="*/ 65447 h 152400"/>
                <a:gd name="connsiteX22" fmla="*/ 110945 w 161925"/>
                <a:gd name="connsiteY22" fmla="*/ 1724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61925" h="152400">
                  <a:moveTo>
                    <a:pt x="116374" y="91069"/>
                  </a:moveTo>
                  <a:cubicBezTo>
                    <a:pt x="109135" y="97260"/>
                    <a:pt x="101610" y="103166"/>
                    <a:pt x="94657" y="108881"/>
                  </a:cubicBezTo>
                  <a:cubicBezTo>
                    <a:pt x="79798" y="113834"/>
                    <a:pt x="66082" y="119834"/>
                    <a:pt x="50366" y="115072"/>
                  </a:cubicBezTo>
                  <a:cubicBezTo>
                    <a:pt x="41154" y="113651"/>
                    <a:pt x="34642" y="105302"/>
                    <a:pt x="35507" y="96022"/>
                  </a:cubicBezTo>
                  <a:cubicBezTo>
                    <a:pt x="34766" y="85913"/>
                    <a:pt x="37898" y="75901"/>
                    <a:pt x="44270" y="68018"/>
                  </a:cubicBezTo>
                  <a:cubicBezTo>
                    <a:pt x="49985" y="60684"/>
                    <a:pt x="53795" y="51350"/>
                    <a:pt x="65606" y="51064"/>
                  </a:cubicBezTo>
                  <a:cubicBezTo>
                    <a:pt x="67987" y="51064"/>
                    <a:pt x="70082" y="48206"/>
                    <a:pt x="72654" y="47254"/>
                  </a:cubicBezTo>
                  <a:cubicBezTo>
                    <a:pt x="79322" y="44777"/>
                    <a:pt x="86084" y="42396"/>
                    <a:pt x="93038" y="40491"/>
                  </a:cubicBezTo>
                  <a:cubicBezTo>
                    <a:pt x="96467" y="39539"/>
                    <a:pt x="100848" y="40967"/>
                    <a:pt x="103706" y="39253"/>
                  </a:cubicBezTo>
                  <a:cubicBezTo>
                    <a:pt x="114374" y="32966"/>
                    <a:pt x="121041" y="39253"/>
                    <a:pt x="127328" y="46206"/>
                  </a:cubicBezTo>
                  <a:cubicBezTo>
                    <a:pt x="130129" y="49605"/>
                    <a:pt x="131616" y="53898"/>
                    <a:pt x="131519" y="58303"/>
                  </a:cubicBezTo>
                  <a:cubicBezTo>
                    <a:pt x="131476" y="70907"/>
                    <a:pt x="125946" y="82869"/>
                    <a:pt x="116374" y="91069"/>
                  </a:cubicBezTo>
                  <a:close/>
                  <a:moveTo>
                    <a:pt x="110945" y="1724"/>
                  </a:moveTo>
                  <a:cubicBezTo>
                    <a:pt x="91228" y="-1133"/>
                    <a:pt x="70940" y="-1895"/>
                    <a:pt x="53795" y="11249"/>
                  </a:cubicBezTo>
                  <a:cubicBezTo>
                    <a:pt x="53031" y="11718"/>
                    <a:pt x="52235" y="12131"/>
                    <a:pt x="51413" y="12488"/>
                  </a:cubicBezTo>
                  <a:lnTo>
                    <a:pt x="50842" y="11630"/>
                  </a:lnTo>
                  <a:cubicBezTo>
                    <a:pt x="42111" y="16470"/>
                    <a:pt x="33852" y="22114"/>
                    <a:pt x="26172" y="28490"/>
                  </a:cubicBezTo>
                  <a:cubicBezTo>
                    <a:pt x="2790" y="49466"/>
                    <a:pt x="-5894" y="82330"/>
                    <a:pt x="4074" y="112119"/>
                  </a:cubicBezTo>
                  <a:cubicBezTo>
                    <a:pt x="6278" y="119438"/>
                    <a:pt x="10084" y="126173"/>
                    <a:pt x="15218" y="131836"/>
                  </a:cubicBezTo>
                  <a:cubicBezTo>
                    <a:pt x="32649" y="150886"/>
                    <a:pt x="55319" y="154696"/>
                    <a:pt x="79893" y="152219"/>
                  </a:cubicBezTo>
                  <a:cubicBezTo>
                    <a:pt x="109040" y="149076"/>
                    <a:pt x="130947" y="131550"/>
                    <a:pt x="149997" y="112024"/>
                  </a:cubicBezTo>
                  <a:cubicBezTo>
                    <a:pt x="162284" y="99832"/>
                    <a:pt x="164951" y="82115"/>
                    <a:pt x="166856" y="65447"/>
                  </a:cubicBezTo>
                  <a:cubicBezTo>
                    <a:pt x="170857" y="30299"/>
                    <a:pt x="134662" y="5058"/>
                    <a:pt x="110945" y="1724"/>
                  </a:cubicBezTo>
                  <a:close/>
                </a:path>
              </a:pathLst>
            </a:custGeom>
            <a:solidFill>
              <a:srgbClr val="BADDEA"/>
            </a:solidFill>
            <a:ln w="9525"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854413F-5E56-4DAA-A8DD-FD604670C82C}"/>
                </a:ext>
              </a:extLst>
            </p:cNvPr>
            <p:cNvSpPr/>
            <p:nvPr/>
          </p:nvSpPr>
          <p:spPr>
            <a:xfrm>
              <a:off x="10072602" y="2388474"/>
              <a:ext cx="209550" cy="76200"/>
            </a:xfrm>
            <a:custGeom>
              <a:avLst/>
              <a:gdLst>
                <a:gd name="connsiteX0" fmla="*/ 36519 w 209550"/>
                <a:gd name="connsiteY0" fmla="*/ 35345 h 76200"/>
                <a:gd name="connsiteX1" fmla="*/ 180632 w 209550"/>
                <a:gd name="connsiteY1" fmla="*/ 1817 h 76200"/>
                <a:gd name="connsiteX2" fmla="*/ 193777 w 209550"/>
                <a:gd name="connsiteY2" fmla="*/ 7 h 76200"/>
                <a:gd name="connsiteX3" fmla="*/ 210636 w 209550"/>
                <a:gd name="connsiteY3" fmla="*/ 11818 h 76200"/>
                <a:gd name="connsiteX4" fmla="*/ 206159 w 209550"/>
                <a:gd name="connsiteY4" fmla="*/ 33249 h 76200"/>
                <a:gd name="connsiteX5" fmla="*/ 199587 w 209550"/>
                <a:gd name="connsiteY5" fmla="*/ 35821 h 76200"/>
                <a:gd name="connsiteX6" fmla="*/ 149962 w 209550"/>
                <a:gd name="connsiteY6" fmla="*/ 48489 h 76200"/>
                <a:gd name="connsiteX7" fmla="*/ 111862 w 209550"/>
                <a:gd name="connsiteY7" fmla="*/ 56300 h 76200"/>
                <a:gd name="connsiteX8" fmla="*/ 27470 w 209550"/>
                <a:gd name="connsiteY8" fmla="*/ 82017 h 76200"/>
                <a:gd name="connsiteX9" fmla="*/ 3372 w 209550"/>
                <a:gd name="connsiteY9" fmla="*/ 75540 h 76200"/>
                <a:gd name="connsiteX10" fmla="*/ 2801 w 209550"/>
                <a:gd name="connsiteY10" fmla="*/ 54776 h 76200"/>
                <a:gd name="connsiteX11" fmla="*/ 11659 w 209550"/>
                <a:gd name="connsiteY11" fmla="*/ 47061 h 76200"/>
                <a:gd name="connsiteX12" fmla="*/ 36805 w 209550"/>
                <a:gd name="connsiteY12" fmla="*/ 37536 h 76200"/>
                <a:gd name="connsiteX13" fmla="*/ 36519 w 209550"/>
                <a:gd name="connsiteY13" fmla="*/ 35345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550" h="76200">
                  <a:moveTo>
                    <a:pt x="36519" y="35345"/>
                  </a:moveTo>
                  <a:cubicBezTo>
                    <a:pt x="60332" y="30011"/>
                    <a:pt x="156439" y="7532"/>
                    <a:pt x="180632" y="1817"/>
                  </a:cubicBezTo>
                  <a:cubicBezTo>
                    <a:pt x="184938" y="742"/>
                    <a:pt x="189338" y="135"/>
                    <a:pt x="193777" y="7"/>
                  </a:cubicBezTo>
                  <a:cubicBezTo>
                    <a:pt x="201387" y="-211"/>
                    <a:pt x="208245" y="4590"/>
                    <a:pt x="210636" y="11818"/>
                  </a:cubicBezTo>
                  <a:cubicBezTo>
                    <a:pt x="214160" y="19819"/>
                    <a:pt x="209493" y="26582"/>
                    <a:pt x="206159" y="33249"/>
                  </a:cubicBezTo>
                  <a:cubicBezTo>
                    <a:pt x="205397" y="34773"/>
                    <a:pt x="201968" y="35154"/>
                    <a:pt x="199587" y="35821"/>
                  </a:cubicBezTo>
                  <a:cubicBezTo>
                    <a:pt x="183109" y="40107"/>
                    <a:pt x="166631" y="44584"/>
                    <a:pt x="149962" y="48489"/>
                  </a:cubicBezTo>
                  <a:cubicBezTo>
                    <a:pt x="137294" y="51537"/>
                    <a:pt x="124530" y="54109"/>
                    <a:pt x="111862" y="56300"/>
                  </a:cubicBezTo>
                  <a:cubicBezTo>
                    <a:pt x="82925" y="61965"/>
                    <a:pt x="54645" y="70583"/>
                    <a:pt x="27470" y="82017"/>
                  </a:cubicBezTo>
                  <a:cubicBezTo>
                    <a:pt x="18869" y="85006"/>
                    <a:pt x="9316" y="82438"/>
                    <a:pt x="3372" y="75540"/>
                  </a:cubicBezTo>
                  <a:cubicBezTo>
                    <a:pt x="-905" y="69341"/>
                    <a:pt x="-1133" y="61201"/>
                    <a:pt x="2801" y="54776"/>
                  </a:cubicBezTo>
                  <a:cubicBezTo>
                    <a:pt x="4991" y="51439"/>
                    <a:pt x="8049" y="48769"/>
                    <a:pt x="11659" y="47061"/>
                  </a:cubicBezTo>
                  <a:cubicBezTo>
                    <a:pt x="19850" y="43346"/>
                    <a:pt x="28423" y="40679"/>
                    <a:pt x="36805" y="37536"/>
                  </a:cubicBezTo>
                  <a:cubicBezTo>
                    <a:pt x="36776" y="36798"/>
                    <a:pt x="36681" y="36065"/>
                    <a:pt x="36519" y="35345"/>
                  </a:cubicBezTo>
                  <a:close/>
                </a:path>
              </a:pathLst>
            </a:custGeom>
            <a:solidFill>
              <a:srgbClr val="000000"/>
            </a:solidFill>
            <a:ln w="9525"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A2B7599F-C060-481A-854E-8559C5A15366}"/>
                </a:ext>
              </a:extLst>
            </p:cNvPr>
            <p:cNvSpPr/>
            <p:nvPr/>
          </p:nvSpPr>
          <p:spPr>
            <a:xfrm>
              <a:off x="9944642" y="2126225"/>
              <a:ext cx="152400" cy="152400"/>
            </a:xfrm>
            <a:custGeom>
              <a:avLst/>
              <a:gdLst>
                <a:gd name="connsiteX0" fmla="*/ 157811 w 152400"/>
                <a:gd name="connsiteY0" fmla="*/ 10319 h 152400"/>
                <a:gd name="connsiteX1" fmla="*/ 151629 w 152400"/>
                <a:gd name="connsiteY1" fmla="*/ 36542 h 152400"/>
                <a:gd name="connsiteX2" fmla="*/ 151525 w 152400"/>
                <a:gd name="connsiteY2" fmla="*/ 36608 h 152400"/>
                <a:gd name="connsiteX3" fmla="*/ 63799 w 152400"/>
                <a:gd name="connsiteY3" fmla="*/ 114237 h 152400"/>
                <a:gd name="connsiteX4" fmla="*/ 44749 w 152400"/>
                <a:gd name="connsiteY4" fmla="*/ 136621 h 152400"/>
                <a:gd name="connsiteX5" fmla="*/ 27604 w 152400"/>
                <a:gd name="connsiteY5" fmla="*/ 153671 h 152400"/>
                <a:gd name="connsiteX6" fmla="*/ 6840 w 152400"/>
                <a:gd name="connsiteY6" fmla="*/ 153671 h 152400"/>
                <a:gd name="connsiteX7" fmla="*/ 553 w 152400"/>
                <a:gd name="connsiteY7" fmla="*/ 139097 h 152400"/>
                <a:gd name="connsiteX8" fmla="*/ 5602 w 152400"/>
                <a:gd name="connsiteY8" fmla="*/ 124334 h 152400"/>
                <a:gd name="connsiteX9" fmla="*/ 89136 w 152400"/>
                <a:gd name="connsiteY9" fmla="*/ 37656 h 152400"/>
                <a:gd name="connsiteX10" fmla="*/ 129808 w 152400"/>
                <a:gd name="connsiteY10" fmla="*/ 4509 h 152400"/>
                <a:gd name="connsiteX11" fmla="*/ 154954 w 152400"/>
                <a:gd name="connsiteY11" fmla="*/ 5967 h 152400"/>
                <a:gd name="connsiteX12" fmla="*/ 157811 w 152400"/>
                <a:gd name="connsiteY12" fmla="*/ 10319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2400" h="152400">
                  <a:moveTo>
                    <a:pt x="157811" y="10319"/>
                  </a:moveTo>
                  <a:cubicBezTo>
                    <a:pt x="163345" y="19267"/>
                    <a:pt x="160583" y="31007"/>
                    <a:pt x="151629" y="36542"/>
                  </a:cubicBezTo>
                  <a:cubicBezTo>
                    <a:pt x="151601" y="36565"/>
                    <a:pt x="151563" y="36586"/>
                    <a:pt x="151525" y="36608"/>
                  </a:cubicBezTo>
                  <a:cubicBezTo>
                    <a:pt x="119549" y="59224"/>
                    <a:pt x="90136" y="85253"/>
                    <a:pt x="63799" y="114237"/>
                  </a:cubicBezTo>
                  <a:cubicBezTo>
                    <a:pt x="57322" y="121476"/>
                    <a:pt x="51512" y="129382"/>
                    <a:pt x="44749" y="136621"/>
                  </a:cubicBezTo>
                  <a:cubicBezTo>
                    <a:pt x="39673" y="142908"/>
                    <a:pt x="33919" y="148625"/>
                    <a:pt x="27604" y="153671"/>
                  </a:cubicBezTo>
                  <a:cubicBezTo>
                    <a:pt x="21223" y="157523"/>
                    <a:pt x="13222" y="157523"/>
                    <a:pt x="6840" y="153671"/>
                  </a:cubicBezTo>
                  <a:cubicBezTo>
                    <a:pt x="1439" y="151028"/>
                    <a:pt x="-1237" y="144841"/>
                    <a:pt x="553" y="139097"/>
                  </a:cubicBezTo>
                  <a:cubicBezTo>
                    <a:pt x="1172" y="133875"/>
                    <a:pt x="2896" y="128843"/>
                    <a:pt x="5602" y="124334"/>
                  </a:cubicBezTo>
                  <a:cubicBezTo>
                    <a:pt x="28423" y="90991"/>
                    <a:pt x="56655" y="61695"/>
                    <a:pt x="89136" y="37656"/>
                  </a:cubicBezTo>
                  <a:cubicBezTo>
                    <a:pt x="103328" y="27369"/>
                    <a:pt x="116092" y="15272"/>
                    <a:pt x="129808" y="4509"/>
                  </a:cubicBezTo>
                  <a:cubicBezTo>
                    <a:pt x="137151" y="-2033"/>
                    <a:pt x="148410" y="-1379"/>
                    <a:pt x="154954" y="5967"/>
                  </a:cubicBezTo>
                  <a:cubicBezTo>
                    <a:pt x="156116" y="7270"/>
                    <a:pt x="157078" y="8736"/>
                    <a:pt x="157811" y="10319"/>
                  </a:cubicBezTo>
                  <a:close/>
                </a:path>
              </a:pathLst>
            </a:custGeom>
            <a:solidFill>
              <a:srgbClr val="000000"/>
            </a:solidFill>
            <a:ln w="9525"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4609751C-B18F-45BC-A438-C7C0CA516F19}"/>
                </a:ext>
              </a:extLst>
            </p:cNvPr>
            <p:cNvSpPr/>
            <p:nvPr/>
          </p:nvSpPr>
          <p:spPr>
            <a:xfrm>
              <a:off x="9764263" y="1953188"/>
              <a:ext cx="76200" cy="180975"/>
            </a:xfrm>
            <a:custGeom>
              <a:avLst/>
              <a:gdLst>
                <a:gd name="connsiteX0" fmla="*/ 19389 w 76200"/>
                <a:gd name="connsiteY0" fmla="*/ 182594 h 180975"/>
                <a:gd name="connsiteX1" fmla="*/ 7197 w 76200"/>
                <a:gd name="connsiteY1" fmla="*/ 175546 h 180975"/>
                <a:gd name="connsiteX2" fmla="*/ 434 w 76200"/>
                <a:gd name="connsiteY2" fmla="*/ 158306 h 180975"/>
                <a:gd name="connsiteX3" fmla="*/ 23294 w 76200"/>
                <a:gd name="connsiteY3" fmla="*/ 88773 h 180975"/>
                <a:gd name="connsiteX4" fmla="*/ 36439 w 76200"/>
                <a:gd name="connsiteY4" fmla="*/ 53245 h 180975"/>
                <a:gd name="connsiteX5" fmla="*/ 46535 w 76200"/>
                <a:gd name="connsiteY5" fmla="*/ 25717 h 180975"/>
                <a:gd name="connsiteX6" fmla="*/ 75110 w 76200"/>
                <a:gd name="connsiteY6" fmla="*/ 0 h 180975"/>
                <a:gd name="connsiteX7" fmla="*/ 81587 w 76200"/>
                <a:gd name="connsiteY7" fmla="*/ 13907 h 180975"/>
                <a:gd name="connsiteX8" fmla="*/ 84540 w 76200"/>
                <a:gd name="connsiteY8" fmla="*/ 24765 h 180975"/>
                <a:gd name="connsiteX9" fmla="*/ 80730 w 76200"/>
                <a:gd name="connsiteY9" fmla="*/ 42481 h 180975"/>
                <a:gd name="connsiteX10" fmla="*/ 41677 w 76200"/>
                <a:gd name="connsiteY10" fmla="*/ 144304 h 180975"/>
                <a:gd name="connsiteX11" fmla="*/ 28914 w 76200"/>
                <a:gd name="connsiteY11" fmla="*/ 172879 h 180975"/>
                <a:gd name="connsiteX12" fmla="*/ 19389 w 76200"/>
                <a:gd name="connsiteY12" fmla="*/ 182594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80975">
                  <a:moveTo>
                    <a:pt x="19389" y="182594"/>
                  </a:moveTo>
                  <a:cubicBezTo>
                    <a:pt x="15188" y="180490"/>
                    <a:pt x="11121" y="178136"/>
                    <a:pt x="7197" y="175546"/>
                  </a:cubicBezTo>
                  <a:cubicBezTo>
                    <a:pt x="1577" y="171764"/>
                    <a:pt x="-1119" y="164900"/>
                    <a:pt x="434" y="158306"/>
                  </a:cubicBezTo>
                  <a:cubicBezTo>
                    <a:pt x="6006" y="134504"/>
                    <a:pt x="13655" y="111238"/>
                    <a:pt x="23294" y="88773"/>
                  </a:cubicBezTo>
                  <a:cubicBezTo>
                    <a:pt x="27866" y="77057"/>
                    <a:pt x="32057" y="65151"/>
                    <a:pt x="36439" y="53245"/>
                  </a:cubicBezTo>
                  <a:cubicBezTo>
                    <a:pt x="39772" y="43720"/>
                    <a:pt x="42916" y="34766"/>
                    <a:pt x="46535" y="25717"/>
                  </a:cubicBezTo>
                  <a:cubicBezTo>
                    <a:pt x="51317" y="13015"/>
                    <a:pt x="61975" y="3426"/>
                    <a:pt x="75110" y="0"/>
                  </a:cubicBezTo>
                  <a:cubicBezTo>
                    <a:pt x="78920" y="4191"/>
                    <a:pt x="82730" y="7334"/>
                    <a:pt x="81587" y="13907"/>
                  </a:cubicBezTo>
                  <a:cubicBezTo>
                    <a:pt x="81111" y="17240"/>
                    <a:pt x="84730" y="21241"/>
                    <a:pt x="84540" y="24765"/>
                  </a:cubicBezTo>
                  <a:cubicBezTo>
                    <a:pt x="84130" y="30824"/>
                    <a:pt x="82854" y="36792"/>
                    <a:pt x="80730" y="42481"/>
                  </a:cubicBezTo>
                  <a:cubicBezTo>
                    <a:pt x="67871" y="76486"/>
                    <a:pt x="54631" y="110300"/>
                    <a:pt x="41677" y="144304"/>
                  </a:cubicBezTo>
                  <a:cubicBezTo>
                    <a:pt x="39391" y="154592"/>
                    <a:pt x="35048" y="164311"/>
                    <a:pt x="28914" y="172879"/>
                  </a:cubicBezTo>
                  <a:cubicBezTo>
                    <a:pt x="26247" y="176213"/>
                    <a:pt x="23008" y="179165"/>
                    <a:pt x="19389" y="182594"/>
                  </a:cubicBezTo>
                  <a:close/>
                </a:path>
              </a:pathLst>
            </a:custGeom>
            <a:solidFill>
              <a:srgbClr val="000000"/>
            </a:solidFill>
            <a:ln w="9525" cap="flat">
              <a:noFill/>
              <a:prstDash val="solid"/>
              <a:miter/>
            </a:ln>
          </p:spPr>
          <p:txBody>
            <a:bodyPr rtlCol="0" anchor="ctr"/>
            <a:lstStyle/>
            <a:p>
              <a:endParaRPr lang="en-GB"/>
            </a:p>
          </p:txBody>
        </p:sp>
      </p:grpSp>
    </p:spTree>
    <p:extLst>
      <p:ext uri="{BB962C8B-B14F-4D97-AF65-F5344CB8AC3E}">
        <p14:creationId xmlns:p14="http://schemas.microsoft.com/office/powerpoint/2010/main" val="158797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322511" y="1995907"/>
            <a:ext cx="7545387" cy="4572000"/>
          </a:xfrm>
        </p:spPr>
        <p:txBody>
          <a:bodyPr/>
          <a:lstStyle/>
          <a:p>
            <a:r>
              <a:rPr lang="cy-GB" spc="-150" dirty="0"/>
              <a:t> </a:t>
            </a:r>
          </a:p>
          <a:p>
            <a:r>
              <a:rPr lang="cy-GB" b="1" spc="-150" dirty="0"/>
              <a:t>“Pan fyddwn ni’n rhoi’n hapus ac yn derbyn yn ddiolchgar, mae pawb yn lwcus.” </a:t>
            </a:r>
          </a:p>
          <a:p>
            <a:r>
              <a:rPr lang="cy-GB" spc="-150" dirty="0"/>
              <a:t> </a:t>
            </a:r>
          </a:p>
          <a:p>
            <a:endParaRPr lang="en-GB" spc="-150"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10</a:t>
            </a:fld>
            <a:endParaRPr lang="en-GB"/>
          </a:p>
        </p:txBody>
      </p:sp>
      <p:pic>
        <p:nvPicPr>
          <p:cNvPr id="7" name="Picture 6">
            <a:extLst>
              <a:ext uri="{FF2B5EF4-FFF2-40B4-BE49-F238E27FC236}">
                <a16:creationId xmlns:a16="http://schemas.microsoft.com/office/drawing/2014/main" id="{0F7AA3A4-ECCC-4D76-AAAE-34A71129922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980728"/>
            <a:ext cx="1274067" cy="1274067"/>
          </a:xfrm>
          <a:prstGeom prst="rect">
            <a:avLst/>
          </a:prstGeom>
        </p:spPr>
      </p:pic>
    </p:spTree>
    <p:extLst>
      <p:ext uri="{BB962C8B-B14F-4D97-AF65-F5344CB8AC3E}">
        <p14:creationId xmlns:p14="http://schemas.microsoft.com/office/powerpoint/2010/main" val="2939211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320925" y="2132856"/>
            <a:ext cx="7735515" cy="1944217"/>
          </a:xfrm>
        </p:spPr>
        <p:txBody>
          <a:bodyPr/>
          <a:lstStyle/>
          <a:p>
            <a:pPr>
              <a:lnSpc>
                <a:spcPct val="150000"/>
              </a:lnSpc>
            </a:pPr>
            <a:endParaRPr lang="en-US" dirty="0"/>
          </a:p>
          <a:p>
            <a:pPr>
              <a:lnSpc>
                <a:spcPct val="150000"/>
              </a:lnSpc>
            </a:pPr>
            <a:endParaRPr lang="en-US" dirty="0"/>
          </a:p>
          <a:p>
            <a:pPr>
              <a:lnSpc>
                <a:spcPct val="150000"/>
              </a:lnSpc>
            </a:pPr>
            <a:r>
              <a:rPr lang="cy-GB" sz="2800" dirty="0"/>
              <a:t>Dyfyniad gan: Maya Angelou, bardd Americanaidd ac eiriolwr dros hawliau sifil</a:t>
            </a:r>
            <a:endParaRPr lang="en-GB" sz="2800" dirty="0"/>
          </a:p>
          <a:p>
            <a:pPr>
              <a:lnSpc>
                <a:spcPct val="150000"/>
              </a:lnSpc>
            </a:pPr>
            <a:r>
              <a:rPr lang="cy-GB" sz="2800" b="1" dirty="0"/>
              <a:t> </a:t>
            </a:r>
          </a:p>
          <a:p>
            <a:pPr>
              <a:lnSpc>
                <a:spcPct val="150000"/>
              </a:lnSpc>
            </a:pPr>
            <a:r>
              <a:rPr lang="cy-GB" sz="2800" b="1" dirty="0"/>
              <a:t> </a:t>
            </a:r>
          </a:p>
          <a:p>
            <a:pPr>
              <a:lnSpc>
                <a:spcPct val="150000"/>
              </a:lnSpc>
            </a:pPr>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11</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339788" y="1551886"/>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208438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320925" y="1340768"/>
            <a:ext cx="7545387" cy="4572000"/>
          </a:xfrm>
        </p:spPr>
        <p:txBody>
          <a:bodyPr/>
          <a:lstStyle/>
          <a:p>
            <a:r>
              <a:rPr lang="cy-GB" spc="-150" dirty="0"/>
              <a:t> </a:t>
            </a:r>
          </a:p>
          <a:p>
            <a:endParaRPr lang="en-US" b="1" spc="-150" dirty="0"/>
          </a:p>
          <a:p>
            <a:endParaRPr lang="en-US" b="1" spc="-150" dirty="0"/>
          </a:p>
          <a:p>
            <a:r>
              <a:rPr lang="cy-GB" b="1" spc="-150" dirty="0"/>
              <a:t>“Y rhai hapusaf yw’r rhai sy’n gwneud y gorau dros eraill.” </a:t>
            </a:r>
          </a:p>
          <a:p>
            <a:endParaRPr lang="en-GB" spc="-150" dirty="0"/>
          </a:p>
          <a:p>
            <a:r>
              <a:rPr lang="cy-GB" spc="-150" dirty="0"/>
              <a:t> </a:t>
            </a:r>
          </a:p>
          <a:p>
            <a:endParaRPr lang="en-GB" spc="-150"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12</a:t>
            </a:fld>
            <a:endParaRPr lang="en-GB"/>
          </a:p>
        </p:txBody>
      </p:sp>
      <p:pic>
        <p:nvPicPr>
          <p:cNvPr id="7" name="Picture 6">
            <a:extLst>
              <a:ext uri="{FF2B5EF4-FFF2-40B4-BE49-F238E27FC236}">
                <a16:creationId xmlns:a16="http://schemas.microsoft.com/office/drawing/2014/main" id="{67268301-56C6-45C3-9A96-E110557CE9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836712"/>
            <a:ext cx="1274067" cy="1274067"/>
          </a:xfrm>
          <a:prstGeom prst="rect">
            <a:avLst/>
          </a:prstGeom>
        </p:spPr>
      </p:pic>
    </p:spTree>
    <p:extLst>
      <p:ext uri="{BB962C8B-B14F-4D97-AF65-F5344CB8AC3E}">
        <p14:creationId xmlns:p14="http://schemas.microsoft.com/office/powerpoint/2010/main" val="879804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pPr>
              <a:lnSpc>
                <a:spcPct val="150000"/>
              </a:lnSpc>
            </a:pPr>
            <a:endParaRPr lang="en-US" dirty="0"/>
          </a:p>
          <a:p>
            <a:pPr>
              <a:lnSpc>
                <a:spcPct val="150000"/>
              </a:lnSpc>
            </a:pPr>
            <a:endParaRPr lang="en-US" dirty="0"/>
          </a:p>
          <a:p>
            <a:pPr>
              <a:lnSpc>
                <a:spcPct val="150000"/>
              </a:lnSpc>
            </a:pPr>
            <a:endParaRPr lang="en-US" sz="2800" dirty="0"/>
          </a:p>
          <a:p>
            <a:pPr>
              <a:lnSpc>
                <a:spcPct val="150000"/>
              </a:lnSpc>
            </a:pPr>
            <a:r>
              <a:rPr lang="cy-GB" sz="2800" dirty="0"/>
              <a:t>Dyfyniad gan: Booker T. Washington, addysgwr Americanaidd, awdur a chynghorydd preswyl</a:t>
            </a:r>
          </a:p>
          <a:p>
            <a:pPr>
              <a:lnSpc>
                <a:spcPct val="150000"/>
              </a:lnSpc>
            </a:pPr>
            <a:r>
              <a:rPr lang="cy-GB" sz="2800" dirty="0"/>
              <a:t> </a:t>
            </a:r>
          </a:p>
          <a:p>
            <a:pPr>
              <a:lnSpc>
                <a:spcPct val="150000"/>
              </a:lnSpc>
            </a:pPr>
            <a:endParaRPr lang="en-GB" sz="2800" dirty="0"/>
          </a:p>
          <a:p>
            <a:pPr>
              <a:lnSpc>
                <a:spcPct val="150000"/>
              </a:lnSpc>
            </a:pPr>
            <a:r>
              <a:rPr lang="cy-GB" sz="2800" b="1" dirty="0"/>
              <a:t> </a:t>
            </a:r>
          </a:p>
          <a:p>
            <a:pPr>
              <a:lnSpc>
                <a:spcPct val="150000"/>
              </a:lnSpc>
            </a:pPr>
            <a:r>
              <a:rPr lang="cy-GB" sz="2800" b="1" dirty="0"/>
              <a:t> </a:t>
            </a:r>
          </a:p>
          <a:p>
            <a:pPr>
              <a:lnSpc>
                <a:spcPct val="150000"/>
              </a:lnSpc>
            </a:pPr>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13</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555813" y="1551884"/>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379865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1919537" y="1196752"/>
            <a:ext cx="7946776" cy="4899249"/>
          </a:xfrm>
        </p:spPr>
        <p:txBody>
          <a:bodyPr/>
          <a:lstStyle/>
          <a:p>
            <a:r>
              <a:rPr lang="cy-GB" spc="-150" dirty="0"/>
              <a:t> </a:t>
            </a:r>
          </a:p>
          <a:p>
            <a:r>
              <a:rPr lang="cy-GB" spc="-150" dirty="0"/>
              <a:t> </a:t>
            </a:r>
            <a:r>
              <a:rPr lang="cy-GB" b="1" spc="-150" dirty="0"/>
              <a:t>“Pwrpas bywyd dynol yw gwasanaethu, a dangos tosturi a’r ewyllys i helpu eraill.”</a:t>
            </a:r>
            <a:r>
              <a:rPr lang="cy-GB" spc="-150" dirty="0"/>
              <a:t> </a:t>
            </a:r>
          </a:p>
          <a:p>
            <a:endParaRPr lang="en-GB" spc="-150"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14</a:t>
            </a:fld>
            <a:endParaRPr lang="en-GB"/>
          </a:p>
        </p:txBody>
      </p:sp>
      <p:pic>
        <p:nvPicPr>
          <p:cNvPr id="7" name="Picture 6">
            <a:extLst>
              <a:ext uri="{FF2B5EF4-FFF2-40B4-BE49-F238E27FC236}">
                <a16:creationId xmlns:a16="http://schemas.microsoft.com/office/drawing/2014/main" id="{138BC1DF-75EB-40B7-80DE-081486FDB0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620688"/>
            <a:ext cx="1274067" cy="1274067"/>
          </a:xfrm>
          <a:prstGeom prst="rect">
            <a:avLst/>
          </a:prstGeom>
        </p:spPr>
      </p:pic>
    </p:spTree>
    <p:extLst>
      <p:ext uri="{BB962C8B-B14F-4D97-AF65-F5344CB8AC3E}">
        <p14:creationId xmlns:p14="http://schemas.microsoft.com/office/powerpoint/2010/main" val="1586931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pPr>
              <a:lnSpc>
                <a:spcPct val="150000"/>
              </a:lnSpc>
            </a:pPr>
            <a:endParaRPr lang="en-US" sz="2800" dirty="0"/>
          </a:p>
          <a:p>
            <a:pPr>
              <a:lnSpc>
                <a:spcPct val="150000"/>
              </a:lnSpc>
            </a:pPr>
            <a:r>
              <a:rPr lang="cy-GB" sz="2800" dirty="0"/>
              <a:t>Dyfyniad gan: Albert Schweitzer, diwinydd Almaenig / Ffrengig, a oedd hefyd yn genhadwr meddygol yn Affrica.</a:t>
            </a:r>
            <a:r>
              <a:rPr lang="cy-GB" sz="2800" b="1" dirty="0"/>
              <a:t> </a:t>
            </a:r>
          </a:p>
          <a:p>
            <a:pPr>
              <a:lnSpc>
                <a:spcPct val="150000"/>
              </a:lnSpc>
            </a:pPr>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15</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339788" y="1119836"/>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388276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endParaRPr lang="en-US" dirty="0"/>
          </a:p>
          <a:p>
            <a:endParaRPr lang="en-US" dirty="0"/>
          </a:p>
          <a:p>
            <a:r>
              <a:rPr lang="cy-GB" b="1" spc="-300" dirty="0"/>
              <a:t>“Rhaid i chi fod y </a:t>
            </a:r>
            <a:br>
              <a:rPr lang="cy-GB" b="1" spc="-300" dirty="0"/>
            </a:br>
            <a:r>
              <a:rPr lang="cy-GB" b="1" spc="-300" dirty="0"/>
              <a:t>newid rydych chi eisiau ei weld yn y byd” </a:t>
            </a:r>
          </a:p>
          <a:p>
            <a:r>
              <a:rPr lang="cy-GB" sz="2800" b="1" dirty="0"/>
              <a:t> </a:t>
            </a:r>
          </a:p>
          <a:p>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2</a:t>
            </a:fld>
            <a:endParaRPr lang="en-GB"/>
          </a:p>
        </p:txBody>
      </p:sp>
      <p:pic>
        <p:nvPicPr>
          <p:cNvPr id="5" name="Picture 4">
            <a:extLst>
              <a:ext uri="{FF2B5EF4-FFF2-40B4-BE49-F238E27FC236}">
                <a16:creationId xmlns:a16="http://schemas.microsoft.com/office/drawing/2014/main" id="{097A2A99-CFBE-45F7-92EB-C5A55B2411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980728"/>
            <a:ext cx="1274067" cy="1274067"/>
          </a:xfrm>
          <a:prstGeom prst="rect">
            <a:avLst/>
          </a:prstGeom>
        </p:spPr>
      </p:pic>
    </p:spTree>
    <p:extLst>
      <p:ext uri="{BB962C8B-B14F-4D97-AF65-F5344CB8AC3E}">
        <p14:creationId xmlns:p14="http://schemas.microsoft.com/office/powerpoint/2010/main" val="10909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1991544" y="1524001"/>
            <a:ext cx="7920879" cy="4572000"/>
          </a:xfrm>
        </p:spPr>
        <p:txBody>
          <a:bodyPr/>
          <a:lstStyle/>
          <a:p>
            <a:pPr>
              <a:lnSpc>
                <a:spcPct val="150000"/>
              </a:lnSpc>
            </a:pPr>
            <a:r>
              <a:rPr lang="cy-GB" sz="2800" dirty="0"/>
              <a:t>Dyfyniad gan: Mohandas “Mahatma” Gandhi a oedd yn fyw rhwng 1869 a 1948. Protestiodd Gandhi heb drais i dynnu sylw at bwysigrwydd rhyddid, hawliau dynol, </a:t>
            </a:r>
            <a:br>
              <a:rPr lang="cy-GB" sz="2800" dirty="0"/>
            </a:br>
            <a:r>
              <a:rPr lang="cy-GB" sz="2800" dirty="0"/>
              <a:t>ac annibyniaeth India o reolaeth Prydain.</a:t>
            </a:r>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4" name="Footer Placeholder 3">
            <a:extLst>
              <a:ext uri="{FF2B5EF4-FFF2-40B4-BE49-F238E27FC236}">
                <a16:creationId xmlns:a16="http://schemas.microsoft.com/office/drawing/2014/main" id="{0EFBB2ED-8EC0-48CA-9FD7-8641DFEE6A59}"/>
              </a:ext>
            </a:extLst>
          </p:cNvPr>
          <p:cNvSpPr>
            <a:spLocks noGrp="1"/>
          </p:cNvSpPr>
          <p:nvPr>
            <p:ph type="ftr" sz="quarter" idx="10"/>
          </p:nvPr>
        </p:nvSpPr>
        <p:spPr/>
        <p:txBody>
          <a:bodyPr/>
          <a:lstStyle/>
          <a:p>
            <a:r>
              <a:rPr lang="cy-GB"/>
              <a:t>Testun troedyn</a:t>
            </a: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3</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358990" y="759796"/>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24803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endParaRPr lang="en-US" dirty="0"/>
          </a:p>
          <a:p>
            <a:endParaRPr lang="en-US" dirty="0"/>
          </a:p>
          <a:p>
            <a:r>
              <a:rPr lang="cy-GB" b="1" spc="-150" dirty="0"/>
              <a:t>“Ein prif bwrpas yn y bywyd hwn yw helpu pobl eraill.” </a:t>
            </a:r>
          </a:p>
          <a:p>
            <a:r>
              <a:rPr lang="cy-GB" b="1" dirty="0"/>
              <a:t> </a:t>
            </a:r>
          </a:p>
          <a:p>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4</a:t>
            </a:fld>
            <a:endParaRPr lang="en-GB"/>
          </a:p>
        </p:txBody>
      </p:sp>
      <p:pic>
        <p:nvPicPr>
          <p:cNvPr id="7" name="Picture 6">
            <a:extLst>
              <a:ext uri="{FF2B5EF4-FFF2-40B4-BE49-F238E27FC236}">
                <a16:creationId xmlns:a16="http://schemas.microsoft.com/office/drawing/2014/main" id="{1B35E5F7-3F05-4A8A-97D0-11F7F34C7D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980728"/>
            <a:ext cx="1274067" cy="1274067"/>
          </a:xfrm>
          <a:prstGeom prst="rect">
            <a:avLst/>
          </a:prstGeom>
        </p:spPr>
      </p:pic>
    </p:spTree>
    <p:extLst>
      <p:ext uri="{BB962C8B-B14F-4D97-AF65-F5344CB8AC3E}">
        <p14:creationId xmlns:p14="http://schemas.microsoft.com/office/powerpoint/2010/main" val="30752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pPr>
              <a:lnSpc>
                <a:spcPct val="150000"/>
              </a:lnSpc>
            </a:pPr>
            <a:r>
              <a:rPr lang="cy-GB" sz="3200" dirty="0"/>
              <a:t>Dyfyniad gan: Arweinydd ysbrydol Tibetaidd, Dalai Lama, sy’n credu mewn heddwch rhwng pawb. Dyfarnwyd Gwobr Heddwch Nobel iddo ym 1989.</a:t>
            </a:r>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5</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358989" y="1073769"/>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375865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p:txBody>
          <a:bodyPr/>
          <a:lstStyle/>
          <a:p>
            <a:r>
              <a:rPr lang="cy-GB" b="1" spc="-150" dirty="0"/>
              <a:t> </a:t>
            </a:r>
          </a:p>
          <a:p>
            <a:r>
              <a:rPr lang="cy-GB" b="1" spc="-150" dirty="0"/>
              <a:t>“Nid yw caredigrwydd, waeth pa mor fach y weithred, yn cael ei wastraffu.”</a:t>
            </a:r>
          </a:p>
          <a:p>
            <a:endParaRPr lang="en-GB" spc="-150"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6</a:t>
            </a:fld>
            <a:endParaRPr lang="en-GB"/>
          </a:p>
        </p:txBody>
      </p:sp>
      <p:pic>
        <p:nvPicPr>
          <p:cNvPr id="7" name="Picture 6">
            <a:extLst>
              <a:ext uri="{FF2B5EF4-FFF2-40B4-BE49-F238E27FC236}">
                <a16:creationId xmlns:a16="http://schemas.microsoft.com/office/drawing/2014/main" id="{75DB796C-67E3-4F42-847A-3A302BDC23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980728"/>
            <a:ext cx="1274067" cy="1274067"/>
          </a:xfrm>
          <a:prstGeom prst="rect">
            <a:avLst/>
          </a:prstGeom>
        </p:spPr>
      </p:pic>
    </p:spTree>
    <p:extLst>
      <p:ext uri="{BB962C8B-B14F-4D97-AF65-F5344CB8AC3E}">
        <p14:creationId xmlns:p14="http://schemas.microsoft.com/office/powerpoint/2010/main" val="154463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320925" y="1700807"/>
            <a:ext cx="7807523" cy="4395193"/>
          </a:xfrm>
        </p:spPr>
        <p:txBody>
          <a:bodyPr/>
          <a:lstStyle/>
          <a:p>
            <a:pPr>
              <a:lnSpc>
                <a:spcPct val="150000"/>
              </a:lnSpc>
            </a:pPr>
            <a:endParaRPr lang="en-US" dirty="0"/>
          </a:p>
          <a:p>
            <a:pPr>
              <a:lnSpc>
                <a:spcPct val="150000"/>
              </a:lnSpc>
            </a:pPr>
            <a:r>
              <a:rPr lang="cy-GB" sz="2800" dirty="0"/>
              <a:t>Dyfyniad gan: Aesop, a oedd yn storïwr enwog ac y credir ei fod wedi byw yng Ngwlad Groeg hynafol tua 620–560 CC. Credir iddo gael ei gaethiwo a’i ryddhau’n ddiweddarach. Roedd caethwasiaeth yn gyffredin yng Ngwlad Groeg hynafol. Aeth yn ei flaen i gyhoeddi ei chwedlau enwog.  </a:t>
            </a:r>
          </a:p>
          <a:p>
            <a:pPr>
              <a:lnSpc>
                <a:spcPct val="150000"/>
              </a:lnSpc>
            </a:pPr>
            <a:endParaRPr lang="en-GB" sz="2800" dirty="0"/>
          </a:p>
          <a:p>
            <a:pPr>
              <a:lnSpc>
                <a:spcPct val="150000"/>
              </a:lnSpc>
            </a:pPr>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7</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1358990" y="903813"/>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4357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063553" y="1196752"/>
            <a:ext cx="8064896" cy="4899249"/>
          </a:xfrm>
        </p:spPr>
        <p:txBody>
          <a:bodyPr/>
          <a:lstStyle/>
          <a:p>
            <a:r>
              <a:rPr lang="cy-GB" b="1" spc="-150" dirty="0"/>
              <a:t>“Cwestiwn mwyaf brys bywyd yw: beth ydych chi’n ei wneud i eraill?”</a:t>
            </a:r>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8</a:t>
            </a:fld>
            <a:endParaRPr lang="en-GB"/>
          </a:p>
        </p:txBody>
      </p:sp>
      <p:pic>
        <p:nvPicPr>
          <p:cNvPr id="7" name="Picture 6">
            <a:extLst>
              <a:ext uri="{FF2B5EF4-FFF2-40B4-BE49-F238E27FC236}">
                <a16:creationId xmlns:a16="http://schemas.microsoft.com/office/drawing/2014/main" id="{AC9BB7DF-6CBB-4A22-AD95-5EE92F8C1D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3912" y="980728"/>
            <a:ext cx="1274067" cy="1274067"/>
          </a:xfrm>
          <a:prstGeom prst="rect">
            <a:avLst/>
          </a:prstGeom>
        </p:spPr>
      </p:pic>
    </p:spTree>
    <p:extLst>
      <p:ext uri="{BB962C8B-B14F-4D97-AF65-F5344CB8AC3E}">
        <p14:creationId xmlns:p14="http://schemas.microsoft.com/office/powerpoint/2010/main" val="170308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A027F9F-9541-487E-A54C-FA308A47A62C}"/>
              </a:ext>
            </a:extLst>
          </p:cNvPr>
          <p:cNvSpPr>
            <a:spLocks noGrp="1"/>
          </p:cNvSpPr>
          <p:nvPr>
            <p:ph type="body" sz="quarter" idx="14"/>
          </p:nvPr>
        </p:nvSpPr>
        <p:spPr>
          <a:xfrm>
            <a:off x="2063552" y="1524001"/>
            <a:ext cx="8023547" cy="4572000"/>
          </a:xfrm>
        </p:spPr>
        <p:txBody>
          <a:bodyPr/>
          <a:lstStyle/>
          <a:p>
            <a:pPr>
              <a:lnSpc>
                <a:spcPct val="150000"/>
              </a:lnSpc>
            </a:pPr>
            <a:endParaRPr lang="en-US" dirty="0"/>
          </a:p>
          <a:p>
            <a:pPr>
              <a:lnSpc>
                <a:spcPct val="150000"/>
              </a:lnSpc>
            </a:pPr>
            <a:endParaRPr lang="en-US" dirty="0"/>
          </a:p>
          <a:p>
            <a:pPr>
              <a:lnSpc>
                <a:spcPct val="150000"/>
              </a:lnSpc>
            </a:pPr>
            <a:endParaRPr lang="en-US" sz="2800" dirty="0"/>
          </a:p>
          <a:p>
            <a:pPr>
              <a:lnSpc>
                <a:spcPct val="150000"/>
              </a:lnSpc>
            </a:pPr>
            <a:endParaRPr lang="en-US" sz="2800" dirty="0"/>
          </a:p>
          <a:p>
            <a:pPr>
              <a:lnSpc>
                <a:spcPct val="150000"/>
              </a:lnSpc>
            </a:pPr>
            <a:r>
              <a:rPr lang="cy-GB" sz="2800" dirty="0"/>
              <a:t>Dyfyniad gan: Martin Luther King, Jr. A oedd yn ffigwr blaenllaw yn y Mudiad Hawliau Sifil yn Unol Daleithiau America. Ei araith enwocaf oedd ‘Mae gen i freuddwyd’. Roedd King yn eiriolwr dros brotestio di-drais er mwyn sicrhau cydraddoldeb.</a:t>
            </a:r>
          </a:p>
          <a:p>
            <a:pPr>
              <a:lnSpc>
                <a:spcPct val="150000"/>
              </a:lnSpc>
            </a:pPr>
            <a:endParaRPr lang="en-GB" sz="2800" dirty="0"/>
          </a:p>
          <a:p>
            <a:pPr>
              <a:lnSpc>
                <a:spcPct val="150000"/>
              </a:lnSpc>
            </a:pPr>
            <a:endParaRPr lang="en-GB" sz="2800" dirty="0"/>
          </a:p>
          <a:p>
            <a:pPr>
              <a:lnSpc>
                <a:spcPct val="150000"/>
              </a:lnSpc>
            </a:pPr>
            <a:endParaRPr lang="en-GB" sz="2800" dirty="0"/>
          </a:p>
          <a:p>
            <a:pPr>
              <a:lnSpc>
                <a:spcPct val="150000"/>
              </a:lnSpc>
            </a:pPr>
            <a:endParaRPr lang="en-GB" sz="2800" dirty="0"/>
          </a:p>
          <a:p>
            <a:pPr>
              <a:lnSpc>
                <a:spcPct val="150000"/>
              </a:lnSpc>
            </a:pPr>
            <a:endParaRPr lang="en-GB" dirty="0"/>
          </a:p>
        </p:txBody>
      </p:sp>
      <p:sp>
        <p:nvSpPr>
          <p:cNvPr id="3" name="Title 2">
            <a:extLst>
              <a:ext uri="{FF2B5EF4-FFF2-40B4-BE49-F238E27FC236}">
                <a16:creationId xmlns:a16="http://schemas.microsoft.com/office/drawing/2014/main" id="{5E1EADA6-F23E-45CD-BA19-038BC1B7087D}"/>
              </a:ext>
            </a:extLst>
          </p:cNvPr>
          <p:cNvSpPr>
            <a:spLocks noGrp="1"/>
          </p:cNvSpPr>
          <p:nvPr>
            <p:ph type="title"/>
          </p:nvPr>
        </p:nvSpPr>
        <p:spPr/>
        <p:txBody>
          <a:bodyPr/>
          <a:lstStyle/>
          <a:p>
            <a:r>
              <a:rPr lang="cy-GB">
                <a:solidFill>
                  <a:srgbClr val="000000"/>
                </a:solidFill>
              </a:rPr>
              <a:t>Dyfyniadau ysbrydoledig – dysgu PowerPoint</a:t>
            </a:r>
            <a:br>
              <a:rPr lang="cy-GB">
                <a:solidFill>
                  <a:srgbClr val="000000"/>
                </a:solidFill>
              </a:rPr>
            </a:br>
            <a:r>
              <a:rPr lang="cy-GB">
                <a:solidFill>
                  <a:srgbClr val="000000"/>
                </a:solidFill>
              </a:rPr>
              <a:t>Helpu eraill</a:t>
            </a:r>
            <a:br>
              <a:rPr lang="cy-GB">
                <a:solidFill>
                  <a:srgbClr val="000000"/>
                </a:solidFill>
              </a:rPr>
            </a:br>
            <a:br>
              <a:rPr lang="cy-GB">
                <a:solidFill>
                  <a:srgbClr val="000000"/>
                </a:solidFill>
              </a:rPr>
            </a:br>
            <a:endParaRPr lang="cy-GB">
              <a:solidFill>
                <a:srgbClr val="000000"/>
              </a:solidFill>
            </a:endParaRPr>
          </a:p>
        </p:txBody>
      </p:sp>
      <p:sp>
        <p:nvSpPr>
          <p:cNvPr id="8" name="Slide Number Placeholder 7">
            <a:extLst>
              <a:ext uri="{FF2B5EF4-FFF2-40B4-BE49-F238E27FC236}">
                <a16:creationId xmlns:a16="http://schemas.microsoft.com/office/drawing/2014/main" id="{6AA3F701-5928-4D89-B5E8-4102919A0491}"/>
              </a:ext>
            </a:extLst>
          </p:cNvPr>
          <p:cNvSpPr>
            <a:spLocks noGrp="1"/>
          </p:cNvSpPr>
          <p:nvPr>
            <p:ph type="sldNum" sz="quarter" idx="12"/>
          </p:nvPr>
        </p:nvSpPr>
        <p:spPr/>
        <p:txBody>
          <a:bodyPr/>
          <a:lstStyle/>
          <a:p>
            <a:fld id="{89C05411-F5C4-44D6-90F3-776F91935555}" type="slidenum">
              <a:rPr lang="en-GB" smtClean="0"/>
              <a:pPr/>
              <a:t>9</a:t>
            </a:fld>
            <a:endParaRPr lang="en-GB"/>
          </a:p>
        </p:txBody>
      </p:sp>
      <p:grpSp>
        <p:nvGrpSpPr>
          <p:cNvPr id="7" name="Group 6">
            <a:extLst>
              <a:ext uri="{FF2B5EF4-FFF2-40B4-BE49-F238E27FC236}">
                <a16:creationId xmlns:a16="http://schemas.microsoft.com/office/drawing/2014/main" id="{A0F097CC-AD2E-4BE8-A682-2E56BB316045}"/>
              </a:ext>
            </a:extLst>
          </p:cNvPr>
          <p:cNvGrpSpPr/>
          <p:nvPr/>
        </p:nvGrpSpPr>
        <p:grpSpPr>
          <a:xfrm rot="19923733">
            <a:off x="835734" y="1073769"/>
            <a:ext cx="954859" cy="1451362"/>
            <a:chOff x="5127674" y="3905746"/>
            <a:chExt cx="954859" cy="1451362"/>
          </a:xfrm>
        </p:grpSpPr>
        <p:sp>
          <p:nvSpPr>
            <p:cNvPr id="9" name="object 31">
              <a:extLst>
                <a:ext uri="{FF2B5EF4-FFF2-40B4-BE49-F238E27FC236}">
                  <a16:creationId xmlns:a16="http://schemas.microsoft.com/office/drawing/2014/main" id="{B493766F-167E-4896-859F-875E60301DDB}"/>
                </a:ext>
              </a:extLst>
            </p:cNvPr>
            <p:cNvSpPr/>
            <p:nvPr/>
          </p:nvSpPr>
          <p:spPr>
            <a:xfrm>
              <a:off x="5175277" y="3905746"/>
              <a:ext cx="907256" cy="1445895"/>
            </a:xfrm>
            <a:custGeom>
              <a:avLst/>
              <a:gdLst/>
              <a:ahLst/>
              <a:cxnLst/>
              <a:rect l="l" t="t" r="r" b="b"/>
              <a:pathLst>
                <a:path w="1209675" h="1927859">
                  <a:moveTo>
                    <a:pt x="289369" y="0"/>
                  </a:moveTo>
                  <a:lnTo>
                    <a:pt x="227112" y="46931"/>
                  </a:lnTo>
                  <a:lnTo>
                    <a:pt x="195738" y="76541"/>
                  </a:lnTo>
                  <a:lnTo>
                    <a:pt x="165507" y="107348"/>
                  </a:lnTo>
                  <a:lnTo>
                    <a:pt x="136055" y="138709"/>
                  </a:lnTo>
                  <a:lnTo>
                    <a:pt x="100433" y="177242"/>
                  </a:lnTo>
                  <a:lnTo>
                    <a:pt x="65217" y="216666"/>
                  </a:lnTo>
                  <a:lnTo>
                    <a:pt x="31406" y="257365"/>
                  </a:lnTo>
                  <a:lnTo>
                    <a:pt x="0" y="299720"/>
                  </a:lnTo>
                  <a:lnTo>
                    <a:pt x="3416" y="305498"/>
                  </a:lnTo>
                  <a:lnTo>
                    <a:pt x="9232" y="311277"/>
                  </a:lnTo>
                  <a:lnTo>
                    <a:pt x="41757" y="333722"/>
                  </a:lnTo>
                  <a:lnTo>
                    <a:pt x="53223" y="342370"/>
                  </a:lnTo>
                  <a:lnTo>
                    <a:pt x="89764" y="377005"/>
                  </a:lnTo>
                  <a:lnTo>
                    <a:pt x="140470" y="428410"/>
                  </a:lnTo>
                  <a:lnTo>
                    <a:pt x="200909" y="494676"/>
                  </a:lnTo>
                  <a:lnTo>
                    <a:pt x="234999" y="535909"/>
                  </a:lnTo>
                  <a:lnTo>
                    <a:pt x="267743" y="578227"/>
                  </a:lnTo>
                  <a:lnTo>
                    <a:pt x="299373" y="621499"/>
                  </a:lnTo>
                  <a:lnTo>
                    <a:pt x="330123" y="665594"/>
                  </a:lnTo>
                  <a:lnTo>
                    <a:pt x="358209" y="708019"/>
                  </a:lnTo>
                  <a:lnTo>
                    <a:pt x="384981" y="751083"/>
                  </a:lnTo>
                  <a:lnTo>
                    <a:pt x="410507" y="794772"/>
                  </a:lnTo>
                  <a:lnTo>
                    <a:pt x="434855" y="839074"/>
                  </a:lnTo>
                  <a:lnTo>
                    <a:pt x="458095" y="883974"/>
                  </a:lnTo>
                  <a:lnTo>
                    <a:pt x="480295" y="929458"/>
                  </a:lnTo>
                  <a:lnTo>
                    <a:pt x="501522" y="975512"/>
                  </a:lnTo>
                  <a:lnTo>
                    <a:pt x="522999" y="1022980"/>
                  </a:lnTo>
                  <a:lnTo>
                    <a:pt x="544641" y="1070382"/>
                  </a:lnTo>
                  <a:lnTo>
                    <a:pt x="566157" y="1117836"/>
                  </a:lnTo>
                  <a:lnTo>
                    <a:pt x="587259" y="1165464"/>
                  </a:lnTo>
                  <a:lnTo>
                    <a:pt x="607656" y="1213383"/>
                  </a:lnTo>
                  <a:lnTo>
                    <a:pt x="623597" y="1254582"/>
                  </a:lnTo>
                  <a:lnTo>
                    <a:pt x="637522" y="1296623"/>
                  </a:lnTo>
                  <a:lnTo>
                    <a:pt x="649272" y="1339215"/>
                  </a:lnTo>
                  <a:lnTo>
                    <a:pt x="658812" y="1382522"/>
                  </a:lnTo>
                  <a:lnTo>
                    <a:pt x="623402" y="1402405"/>
                  </a:lnTo>
                  <a:lnTo>
                    <a:pt x="546468" y="1422702"/>
                  </a:lnTo>
                  <a:lnTo>
                    <a:pt x="512051" y="1441284"/>
                  </a:lnTo>
                  <a:lnTo>
                    <a:pt x="531905" y="1480346"/>
                  </a:lnTo>
                  <a:lnTo>
                    <a:pt x="579186" y="1522368"/>
                  </a:lnTo>
                  <a:lnTo>
                    <a:pt x="614611" y="1555449"/>
                  </a:lnTo>
                  <a:lnTo>
                    <a:pt x="648916" y="1589551"/>
                  </a:lnTo>
                  <a:lnTo>
                    <a:pt x="682034" y="1624726"/>
                  </a:lnTo>
                  <a:lnTo>
                    <a:pt x="713897" y="1661030"/>
                  </a:lnTo>
                  <a:lnTo>
                    <a:pt x="744437" y="1698514"/>
                  </a:lnTo>
                  <a:lnTo>
                    <a:pt x="773588" y="1737232"/>
                  </a:lnTo>
                  <a:lnTo>
                    <a:pt x="801281" y="1777238"/>
                  </a:lnTo>
                  <a:lnTo>
                    <a:pt x="828854" y="1823929"/>
                  </a:lnTo>
                  <a:lnTo>
                    <a:pt x="841787" y="1847843"/>
                  </a:lnTo>
                  <a:lnTo>
                    <a:pt x="854951" y="1871611"/>
                  </a:lnTo>
                  <a:lnTo>
                    <a:pt x="896181" y="1921615"/>
                  </a:lnTo>
                  <a:lnTo>
                    <a:pt x="920838" y="1927382"/>
                  </a:lnTo>
                  <a:lnTo>
                    <a:pt x="944982" y="1919515"/>
                  </a:lnTo>
                  <a:lnTo>
                    <a:pt x="972934" y="1884812"/>
                  </a:lnTo>
                  <a:lnTo>
                    <a:pt x="993724" y="1843544"/>
                  </a:lnTo>
                  <a:lnTo>
                    <a:pt x="1014772" y="1798793"/>
                  </a:lnTo>
                  <a:lnTo>
                    <a:pt x="1035303" y="1753829"/>
                  </a:lnTo>
                  <a:lnTo>
                    <a:pt x="1055231" y="1708605"/>
                  </a:lnTo>
                  <a:lnTo>
                    <a:pt x="1074470" y="1663075"/>
                  </a:lnTo>
                  <a:lnTo>
                    <a:pt x="1092935" y="1617193"/>
                  </a:lnTo>
                  <a:lnTo>
                    <a:pt x="1110538" y="1570913"/>
                  </a:lnTo>
                  <a:lnTo>
                    <a:pt x="1130640" y="1519522"/>
                  </a:lnTo>
                  <a:lnTo>
                    <a:pt x="1152210" y="1468675"/>
                  </a:lnTo>
                  <a:lnTo>
                    <a:pt x="1174414" y="1418062"/>
                  </a:lnTo>
                  <a:lnTo>
                    <a:pt x="1196416" y="1367370"/>
                  </a:lnTo>
                  <a:lnTo>
                    <a:pt x="1199248" y="1360703"/>
                  </a:lnTo>
                  <a:lnTo>
                    <a:pt x="1202029" y="1353997"/>
                  </a:lnTo>
                  <a:lnTo>
                    <a:pt x="1204467" y="1347177"/>
                  </a:lnTo>
                  <a:lnTo>
                    <a:pt x="1209492" y="1321061"/>
                  </a:lnTo>
                  <a:lnTo>
                    <a:pt x="1204121" y="1301029"/>
                  </a:lnTo>
                  <a:lnTo>
                    <a:pt x="1201009" y="1298486"/>
                  </a:lnTo>
                  <a:lnTo>
                    <a:pt x="975702" y="1298486"/>
                  </a:lnTo>
                  <a:lnTo>
                    <a:pt x="971261" y="1280719"/>
                  </a:lnTo>
                  <a:lnTo>
                    <a:pt x="958100" y="1232395"/>
                  </a:lnTo>
                  <a:lnTo>
                    <a:pt x="923451" y="1134053"/>
                  </a:lnTo>
                  <a:lnTo>
                    <a:pt x="905874" y="1084974"/>
                  </a:lnTo>
                  <a:lnTo>
                    <a:pt x="887801" y="1036091"/>
                  </a:lnTo>
                  <a:lnTo>
                    <a:pt x="868984" y="987501"/>
                  </a:lnTo>
                  <a:lnTo>
                    <a:pt x="849650" y="940058"/>
                  </a:lnTo>
                  <a:lnTo>
                    <a:pt x="829732" y="892848"/>
                  </a:lnTo>
                  <a:lnTo>
                    <a:pt x="789199" y="798706"/>
                  </a:lnTo>
                  <a:lnTo>
                    <a:pt x="769110" y="751566"/>
                  </a:lnTo>
                  <a:lnTo>
                    <a:pt x="749490" y="704240"/>
                  </a:lnTo>
                  <a:lnTo>
                    <a:pt x="729879" y="658063"/>
                  </a:lnTo>
                  <a:lnTo>
                    <a:pt x="708982" y="612545"/>
                  </a:lnTo>
                  <a:lnTo>
                    <a:pt x="686952" y="567610"/>
                  </a:lnTo>
                  <a:lnTo>
                    <a:pt x="663942" y="523181"/>
                  </a:lnTo>
                  <a:lnTo>
                    <a:pt x="640105" y="479181"/>
                  </a:lnTo>
                  <a:lnTo>
                    <a:pt x="615594" y="435533"/>
                  </a:lnTo>
                  <a:lnTo>
                    <a:pt x="590772" y="392776"/>
                  </a:lnTo>
                  <a:lnTo>
                    <a:pt x="565275" y="350476"/>
                  </a:lnTo>
                  <a:lnTo>
                    <a:pt x="539048" y="308674"/>
                  </a:lnTo>
                  <a:lnTo>
                    <a:pt x="512037" y="267411"/>
                  </a:lnTo>
                  <a:lnTo>
                    <a:pt x="484188" y="226727"/>
                  </a:lnTo>
                  <a:lnTo>
                    <a:pt x="455446" y="186663"/>
                  </a:lnTo>
                  <a:lnTo>
                    <a:pt x="425757" y="147260"/>
                  </a:lnTo>
                  <a:lnTo>
                    <a:pt x="395067" y="108558"/>
                  </a:lnTo>
                  <a:lnTo>
                    <a:pt x="363321" y="70599"/>
                  </a:lnTo>
                  <a:lnTo>
                    <a:pt x="330901" y="40659"/>
                  </a:lnTo>
                  <a:lnTo>
                    <a:pt x="296113" y="7861"/>
                  </a:lnTo>
                  <a:lnTo>
                    <a:pt x="289369" y="0"/>
                  </a:lnTo>
                  <a:close/>
                </a:path>
                <a:path w="1209675" h="1927859">
                  <a:moveTo>
                    <a:pt x="1162875" y="1284046"/>
                  </a:moveTo>
                  <a:lnTo>
                    <a:pt x="1123166" y="1285527"/>
                  </a:lnTo>
                  <a:lnTo>
                    <a:pt x="1083475" y="1288399"/>
                  </a:lnTo>
                  <a:lnTo>
                    <a:pt x="997825" y="1295869"/>
                  </a:lnTo>
                  <a:lnTo>
                    <a:pt x="975702" y="1298486"/>
                  </a:lnTo>
                  <a:lnTo>
                    <a:pt x="1201009" y="1298486"/>
                  </a:lnTo>
                  <a:lnTo>
                    <a:pt x="1188526" y="1288288"/>
                  </a:lnTo>
                  <a:lnTo>
                    <a:pt x="1162875" y="1284046"/>
                  </a:lnTo>
                  <a:close/>
                </a:path>
              </a:pathLst>
            </a:custGeom>
            <a:solidFill>
              <a:srgbClr val="E95153"/>
            </a:solidFill>
          </p:spPr>
          <p:txBody>
            <a:bodyPr wrap="square" lIns="0" tIns="0" rIns="0" bIns="0" rtlCol="0"/>
            <a:lstStyle/>
            <a:p>
              <a:endParaRPr sz="1013"/>
            </a:p>
          </p:txBody>
        </p:sp>
        <p:sp>
          <p:nvSpPr>
            <p:cNvPr id="11" name="object 32">
              <a:extLst>
                <a:ext uri="{FF2B5EF4-FFF2-40B4-BE49-F238E27FC236}">
                  <a16:creationId xmlns:a16="http://schemas.microsoft.com/office/drawing/2014/main" id="{F0C2778D-9CEC-41DE-81A2-9A58312FC956}"/>
                </a:ext>
              </a:extLst>
            </p:cNvPr>
            <p:cNvSpPr/>
            <p:nvPr/>
          </p:nvSpPr>
          <p:spPr>
            <a:xfrm>
              <a:off x="5127674" y="4036943"/>
              <a:ext cx="824389" cy="1320165"/>
            </a:xfrm>
            <a:custGeom>
              <a:avLst/>
              <a:gdLst/>
              <a:ahLst/>
              <a:cxnLst/>
              <a:rect l="l" t="t" r="r" b="b"/>
              <a:pathLst>
                <a:path w="1099184" h="1760220">
                  <a:moveTo>
                    <a:pt x="230924" y="0"/>
                  </a:moveTo>
                  <a:lnTo>
                    <a:pt x="220826" y="2686"/>
                  </a:lnTo>
                  <a:lnTo>
                    <a:pt x="213580" y="11174"/>
                  </a:lnTo>
                  <a:lnTo>
                    <a:pt x="206732" y="26581"/>
                  </a:lnTo>
                  <a:lnTo>
                    <a:pt x="204420" y="32538"/>
                  </a:lnTo>
                  <a:lnTo>
                    <a:pt x="200966" y="38392"/>
                  </a:lnTo>
                  <a:lnTo>
                    <a:pt x="43181" y="222276"/>
                  </a:lnTo>
                  <a:lnTo>
                    <a:pt x="36517" y="229513"/>
                  </a:lnTo>
                  <a:lnTo>
                    <a:pt x="29498" y="236443"/>
                  </a:lnTo>
                  <a:lnTo>
                    <a:pt x="15101" y="249962"/>
                  </a:lnTo>
                  <a:lnTo>
                    <a:pt x="3247" y="264253"/>
                  </a:lnTo>
                  <a:lnTo>
                    <a:pt x="0" y="277063"/>
                  </a:lnTo>
                  <a:lnTo>
                    <a:pt x="5398" y="289245"/>
                  </a:lnTo>
                  <a:lnTo>
                    <a:pt x="19483" y="301651"/>
                  </a:lnTo>
                  <a:lnTo>
                    <a:pt x="30258" y="309014"/>
                  </a:lnTo>
                  <a:lnTo>
                    <a:pt x="40997" y="316462"/>
                  </a:lnTo>
                  <a:lnTo>
                    <a:pt x="84485" y="355665"/>
                  </a:lnTo>
                  <a:lnTo>
                    <a:pt x="130411" y="402232"/>
                  </a:lnTo>
                  <a:lnTo>
                    <a:pt x="185153" y="462256"/>
                  </a:lnTo>
                  <a:lnTo>
                    <a:pt x="216029" y="499606"/>
                  </a:lnTo>
                  <a:lnTo>
                    <a:pt x="245686" y="537939"/>
                  </a:lnTo>
                  <a:lnTo>
                    <a:pt x="274334" y="577133"/>
                  </a:lnTo>
                  <a:lnTo>
                    <a:pt x="302185" y="617068"/>
                  </a:lnTo>
                  <a:lnTo>
                    <a:pt x="331752" y="661956"/>
                  </a:lnTo>
                  <a:lnTo>
                    <a:pt x="359712" y="707630"/>
                  </a:lnTo>
                  <a:lnTo>
                    <a:pt x="386162" y="754071"/>
                  </a:lnTo>
                  <a:lnTo>
                    <a:pt x="411202" y="801257"/>
                  </a:lnTo>
                  <a:lnTo>
                    <a:pt x="434929" y="849170"/>
                  </a:lnTo>
                  <a:lnTo>
                    <a:pt x="457442" y="897789"/>
                  </a:lnTo>
                  <a:lnTo>
                    <a:pt x="476897" y="940788"/>
                  </a:lnTo>
                  <a:lnTo>
                    <a:pt x="496499" y="983724"/>
                  </a:lnTo>
                  <a:lnTo>
                    <a:pt x="515988" y="1026705"/>
                  </a:lnTo>
                  <a:lnTo>
                    <a:pt x="535102" y="1069842"/>
                  </a:lnTo>
                  <a:lnTo>
                    <a:pt x="553581" y="1113244"/>
                  </a:lnTo>
                  <a:lnTo>
                    <a:pt x="568016" y="1150566"/>
                  </a:lnTo>
                  <a:lnTo>
                    <a:pt x="580628" y="1188643"/>
                  </a:lnTo>
                  <a:lnTo>
                    <a:pt x="591275" y="1227228"/>
                  </a:lnTo>
                  <a:lnTo>
                    <a:pt x="599924" y="1266457"/>
                  </a:lnTo>
                  <a:lnTo>
                    <a:pt x="567844" y="1284464"/>
                  </a:lnTo>
                  <a:lnTo>
                    <a:pt x="498152" y="1302847"/>
                  </a:lnTo>
                  <a:lnTo>
                    <a:pt x="466980" y="1319683"/>
                  </a:lnTo>
                  <a:lnTo>
                    <a:pt x="484966" y="1355055"/>
                  </a:lnTo>
                  <a:lnTo>
                    <a:pt x="532437" y="1397345"/>
                  </a:lnTo>
                  <a:lnTo>
                    <a:pt x="568863" y="1431813"/>
                  </a:lnTo>
                  <a:lnTo>
                    <a:pt x="603941" y="1467507"/>
                  </a:lnTo>
                  <a:lnTo>
                    <a:pt x="637581" y="1504500"/>
                  </a:lnTo>
                  <a:lnTo>
                    <a:pt x="669691" y="1542863"/>
                  </a:lnTo>
                  <a:lnTo>
                    <a:pt x="700180" y="1582668"/>
                  </a:lnTo>
                  <a:lnTo>
                    <a:pt x="728956" y="1623987"/>
                  </a:lnTo>
                  <a:lnTo>
                    <a:pt x="753930" y="1666272"/>
                  </a:lnTo>
                  <a:lnTo>
                    <a:pt x="765646" y="1687935"/>
                  </a:lnTo>
                  <a:lnTo>
                    <a:pt x="777571" y="1709471"/>
                  </a:lnTo>
                  <a:lnTo>
                    <a:pt x="814920" y="1754752"/>
                  </a:lnTo>
                  <a:lnTo>
                    <a:pt x="837255" y="1759981"/>
                  </a:lnTo>
                  <a:lnTo>
                    <a:pt x="859123" y="1752858"/>
                  </a:lnTo>
                  <a:lnTo>
                    <a:pt x="884440" y="1721416"/>
                  </a:lnTo>
                  <a:lnTo>
                    <a:pt x="903276" y="1684046"/>
                  </a:lnTo>
                  <a:lnTo>
                    <a:pt x="916833" y="1655128"/>
                  </a:lnTo>
                  <a:lnTo>
                    <a:pt x="827774" y="1655128"/>
                  </a:lnTo>
                  <a:lnTo>
                    <a:pt x="801737" y="1612770"/>
                  </a:lnTo>
                  <a:lnTo>
                    <a:pt x="774147" y="1572439"/>
                  </a:lnTo>
                  <a:lnTo>
                    <a:pt x="745151" y="1533888"/>
                  </a:lnTo>
                  <a:lnTo>
                    <a:pt x="714897" y="1496870"/>
                  </a:lnTo>
                  <a:lnTo>
                    <a:pt x="683530" y="1461139"/>
                  </a:lnTo>
                  <a:lnTo>
                    <a:pt x="651199" y="1426449"/>
                  </a:lnTo>
                  <a:lnTo>
                    <a:pt x="618049" y="1392553"/>
                  </a:lnTo>
                  <a:lnTo>
                    <a:pt x="584226" y="1359205"/>
                  </a:lnTo>
                  <a:lnTo>
                    <a:pt x="596787" y="1349015"/>
                  </a:lnTo>
                  <a:lnTo>
                    <a:pt x="610514" y="1343146"/>
                  </a:lnTo>
                  <a:lnTo>
                    <a:pt x="624762" y="1339563"/>
                  </a:lnTo>
                  <a:lnTo>
                    <a:pt x="638887" y="1336231"/>
                  </a:lnTo>
                  <a:lnTo>
                    <a:pt x="659823" y="1329131"/>
                  </a:lnTo>
                  <a:lnTo>
                    <a:pt x="671949" y="1320315"/>
                  </a:lnTo>
                  <a:lnTo>
                    <a:pt x="676421" y="1306788"/>
                  </a:lnTo>
                  <a:lnTo>
                    <a:pt x="674396" y="1285558"/>
                  </a:lnTo>
                  <a:lnTo>
                    <a:pt x="658653" y="1211779"/>
                  </a:lnTo>
                  <a:lnTo>
                    <a:pt x="636081" y="1140143"/>
                  </a:lnTo>
                  <a:lnTo>
                    <a:pt x="617432" y="1094034"/>
                  </a:lnTo>
                  <a:lnTo>
                    <a:pt x="598134" y="1048178"/>
                  </a:lnTo>
                  <a:lnTo>
                    <a:pt x="578334" y="1002522"/>
                  </a:lnTo>
                  <a:lnTo>
                    <a:pt x="558178" y="957013"/>
                  </a:lnTo>
                  <a:lnTo>
                    <a:pt x="517386" y="866216"/>
                  </a:lnTo>
                  <a:lnTo>
                    <a:pt x="494956" y="818140"/>
                  </a:lnTo>
                  <a:lnTo>
                    <a:pt x="471230" y="770815"/>
                  </a:lnTo>
                  <a:lnTo>
                    <a:pt x="446191" y="724239"/>
                  </a:lnTo>
                  <a:lnTo>
                    <a:pt x="419824" y="678410"/>
                  </a:lnTo>
                  <a:lnTo>
                    <a:pt x="392112" y="633326"/>
                  </a:lnTo>
                  <a:lnTo>
                    <a:pt x="363039" y="588987"/>
                  </a:lnTo>
                  <a:lnTo>
                    <a:pt x="332589" y="545389"/>
                  </a:lnTo>
                  <a:lnTo>
                    <a:pt x="300835" y="502699"/>
                  </a:lnTo>
                  <a:lnTo>
                    <a:pt x="267931" y="461068"/>
                  </a:lnTo>
                  <a:lnTo>
                    <a:pt x="233956" y="420400"/>
                  </a:lnTo>
                  <a:lnTo>
                    <a:pt x="198987" y="380604"/>
                  </a:lnTo>
                  <a:lnTo>
                    <a:pt x="163102" y="341586"/>
                  </a:lnTo>
                  <a:lnTo>
                    <a:pt x="126379" y="303251"/>
                  </a:lnTo>
                  <a:lnTo>
                    <a:pt x="119854" y="296329"/>
                  </a:lnTo>
                  <a:lnTo>
                    <a:pt x="113506" y="289245"/>
                  </a:lnTo>
                  <a:lnTo>
                    <a:pt x="101296" y="275387"/>
                  </a:lnTo>
                  <a:lnTo>
                    <a:pt x="264123" y="83744"/>
                  </a:lnTo>
                  <a:lnTo>
                    <a:pt x="337044" y="83744"/>
                  </a:lnTo>
                  <a:lnTo>
                    <a:pt x="318758" y="62319"/>
                  </a:lnTo>
                  <a:lnTo>
                    <a:pt x="313251" y="56170"/>
                  </a:lnTo>
                  <a:lnTo>
                    <a:pt x="307824" y="49894"/>
                  </a:lnTo>
                  <a:lnTo>
                    <a:pt x="302892" y="43344"/>
                  </a:lnTo>
                  <a:lnTo>
                    <a:pt x="298870" y="36373"/>
                  </a:lnTo>
                  <a:lnTo>
                    <a:pt x="289123" y="22065"/>
                  </a:lnTo>
                  <a:lnTo>
                    <a:pt x="276548" y="12354"/>
                  </a:lnTo>
                  <a:lnTo>
                    <a:pt x="262000" y="6059"/>
                  </a:lnTo>
                  <a:lnTo>
                    <a:pt x="246330" y="1994"/>
                  </a:lnTo>
                  <a:lnTo>
                    <a:pt x="230924" y="0"/>
                  </a:lnTo>
                  <a:close/>
                </a:path>
                <a:path w="1099184" h="1760220">
                  <a:moveTo>
                    <a:pt x="1088976" y="1247753"/>
                  </a:moveTo>
                  <a:lnTo>
                    <a:pt x="974348" y="1247753"/>
                  </a:lnTo>
                  <a:lnTo>
                    <a:pt x="994157" y="1251204"/>
                  </a:lnTo>
                  <a:lnTo>
                    <a:pt x="977341" y="1296161"/>
                  </a:lnTo>
                  <a:lnTo>
                    <a:pt x="960384" y="1341001"/>
                  </a:lnTo>
                  <a:lnTo>
                    <a:pt x="943167" y="1385765"/>
                  </a:lnTo>
                  <a:lnTo>
                    <a:pt x="925571" y="1430495"/>
                  </a:lnTo>
                  <a:lnTo>
                    <a:pt x="907480" y="1475235"/>
                  </a:lnTo>
                  <a:lnTo>
                    <a:pt x="888772" y="1520026"/>
                  </a:lnTo>
                  <a:lnTo>
                    <a:pt x="869332" y="1564910"/>
                  </a:lnTo>
                  <a:lnTo>
                    <a:pt x="849038" y="1609930"/>
                  </a:lnTo>
                  <a:lnTo>
                    <a:pt x="827774" y="1655128"/>
                  </a:lnTo>
                  <a:lnTo>
                    <a:pt x="916833" y="1655128"/>
                  </a:lnTo>
                  <a:lnTo>
                    <a:pt x="948222" y="1586416"/>
                  </a:lnTo>
                  <a:lnTo>
                    <a:pt x="969520" y="1537098"/>
                  </a:lnTo>
                  <a:lnTo>
                    <a:pt x="989851" y="1487345"/>
                  </a:lnTo>
                  <a:lnTo>
                    <a:pt x="1009080" y="1437081"/>
                  </a:lnTo>
                  <a:lnTo>
                    <a:pt x="1027286" y="1390537"/>
                  </a:lnTo>
                  <a:lnTo>
                    <a:pt x="1046824" y="1344481"/>
                  </a:lnTo>
                  <a:lnTo>
                    <a:pt x="1066933" y="1298637"/>
                  </a:lnTo>
                  <a:lnTo>
                    <a:pt x="1087588" y="1251008"/>
                  </a:lnTo>
                  <a:lnTo>
                    <a:pt x="1088976" y="1247753"/>
                  </a:lnTo>
                  <a:close/>
                </a:path>
                <a:path w="1099184" h="1760220">
                  <a:moveTo>
                    <a:pt x="337044" y="83744"/>
                  </a:moveTo>
                  <a:lnTo>
                    <a:pt x="264123" y="83744"/>
                  </a:lnTo>
                  <a:lnTo>
                    <a:pt x="269559" y="93409"/>
                  </a:lnTo>
                  <a:lnTo>
                    <a:pt x="271654" y="98781"/>
                  </a:lnTo>
                  <a:lnTo>
                    <a:pt x="307793" y="143237"/>
                  </a:lnTo>
                  <a:lnTo>
                    <a:pt x="340043" y="183732"/>
                  </a:lnTo>
                  <a:lnTo>
                    <a:pt x="371518" y="224824"/>
                  </a:lnTo>
                  <a:lnTo>
                    <a:pt x="401866" y="266819"/>
                  </a:lnTo>
                  <a:lnTo>
                    <a:pt x="430734" y="310020"/>
                  </a:lnTo>
                  <a:lnTo>
                    <a:pt x="457240" y="352129"/>
                  </a:lnTo>
                  <a:lnTo>
                    <a:pt x="483133" y="394571"/>
                  </a:lnTo>
                  <a:lnTo>
                    <a:pt x="508319" y="437393"/>
                  </a:lnTo>
                  <a:lnTo>
                    <a:pt x="532699" y="480642"/>
                  </a:lnTo>
                  <a:lnTo>
                    <a:pt x="556176" y="524367"/>
                  </a:lnTo>
                  <a:lnTo>
                    <a:pt x="578655" y="568616"/>
                  </a:lnTo>
                  <a:lnTo>
                    <a:pt x="600038" y="613436"/>
                  </a:lnTo>
                  <a:lnTo>
                    <a:pt x="619569" y="656533"/>
                  </a:lnTo>
                  <a:lnTo>
                    <a:pt x="638620" y="699852"/>
                  </a:lnTo>
                  <a:lnTo>
                    <a:pt x="657282" y="743349"/>
                  </a:lnTo>
                  <a:lnTo>
                    <a:pt x="675646" y="786982"/>
                  </a:lnTo>
                  <a:lnTo>
                    <a:pt x="693802" y="830705"/>
                  </a:lnTo>
                  <a:lnTo>
                    <a:pt x="729857" y="918248"/>
                  </a:lnTo>
                  <a:lnTo>
                    <a:pt x="750324" y="968334"/>
                  </a:lnTo>
                  <a:lnTo>
                    <a:pt x="770035" y="1018681"/>
                  </a:lnTo>
                  <a:lnTo>
                    <a:pt x="788308" y="1069499"/>
                  </a:lnTo>
                  <a:lnTo>
                    <a:pt x="804463" y="1120999"/>
                  </a:lnTo>
                  <a:lnTo>
                    <a:pt x="817820" y="1173390"/>
                  </a:lnTo>
                  <a:lnTo>
                    <a:pt x="827770" y="1227228"/>
                  </a:lnTo>
                  <a:lnTo>
                    <a:pt x="829018" y="1233216"/>
                  </a:lnTo>
                  <a:lnTo>
                    <a:pt x="846912" y="1270873"/>
                  </a:lnTo>
                  <a:lnTo>
                    <a:pt x="855718" y="1272515"/>
                  </a:lnTo>
                  <a:lnTo>
                    <a:pt x="868783" y="1270064"/>
                  </a:lnTo>
                  <a:lnTo>
                    <a:pt x="882174" y="1266242"/>
                  </a:lnTo>
                  <a:lnTo>
                    <a:pt x="908863" y="1258243"/>
                  </a:lnTo>
                  <a:lnTo>
                    <a:pt x="922326" y="1254786"/>
                  </a:lnTo>
                  <a:lnTo>
                    <a:pt x="938927" y="1251008"/>
                  </a:lnTo>
                  <a:lnTo>
                    <a:pt x="956103" y="1248175"/>
                  </a:lnTo>
                  <a:lnTo>
                    <a:pt x="974348" y="1247753"/>
                  </a:lnTo>
                  <a:lnTo>
                    <a:pt x="1088976" y="1247753"/>
                  </a:lnTo>
                  <a:lnTo>
                    <a:pt x="1091947" y="1240612"/>
                  </a:lnTo>
                  <a:lnTo>
                    <a:pt x="1094157" y="1234428"/>
                  </a:lnTo>
                  <a:lnTo>
                    <a:pt x="1098705" y="1210776"/>
                  </a:lnTo>
                  <a:lnTo>
                    <a:pt x="1093839" y="1192633"/>
                  </a:lnTo>
                  <a:lnTo>
                    <a:pt x="1091024" y="1190333"/>
                  </a:lnTo>
                  <a:lnTo>
                    <a:pt x="886944" y="1190333"/>
                  </a:lnTo>
                  <a:lnTo>
                    <a:pt x="882924" y="1174233"/>
                  </a:lnTo>
                  <a:lnTo>
                    <a:pt x="870992" y="1130465"/>
                  </a:lnTo>
                  <a:lnTo>
                    <a:pt x="839616" y="1041385"/>
                  </a:lnTo>
                  <a:lnTo>
                    <a:pt x="823696" y="996932"/>
                  </a:lnTo>
                  <a:lnTo>
                    <a:pt x="807323" y="952656"/>
                  </a:lnTo>
                  <a:lnTo>
                    <a:pt x="790271" y="908647"/>
                  </a:lnTo>
                  <a:lnTo>
                    <a:pt x="769191" y="857108"/>
                  </a:lnTo>
                  <a:lnTo>
                    <a:pt x="747419" y="805846"/>
                  </a:lnTo>
                  <a:lnTo>
                    <a:pt x="725364" y="754696"/>
                  </a:lnTo>
                  <a:lnTo>
                    <a:pt x="703439" y="703492"/>
                  </a:lnTo>
                  <a:lnTo>
                    <a:pt x="682055" y="652069"/>
                  </a:lnTo>
                  <a:lnTo>
                    <a:pt x="660591" y="601950"/>
                  </a:lnTo>
                  <a:lnTo>
                    <a:pt x="637491" y="552676"/>
                  </a:lnTo>
                  <a:lnTo>
                    <a:pt x="612995" y="504124"/>
                  </a:lnTo>
                  <a:lnTo>
                    <a:pt x="587342" y="456172"/>
                  </a:lnTo>
                  <a:lnTo>
                    <a:pt x="560770" y="408699"/>
                  </a:lnTo>
                  <a:lnTo>
                    <a:pt x="534115" y="362916"/>
                  </a:lnTo>
                  <a:lnTo>
                    <a:pt x="506605" y="317715"/>
                  </a:lnTo>
                  <a:lnTo>
                    <a:pt x="478154" y="273162"/>
                  </a:lnTo>
                  <a:lnTo>
                    <a:pt x="448675" y="229318"/>
                  </a:lnTo>
                  <a:lnTo>
                    <a:pt x="418082" y="186248"/>
                  </a:lnTo>
                  <a:lnTo>
                    <a:pt x="386289" y="144016"/>
                  </a:lnTo>
                  <a:lnTo>
                    <a:pt x="353210" y="102685"/>
                  </a:lnTo>
                  <a:lnTo>
                    <a:pt x="337044" y="83744"/>
                  </a:lnTo>
                  <a:close/>
                </a:path>
                <a:path w="1099184" h="1760220">
                  <a:moveTo>
                    <a:pt x="1056489" y="1177252"/>
                  </a:moveTo>
                  <a:lnTo>
                    <a:pt x="1020521" y="1178592"/>
                  </a:lnTo>
                  <a:lnTo>
                    <a:pt x="984569" y="1181197"/>
                  </a:lnTo>
                  <a:lnTo>
                    <a:pt x="906987" y="1187960"/>
                  </a:lnTo>
                  <a:lnTo>
                    <a:pt x="886944" y="1190333"/>
                  </a:lnTo>
                  <a:lnTo>
                    <a:pt x="1091024" y="1190333"/>
                  </a:lnTo>
                  <a:lnTo>
                    <a:pt x="1079716" y="1181094"/>
                  </a:lnTo>
                  <a:lnTo>
                    <a:pt x="1056489" y="1177252"/>
                  </a:lnTo>
                  <a:close/>
                </a:path>
              </a:pathLst>
            </a:custGeom>
            <a:solidFill>
              <a:srgbClr val="000000"/>
            </a:solidFill>
          </p:spPr>
          <p:txBody>
            <a:bodyPr wrap="square" lIns="0" tIns="0" rIns="0" bIns="0" rtlCol="0"/>
            <a:lstStyle/>
            <a:p>
              <a:endParaRPr sz="1013"/>
            </a:p>
          </p:txBody>
        </p:sp>
      </p:grpSp>
    </p:spTree>
    <p:extLst>
      <p:ext uri="{BB962C8B-B14F-4D97-AF65-F5344CB8AC3E}">
        <p14:creationId xmlns:p14="http://schemas.microsoft.com/office/powerpoint/2010/main" val="2521051908"/>
      </p:ext>
    </p:extLst>
  </p:cSld>
  <p:clrMapOvr>
    <a:masterClrMapping/>
  </p:clrMapOvr>
</p:sld>
</file>

<file path=ppt/theme/theme1.xml><?xml version="1.0" encoding="utf-8"?>
<a:theme xmlns:a="http://schemas.openxmlformats.org/drawingml/2006/main" name="Red Cross FA V1">
  <a:themeElements>
    <a:clrScheme name="Office">
      <a:dk1>
        <a:srgbClr val="000000"/>
      </a:dk1>
      <a:lt1>
        <a:srgbClr val="FFFFFF"/>
      </a:lt1>
      <a:dk2>
        <a:srgbClr val="EE2A24"/>
      </a:dk2>
      <a:lt2>
        <a:srgbClr val="F6F6F6"/>
      </a:lt2>
      <a:accent1>
        <a:srgbClr val="D0011B"/>
      </a:accent1>
      <a:accent2>
        <a:srgbClr val="AFA48F"/>
      </a:accent2>
      <a:accent3>
        <a:srgbClr val="E95153"/>
      </a:accent3>
      <a:accent4>
        <a:srgbClr val="9D1F21"/>
      </a:accent4>
      <a:accent5>
        <a:srgbClr val="D7D8D7"/>
      </a:accent5>
      <a:accent6>
        <a:srgbClr val="65181B"/>
      </a:accent6>
      <a:hlink>
        <a:srgbClr val="EE2A24"/>
      </a:hlink>
      <a:folHlink>
        <a:srgbClr val="AFA48F"/>
      </a:folHlink>
    </a:clrScheme>
    <a:fontScheme name="Red Cross FA">
      <a:majorFont>
        <a:latin typeface="HelveticaNeueLT Pro 65 Md"/>
        <a:ea typeface=""/>
        <a:cs typeface=""/>
      </a:majorFont>
      <a:minorFont>
        <a:latin typeface="HelveticaNeueLT Pro 45 L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noAutofit/>
      </a:bodyPr>
      <a:lstStyle>
        <a:defPPr algn="l">
          <a:defRPr sz="1100" dirty="0" smtClean="0"/>
        </a:defPPr>
      </a:lstStyle>
    </a:txDef>
  </a:objectDefaults>
  <a:extraClrSchemeLst/>
  <a:custClrLst>
    <a:custClr name="Teacher Sand">
      <a:srgbClr val="E4D7AC"/>
    </a:custClr>
    <a:custClr name="Secondary Duck">
      <a:srgbClr val="BADDEA"/>
    </a:custClr>
    <a:custClr name="Primary Mustard">
      <a:srgbClr val="F1B13B"/>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Blue">
      <a:srgbClr val="193351"/>
    </a:custClr>
    <a:custClr name="Secondary Grey">
      <a:srgbClr val="5C747A"/>
    </a:custClr>
    <a:custClr name="Primary Sky">
      <a:srgbClr val="158AC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Teal">
      <a:srgbClr val="2B7586"/>
    </a:custClr>
    <a:custClr name="Secondary Steel">
      <a:srgbClr val="5A98C0"/>
    </a:custClr>
    <a:custClr name="Primary Green">
      <a:srgbClr val="40A22A"/>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 Claret">
      <a:srgbClr val="7D1C23"/>
    </a:custClr>
    <a:custClr name="Secondary Dark Green">
      <a:srgbClr val="05853A"/>
    </a:custClr>
  </a:custClrLst>
  <a:extLst>
    <a:ext uri="{05A4C25C-085E-4340-85A3-A5531E510DB2}">
      <thm15:themeFamily xmlns:thm15="http://schemas.microsoft.com/office/thememl/2012/main" name="BRC_FirstAid_PowerPoint V2-1-nc.-Secondary.pptx" id="{94864929-2686-40D9-93B5-BBD3852E4929}" vid="{08CF7FE9-06CF-4687-AF2E-295CC6474B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70018B266A524D8C6ED64754E3AA0C" ma:contentTypeVersion="38" ma:contentTypeDescription="Create a new document." ma:contentTypeScope="" ma:versionID="2c4d18413f6cbb8c67f5727473a6ba48">
  <xsd:schema xmlns:xsd="http://www.w3.org/2001/XMLSchema" xmlns:xs="http://www.w3.org/2001/XMLSchema" xmlns:p="http://schemas.microsoft.com/office/2006/metadata/properties" xmlns:ns2="097b2218-eb8c-44f0-b50d-d57756f492cd" xmlns:ns3="7aff5d3a-ac69-412e-8e86-2dc83d63a9de" targetNamespace="http://schemas.microsoft.com/office/2006/metadata/properties" ma:root="true" ma:fieldsID="da635d3af652d0743de53ea3db0bc43c" ns2:_="" ns3:_="">
    <xsd:import namespace="097b2218-eb8c-44f0-b50d-d57756f492cd"/>
    <xsd:import namespace="7aff5d3a-ac69-412e-8e86-2dc83d63a9d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Area"/>
                <xsd:element ref="ns3:HighLevelFolder"/>
                <xsd:element ref="ns3:SubFolder" minOccurs="0"/>
                <xsd:element ref="ns3:Archive" minOccurs="0"/>
                <xsd:element ref="ns3:Subfolder2" minOccurs="0"/>
                <xsd:element ref="ns3:Status" minOccurs="0"/>
                <xsd:element ref="ns3:GDPRnonCompliancedate" minOccurs="0"/>
                <xsd:element ref="ns3:Misc_x002e_" minOccurs="0"/>
                <xsd:element ref="ns3:MediaServiceLocation" minOccurs="0"/>
                <xsd:element ref="ns3:MediaLengthInSecond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b2218-eb8c-44f0-b50d-d57756f492c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ff5d3a-ac69-412e-8e86-2dc83d63a9d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Area" ma:index="19" ma:displayName="Area (of responsibility)" ma:description="An area of CE activity with a named manager responsible for it. " ma:format="Dropdown" ma:indexed="true" ma:internalName="Area">
      <xsd:simpleType>
        <xsd:restriction base="dms:Choice">
          <xsd:enumeration value="Adult Portfolio"/>
          <xsd:enumeration value="Learning Design"/>
          <xsd:enumeration value="Direct Delivery"/>
          <xsd:enumeration value="Learning and Development"/>
          <xsd:enumeration value="Marketing"/>
          <xsd:enumeration value="Youth Portfolio"/>
          <xsd:enumeration value="Leadership Team"/>
          <xsd:enumeration value="Funding"/>
        </xsd:restriction>
      </xsd:simpleType>
    </xsd:element>
    <xsd:element name="HighLevelFolder" ma:index="20" ma:displayName="High Level Folder" ma:description="The main types of document CE produce" ma:format="Dropdown" ma:indexed="true" ma:internalName="HighLevelFolder">
      <xsd:simpleType>
        <xsd:restriction base="dms:Choice">
          <xsd:enumeration value="Communication"/>
          <xsd:enumeration value="Learning Design"/>
          <xsd:enumeration value="Products"/>
          <xsd:enumeration value="Procedural Documents"/>
          <xsd:enumeration value="Policy Documents"/>
          <xsd:enumeration value="Portfolio"/>
          <xsd:enumeration value="Content Assets"/>
          <xsd:enumeration value="Strategy"/>
          <xsd:enumeration value="Research and Insight"/>
          <xsd:enumeration value="Products / Resources"/>
        </xsd:restriction>
      </xsd:simpleType>
    </xsd:element>
    <xsd:element name="SubFolder" ma:index="21" nillable="true" ma:displayName="Topic" ma:description="What overall topic does this file belong under? - A tag audit is currently ongoing, currently available tags are not representative of the final selection." ma:format="Dropdown" ma:internalName="SubFolder">
      <xsd:complexType>
        <xsd:complexContent>
          <xsd:extension base="dms:MultiChoice">
            <xsd:sequence>
              <xsd:element name="Value" maxOccurs="unbounded" minOccurs="0" nillable="true">
                <xsd:simpleType>
                  <xsd:restriction base="dms:Choice">
                    <xsd:enumeration value="-Apps"/>
                    <xsd:enumeration value="-Kindness"/>
                    <xsd:enumeration value="-Climate Change"/>
                    <xsd:enumeration value="-Curriculum"/>
                    <xsd:enumeration value="-Loneliness"/>
                    <xsd:enumeration value="-Disasters and Emergencies"/>
                    <xsd:enumeration value="-First Aid"/>
                    <xsd:enumeration value="-Refugees and Migration"/>
                    <xsd:enumeration value="-Empathy"/>
                    <xsd:enumeration value="-Pedagogy"/>
                    <xsd:enumeration value="-Agile"/>
                    <xsd:enumeration value="-Support Centre"/>
                    <xsd:enumeration value="-Recruitment and Development"/>
                    <xsd:enumeration value="-Volunteers"/>
                    <xsd:enumeration value="-Ways of Working"/>
                    <xsd:enumeration value="-Conflict"/>
                    <xsd:enumeration value="-Marketing Tools"/>
                    <xsd:enumeration value="-Preparedness"/>
                    <xsd:enumeration value="-Returning to Face to Face"/>
                    <xsd:enumeration value="-Handovers"/>
                    <xsd:enumeration value="-Wellbeing"/>
                    <xsd:enumeration value="-Equality Diversity and Inclusion (EDI)"/>
                    <xsd:enumeration value="- Adapt and Recover"/>
                    <xsd:enumeration value="-Health inequalities"/>
                    <xsd:enumeration value="-Education Standards"/>
                    <xsd:enumeration value="-Respect"/>
                    <xsd:enumeration value="Career Development Pathways"/>
                  </xsd:restriction>
                </xsd:simpleType>
              </xsd:element>
            </xsd:sequence>
          </xsd:extension>
        </xsd:complexContent>
      </xsd:complexType>
    </xsd:element>
    <xsd:element name="Archive" ma:index="22" nillable="true" ma:displayName="Archive" ma:default="0" ma:description="If yes is selected the file will be archived and no longer appear in the general view. It will instead appear in the archive view." ma:format="Dropdown" ma:indexed="true" ma:internalName="Archive">
      <xsd:simpleType>
        <xsd:restriction base="dms:Boolean"/>
      </xsd:simpleType>
    </xsd:element>
    <xsd:element name="Subfolder2" ma:index="23" nillable="true" ma:displayName="Project" ma:description="Which Product or Project does this file relate to? - A tag audit is currently ongoing, currently available tags are not representative of the final selection." ma:format="Dropdown" ma:internalName="Subfolder2">
      <xsd:complexType>
        <xsd:complexContent>
          <xsd:extension base="dms:MultiChoice">
            <xsd:sequence>
              <xsd:element name="Value" maxOccurs="unbounded" minOccurs="0" nillable="true">
                <xsd:simpleType>
                  <xsd:restriction base="dms:Choice">
                    <xsd:enumeration value="-Drugs and Alcohol"/>
                    <xsd:enumeration value="-First Aid Champions"/>
                    <xsd:enumeration value="-Homelessness"/>
                    <xsd:enumeration value="-Knife Crime"/>
                    <xsd:enumeration value="-Lifescan"/>
                    <xsd:enumeration value="-Museums and Archives Posters"/>
                    <xsd:enumeration value="-Older People"/>
                    <xsd:enumeration value="-Sprint"/>
                    <xsd:enumeration value="-Summer of Kindness"/>
                    <xsd:enumeration value="-Training Programmes"/>
                    <xsd:enumeration value="-Bitesize"/>
                    <xsd:enumeration value="-Life Live It"/>
                    <xsd:enumeration value="-Global Disaster Preparedness Centre"/>
                    <xsd:enumeration value="-Not on Sunday"/>
                    <xsd:enumeration value="-World First Aid Day"/>
                    <xsd:enumeration value="-EveryDay First Aid"/>
                    <xsd:enumeration value="-EDI Working Group"/>
                    <xsd:enumeration value="-Scouts"/>
                    <xsd:enumeration value="-Vaccine Voices"/>
                    <xsd:enumeration value="-Refugee Week"/>
                    <xsd:enumeration value="-Newsthink"/>
                    <xsd:enumeration value="-Black Lives Matter"/>
                    <xsd:enumeration value="-Online Teaching Resource"/>
                    <xsd:enumeration value="-Education Standards"/>
                    <xsd:enumeration value="-Co-production"/>
                    <xsd:enumeration value="-Face to Face"/>
                    <xsd:enumeration value="Coping with challenges"/>
                    <xsd:enumeration value="Quality Assurance"/>
                  </xsd:restriction>
                </xsd:simpleType>
              </xsd:element>
            </xsd:sequence>
          </xsd:extension>
        </xsd:complexContent>
      </xsd:complexType>
    </xsd:element>
    <xsd:element name="Status" ma:index="24" nillable="true" ma:displayName="Status" ma:description="To show which of the documents reflects the final live product, and which are just drafts or supported development of product" ma:format="Dropdown" ma:internalName="Status">
      <xsd:simpleType>
        <xsd:union memberTypes="dms:Text">
          <xsd:simpleType>
            <xsd:restriction base="dms:Choice">
              <xsd:enumeration value="Live"/>
              <xsd:enumeration value="In review"/>
              <xsd:enumeration value="Draft"/>
              <xsd:enumeration value="Supporting documents"/>
              <xsd:enumeration value="Non GDPR Compliant"/>
            </xsd:restriction>
          </xsd:simpleType>
        </xsd:union>
      </xsd:simpleType>
    </xsd:element>
    <xsd:element name="GDPRnonCompliancedate" ma:index="25" nillable="true" ma:displayName="GDPR non Compliance date" ma:format="DateOnly" ma:indexed="true" ma:internalName="GDPRnonCompliancedate">
      <xsd:simpleType>
        <xsd:restriction base="dms:DateTime"/>
      </xsd:simpleType>
    </xsd:element>
    <xsd:element name="Misc_x002e_" ma:index="26" nillable="true" ma:displayName="Misc. " ma:description="After the file has been tagged under Topic and Project, this column is for any further description to be added. Please avoid acronyms where possible. " ma:format="Dropdown" ma:internalName="Misc_x002e_">
      <xsd:complexType>
        <xsd:complexContent>
          <xsd:extension base="dms:MultiChoice">
            <xsd:sequence>
              <xsd:element name="Value" maxOccurs="unbounded" minOccurs="0" nillable="true">
                <xsd:simpleType>
                  <xsd:restriction base="dms:Choice">
                    <xsd:enumeration value="Business Case"/>
                    <xsd:enumeration value="-Covid-19"/>
                    <xsd:enumeration value="-Comms Plans"/>
                    <xsd:enumeration value="-Creative"/>
                    <xsd:enumeration value="-Direct Delivery"/>
                    <xsd:enumeration value="-Discrimination"/>
                    <xsd:enumeration value="-Diversity"/>
                    <xsd:enumeration value="-Evaluation"/>
                    <xsd:enumeration value="-GDPR"/>
                    <xsd:enumeration value="-Guidance"/>
                    <xsd:enumeration value="-Induction"/>
                    <xsd:enumeration value="-Minutes"/>
                    <xsd:enumeration value="-Partnerships"/>
                    <xsd:enumeration value="-Printed Pack"/>
                    <xsd:enumeration value="-Retrospective"/>
                    <xsd:enumeration value="-Analysis"/>
                    <xsd:enumeration value="-21 Day Challenge"/>
                    <xsd:enumeration value="-Bookings"/>
                    <xsd:enumeration value="-Competitor Landscape"/>
                    <xsd:enumeration value="-Advocacy"/>
                    <xsd:enumeration value="-Style Guide"/>
                    <xsd:enumeration value="-Engagement"/>
                    <xsd:enumeration value="-Impact Assessment"/>
                    <xsd:enumeration value="-Evidence"/>
                    <xsd:enumeration value="-Kick-off"/>
                    <xsd:enumeration value="-Forms"/>
                    <xsd:enumeration value="-Kids Kits Cards"/>
                    <xsd:enumeration value="-Icons"/>
                    <xsd:enumeration value="-Intern"/>
                    <xsd:enumeration value="-Introduction"/>
                    <xsd:enumeration value="-July 2020 survey"/>
                    <xsd:enumeration value="-Lunch and Learn"/>
                    <xsd:enumeration value="-Visuals and Artwork"/>
                    <xsd:enumeration value="-Pilot"/>
                    <xsd:enumeration value="-Primary School"/>
                    <xsd:enumeration value="-Project Board"/>
                    <xsd:enumeration value="-React"/>
                    <xsd:enumeration value="-Recover"/>
                    <xsd:enumeration value="-Reflect"/>
                    <xsd:enumeration value="-Reporting"/>
                    <xsd:enumeration value="-Risk Assessments"/>
                    <xsd:enumeration value="-Secondary School"/>
                    <xsd:enumeration value="-Skill Guide"/>
                    <xsd:enumeration value="-Comms"/>
                    <xsd:enumeration value="-Content"/>
                    <xsd:enumeration value="-Other"/>
                    <xsd:enumeration value="-Welsh Language"/>
                    <xsd:enumeration value="-Sticker"/>
                    <xsd:enumeration value="-Minutes"/>
                    <xsd:enumeration value="-Template"/>
                    <xsd:enumeration value="-User Workshop"/>
                    <xsd:enumeration value="-Project Management"/>
                    <xsd:enumeration value="-Baby and Child"/>
                    <xsd:enumeration value="-E-mails"/>
                    <xsd:enumeration value="-Photos"/>
                    <xsd:enumeration value="-Video"/>
                    <xsd:enumeration value="Leaflet"/>
                  </xsd:restriction>
                </xsd:simpleType>
              </xsd:element>
            </xsd:sequence>
          </xsd:extension>
        </xsd:complexContent>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15167c16-a890-4d0e-8066-19c144e748d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rchive xmlns="7aff5d3a-ac69-412e-8e86-2dc83d63a9de">false</Archive>
    <Status xmlns="7aff5d3a-ac69-412e-8e86-2dc83d63a9de" xsi:nil="true"/>
    <Subfolder2 xmlns="7aff5d3a-ac69-412e-8e86-2dc83d63a9de" xsi:nil="true"/>
    <Area xmlns="7aff5d3a-ac69-412e-8e86-2dc83d63a9de"/>
    <HighLevelFolder xmlns="7aff5d3a-ac69-412e-8e86-2dc83d63a9de"/>
    <Misc_x002e_ xmlns="7aff5d3a-ac69-412e-8e86-2dc83d63a9de" xsi:nil="true"/>
    <GDPRnonCompliancedate xmlns="7aff5d3a-ac69-412e-8e86-2dc83d63a9de" xsi:nil="true"/>
    <SubFolder xmlns="7aff5d3a-ac69-412e-8e86-2dc83d63a9de" xsi:nil="true"/>
    <lcf76f155ced4ddcb4097134ff3c332f xmlns="7aff5d3a-ac69-412e-8e86-2dc83d63a9d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3F06788-62E8-417D-BAE0-B2EA1276CFDB}"/>
</file>

<file path=customXml/itemProps2.xml><?xml version="1.0" encoding="utf-8"?>
<ds:datastoreItem xmlns:ds="http://schemas.openxmlformats.org/officeDocument/2006/customXml" ds:itemID="{AB1F8D8B-F054-451F-B7E1-6D4D33943EFB}"/>
</file>

<file path=customXml/itemProps3.xml><?xml version="1.0" encoding="utf-8"?>
<ds:datastoreItem xmlns:ds="http://schemas.openxmlformats.org/officeDocument/2006/customXml" ds:itemID="{DF4C7CC1-0D4B-4830-825F-8CE6AD556DD9}"/>
</file>

<file path=docProps/app.xml><?xml version="1.0" encoding="utf-8"?>
<Properties xmlns="http://schemas.openxmlformats.org/officeDocument/2006/extended-properties" xmlns:vt="http://schemas.openxmlformats.org/officeDocument/2006/docPropsVTypes">
  <Template>Secondary_BRC_FirstAid_PowerPoint</Template>
  <TotalTime>1143</TotalTime>
  <Words>502</Words>
  <Application>Microsoft Macintosh PowerPoint</Application>
  <PresentationFormat>Widescreen</PresentationFormat>
  <Paragraphs>96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HelveticaNeueLT Pro 45 Lt</vt:lpstr>
      <vt:lpstr>HelveticaNeueLT Pro 55 Roman</vt:lpstr>
      <vt:lpstr>HelveticaNeueLT Pro 65 Md</vt:lpstr>
      <vt:lpstr>Red Cross FA V1</vt:lpstr>
      <vt:lpstr>Dyfyniadau ysbrydoledig.</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lpstr>Dyfyniadau ysbrydoledig – dysgu PowerPoint Helpu eraill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dc:title>
  <dc:creator>Lucy Tutton</dc:creator>
  <cp:lastModifiedBy>Dafydd Williams</cp:lastModifiedBy>
  <cp:revision>14</cp:revision>
  <dcterms:created xsi:type="dcterms:W3CDTF">2020-02-11T14:05:13Z</dcterms:created>
  <dcterms:modified xsi:type="dcterms:W3CDTF">2024-01-05T18:18:10Z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2019-08-12T00:00:00Z</vt:filetime>
  </property>
  <property fmtid="{D5CDD505-2E9C-101B-9397-08002B2CF9AE}" pid="3" name="Creator">
    <vt:lpwstr>Adobe InDesign 14.0 (Windows)</vt:lpwstr>
  </property>
  <property fmtid="{D5CDD505-2E9C-101B-9397-08002B2CF9AE}" pid="4" name="LastSaved">
    <vt:filetime>2019-08-12T00:00:00Z</vt:filetime>
  </property>
  <property fmtid="{D5CDD505-2E9C-101B-9397-08002B2CF9AE}" pid="5" name="ContentTypeId">
    <vt:lpwstr>0x0101002470018B266A524D8C6ED64754E3AA0C</vt:lpwstr>
  </property>
  <property fmtid="{D5CDD505-2E9C-101B-9397-08002B2CF9AE}" pid="6" name="_dlc_policyId">
    <vt:lpwstr/>
  </property>
  <property fmtid="{D5CDD505-2E9C-101B-9397-08002B2CF9AE}" pid="7" name="ItemRetentionFormula">
    <vt:lpwstr/>
  </property>
</Properties>
</file>