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changesInfos/changesInfo1.xml" ContentType="application/vnd.ms-powerpoint.changes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1"/>
  </p:notesMasterIdLst>
  <p:sldIdLst>
    <p:sldId id="297" r:id="rId2"/>
    <p:sldId id="298" r:id="rId3"/>
    <p:sldId id="327" r:id="rId4"/>
    <p:sldId id="328" r:id="rId5"/>
    <p:sldId id="329" r:id="rId6"/>
    <p:sldId id="330" r:id="rId7"/>
    <p:sldId id="331" r:id="rId8"/>
    <p:sldId id="332" r:id="rId9"/>
    <p:sldId id="333" r:id="rId10"/>
  </p:sldIdLst>
  <p:sldSz cx="12192000" cy="6858000"/>
  <p:notesSz cx="16256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21" d="100"/>
          <a:sy n="121" d="100"/>
        </p:scale>
        <p:origin x="744" y="176"/>
      </p:cViewPr>
      <p:guideLst/>
    </p:cSldViewPr>
  </p:slideViewPr>
  <p:notesTextViewPr>
    <p:cViewPr>
      <p:scale>
        <a:sx n="100" d="100"/>
        <a:sy n="100" d="100"/>
      </p:scale>
      <p:origin x="0" y="0"/>
    </p:cViewPr>
  </p:notesTextViewPr>
  <p:sorterViewPr>
    <p:cViewPr>
      <p:scale>
        <a:sx n="44" d="100"/>
        <a:sy n="4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 Davies" userId="06a03e2e24420ad6" providerId="LiveId" clId="{A314C116-BA37-46B2-BC7B-404DBE5DB675}"/>
    <pc:docChg chg="modSld">
      <pc:chgData name="Ioan Davies" userId="06a03e2e24420ad6" providerId="LiveId" clId="{A314C116-BA37-46B2-BC7B-404DBE5DB675}" dt="2023-06-30T08:40:51.906" v="9" actId="14100"/>
      <pc:docMkLst>
        <pc:docMk/>
      </pc:docMkLst>
      <pc:sldChg chg="modSp mod">
        <pc:chgData name="Ioan Davies" userId="06a03e2e24420ad6" providerId="LiveId" clId="{A314C116-BA37-46B2-BC7B-404DBE5DB675}" dt="2023-06-30T08:39:12.036" v="0" actId="1076"/>
        <pc:sldMkLst>
          <pc:docMk/>
          <pc:sldMk cId="1793053565" sldId="297"/>
        </pc:sldMkLst>
        <pc:picChg chg="mod">
          <ac:chgData name="Ioan Davies" userId="06a03e2e24420ad6" providerId="LiveId" clId="{A314C116-BA37-46B2-BC7B-404DBE5DB675}" dt="2023-06-30T08:39:12.036" v="0" actId="1076"/>
          <ac:picMkLst>
            <pc:docMk/>
            <pc:sldMk cId="1793053565" sldId="297"/>
            <ac:picMk id="17" creationId="{B59C72C9-C684-4A20-9C4F-2145B5B5EBFA}"/>
          </ac:picMkLst>
        </pc:picChg>
      </pc:sldChg>
      <pc:sldChg chg="modSp mod">
        <pc:chgData name="Ioan Davies" userId="06a03e2e24420ad6" providerId="LiveId" clId="{A314C116-BA37-46B2-BC7B-404DBE5DB675}" dt="2023-06-30T08:39:55.522" v="7" actId="1076"/>
        <pc:sldMkLst>
          <pc:docMk/>
          <pc:sldMk cId="2563004754" sldId="298"/>
        </pc:sldMkLst>
        <pc:spChg chg="mod">
          <ac:chgData name="Ioan Davies" userId="06a03e2e24420ad6" providerId="LiveId" clId="{A314C116-BA37-46B2-BC7B-404DBE5DB675}" dt="2023-06-30T08:39:40.630" v="4" actId="1076"/>
          <ac:spMkLst>
            <pc:docMk/>
            <pc:sldMk cId="2563004754" sldId="298"/>
            <ac:spMk id="24" creationId="{78296701-2723-49C6-B120-51C10765AF4F}"/>
          </ac:spMkLst>
        </pc:spChg>
        <pc:spChg chg="mod">
          <ac:chgData name="Ioan Davies" userId="06a03e2e24420ad6" providerId="LiveId" clId="{A314C116-BA37-46B2-BC7B-404DBE5DB675}" dt="2023-06-30T08:39:45.412" v="5" actId="1076"/>
          <ac:spMkLst>
            <pc:docMk/>
            <pc:sldMk cId="2563004754" sldId="298"/>
            <ac:spMk id="25" creationId="{7D5DE564-32F8-46D2-9DD5-71EFBAE7BCAE}"/>
          </ac:spMkLst>
        </pc:spChg>
        <pc:spChg chg="mod">
          <ac:chgData name="Ioan Davies" userId="06a03e2e24420ad6" providerId="LiveId" clId="{A314C116-BA37-46B2-BC7B-404DBE5DB675}" dt="2023-06-30T08:39:48.526" v="6" actId="1076"/>
          <ac:spMkLst>
            <pc:docMk/>
            <pc:sldMk cId="2563004754" sldId="298"/>
            <ac:spMk id="26" creationId="{C6B3F61D-E287-4368-894B-B440B4FA8B15}"/>
          </ac:spMkLst>
        </pc:spChg>
        <pc:spChg chg="mod">
          <ac:chgData name="Ioan Davies" userId="06a03e2e24420ad6" providerId="LiveId" clId="{A314C116-BA37-46B2-BC7B-404DBE5DB675}" dt="2023-06-30T08:39:55.522" v="7" actId="1076"/>
          <ac:spMkLst>
            <pc:docMk/>
            <pc:sldMk cId="2563004754" sldId="298"/>
            <ac:spMk id="27" creationId="{021AAD20-E821-4105-B167-E0CFC0147E10}"/>
          </ac:spMkLst>
        </pc:spChg>
      </pc:sldChg>
      <pc:sldChg chg="modSp mod">
        <pc:chgData name="Ioan Davies" userId="06a03e2e24420ad6" providerId="LiveId" clId="{A314C116-BA37-46B2-BC7B-404DBE5DB675}" dt="2023-06-30T08:40:51.906" v="9" actId="14100"/>
        <pc:sldMkLst>
          <pc:docMk/>
          <pc:sldMk cId="1131925480" sldId="333"/>
        </pc:sldMkLst>
        <pc:spChg chg="mod">
          <ac:chgData name="Ioan Davies" userId="06a03e2e24420ad6" providerId="LiveId" clId="{A314C116-BA37-46B2-BC7B-404DBE5DB675}" dt="2023-06-30T08:40:51.906" v="9" actId="14100"/>
          <ac:spMkLst>
            <pc:docMk/>
            <pc:sldMk cId="1131925480" sldId="333"/>
            <ac:spMk id="2" creationId="{4EF2E36A-A100-4175-9277-B1B1FE36BB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4E092205-E3CE-4B42-907A-C3BB5D21EF03}" type="datetimeFigureOut">
              <a:rPr lang="en-GB" smtClean="0"/>
              <a:t>28/07/2023</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3908070E-2810-4E5C-83CC-655FBDA01363}" type="slidenum">
              <a:rPr lang="en-GB" smtClean="0"/>
              <a:t>‹#›</a:t>
            </a:fld>
            <a:endParaRPr lang="en-GB"/>
          </a:p>
        </p:txBody>
      </p:sp>
    </p:spTree>
    <p:extLst>
      <p:ext uri="{BB962C8B-B14F-4D97-AF65-F5344CB8AC3E}">
        <p14:creationId xmlns:p14="http://schemas.microsoft.com/office/powerpoint/2010/main" val="130317253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08070E-2810-4E5C-83CC-655FBDA01363}" type="slidenum">
              <a:rPr lang="en-GB" smtClean="0"/>
              <a:t>1</a:t>
            </a:fld>
            <a:endParaRPr lang="en-GB"/>
          </a:p>
        </p:txBody>
      </p:sp>
    </p:spTree>
    <p:extLst>
      <p:ext uri="{BB962C8B-B14F-4D97-AF65-F5344CB8AC3E}">
        <p14:creationId xmlns:p14="http://schemas.microsoft.com/office/powerpoint/2010/main" val="183409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08070E-2810-4E5C-83CC-655FBDA01363}" type="slidenum">
              <a:rPr lang="en-GB" smtClean="0"/>
              <a:t>2</a:t>
            </a:fld>
            <a:endParaRPr lang="en-GB"/>
          </a:p>
        </p:txBody>
      </p:sp>
    </p:spTree>
    <p:extLst>
      <p:ext uri="{BB962C8B-B14F-4D97-AF65-F5344CB8AC3E}">
        <p14:creationId xmlns:p14="http://schemas.microsoft.com/office/powerpoint/2010/main" val="141175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08070E-2810-4E5C-83CC-655FBDA01363}" type="slidenum">
              <a:rPr lang="en-GB" smtClean="0"/>
              <a:t>3</a:t>
            </a:fld>
            <a:endParaRPr lang="en-GB"/>
          </a:p>
        </p:txBody>
      </p:sp>
    </p:spTree>
    <p:extLst>
      <p:ext uri="{BB962C8B-B14F-4D97-AF65-F5344CB8AC3E}">
        <p14:creationId xmlns:p14="http://schemas.microsoft.com/office/powerpoint/2010/main" val="386171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08070E-2810-4E5C-83CC-655FBDA01363}" type="slidenum">
              <a:rPr lang="en-GB" smtClean="0"/>
              <a:t>4</a:t>
            </a:fld>
            <a:endParaRPr lang="en-GB"/>
          </a:p>
        </p:txBody>
      </p:sp>
    </p:spTree>
    <p:extLst>
      <p:ext uri="{BB962C8B-B14F-4D97-AF65-F5344CB8AC3E}">
        <p14:creationId xmlns:p14="http://schemas.microsoft.com/office/powerpoint/2010/main" val="16584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08070E-2810-4E5C-83CC-655FBDA01363}" type="slidenum">
              <a:rPr lang="en-GB" smtClean="0"/>
              <a:t>5</a:t>
            </a:fld>
            <a:endParaRPr lang="en-GB"/>
          </a:p>
        </p:txBody>
      </p:sp>
    </p:spTree>
    <p:extLst>
      <p:ext uri="{BB962C8B-B14F-4D97-AF65-F5344CB8AC3E}">
        <p14:creationId xmlns:p14="http://schemas.microsoft.com/office/powerpoint/2010/main" val="68188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08070E-2810-4E5C-83CC-655FBDA01363}" type="slidenum">
              <a:rPr lang="en-GB" smtClean="0"/>
              <a:t>6</a:t>
            </a:fld>
            <a:endParaRPr lang="en-GB"/>
          </a:p>
        </p:txBody>
      </p:sp>
    </p:spTree>
    <p:extLst>
      <p:ext uri="{BB962C8B-B14F-4D97-AF65-F5344CB8AC3E}">
        <p14:creationId xmlns:p14="http://schemas.microsoft.com/office/powerpoint/2010/main" val="30625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08070E-2810-4E5C-83CC-655FBDA01363}" type="slidenum">
              <a:rPr lang="en-GB" smtClean="0"/>
              <a:t>7</a:t>
            </a:fld>
            <a:endParaRPr lang="en-GB"/>
          </a:p>
        </p:txBody>
      </p:sp>
    </p:spTree>
    <p:extLst>
      <p:ext uri="{BB962C8B-B14F-4D97-AF65-F5344CB8AC3E}">
        <p14:creationId xmlns:p14="http://schemas.microsoft.com/office/powerpoint/2010/main" val="309836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08070E-2810-4E5C-83CC-655FBDA01363}" type="slidenum">
              <a:rPr lang="en-GB" smtClean="0"/>
              <a:t>8</a:t>
            </a:fld>
            <a:endParaRPr lang="en-GB"/>
          </a:p>
        </p:txBody>
      </p:sp>
    </p:spTree>
    <p:extLst>
      <p:ext uri="{BB962C8B-B14F-4D97-AF65-F5344CB8AC3E}">
        <p14:creationId xmlns:p14="http://schemas.microsoft.com/office/powerpoint/2010/main" val="124313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08070E-2810-4E5C-83CC-655FBDA01363}" type="slidenum">
              <a:rPr lang="en-GB" smtClean="0"/>
              <a:t>9</a:t>
            </a:fld>
            <a:endParaRPr lang="en-GB"/>
          </a:p>
        </p:txBody>
      </p:sp>
    </p:spTree>
    <p:extLst>
      <p:ext uri="{BB962C8B-B14F-4D97-AF65-F5344CB8AC3E}">
        <p14:creationId xmlns:p14="http://schemas.microsoft.com/office/powerpoint/2010/main" val="881864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0" y="0"/>
            <a:ext cx="11424591"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Title.</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dirty="0"/>
              <a:t>Date</a:t>
            </a:r>
          </a:p>
        </p:txBody>
      </p:sp>
      <p:sp>
        <p:nvSpPr>
          <p:cNvPr id="4" name="object 53">
            <a:extLst>
              <a:ext uri="{FF2B5EF4-FFF2-40B4-BE49-F238E27FC236}">
                <a16:creationId xmlns:a16="http://schemas.microsoft.com/office/drawing/2014/main" id="{E465E44F-A4B0-2D38-DE86-87C093188DE2}"/>
              </a:ext>
            </a:extLst>
          </p:cNvPr>
          <p:cNvSpPr txBox="1"/>
          <p:nvPr userDrawn="1"/>
        </p:nvSpPr>
        <p:spPr>
          <a:xfrm>
            <a:off x="1066800" y="6021288"/>
            <a:ext cx="4381128" cy="506870"/>
          </a:xfrm>
          <a:prstGeom prst="rect">
            <a:avLst/>
          </a:prstGeom>
        </p:spPr>
        <p:txBody>
          <a:bodyPr vert="horz" wrap="square" lIns="0" tIns="4763" rIns="0" bIns="0" rtlCol="0">
            <a:spAutoFit/>
          </a:bodyPr>
          <a:lstStyle/>
          <a:p>
            <a:pPr marL="0">
              <a:lnSpc>
                <a:spcPts val="1000"/>
              </a:lnSpc>
              <a:spcBef>
                <a:spcPts val="0"/>
              </a:spcBef>
            </a:pPr>
            <a:r>
              <a:rPr lang="en-GB" sz="750" spc="0" baseline="0" dirty="0">
                <a:solidFill>
                  <a:srgbClr val="333333"/>
                </a:solidFill>
                <a:latin typeface="HelveticaNeueLT Pro 55 Roman" panose="020B0604020202020204" pitchFamily="34" charset="0"/>
                <a:cs typeface="Arial"/>
              </a:rPr>
              <a:t>© Y </a:t>
            </a:r>
            <a:r>
              <a:rPr lang="en-GB" sz="750" spc="0" baseline="0" dirty="0" err="1">
                <a:solidFill>
                  <a:srgbClr val="333333"/>
                </a:solidFill>
                <a:latin typeface="HelveticaNeueLT Pro 55 Roman" panose="020B0604020202020204" pitchFamily="34" charset="0"/>
                <a:cs typeface="Arial"/>
              </a:rPr>
              <a:t>Groes</a:t>
            </a:r>
            <a:r>
              <a:rPr lang="en-GB" sz="750" spc="0" baseline="0" dirty="0">
                <a:solidFill>
                  <a:srgbClr val="333333"/>
                </a:solidFill>
                <a:latin typeface="HelveticaNeueLT Pro 55 Roman" panose="020B0604020202020204" pitchFamily="34" charset="0"/>
                <a:cs typeface="Arial"/>
              </a:rPr>
              <a:t> Goch </a:t>
            </a:r>
            <a:r>
              <a:rPr lang="en-GB" sz="750" spc="0" baseline="0" dirty="0" err="1">
                <a:solidFill>
                  <a:srgbClr val="333333"/>
                </a:solidFill>
                <a:latin typeface="HelveticaNeueLT Pro 55 Roman" panose="020B0604020202020204" pitchFamily="34" charset="0"/>
                <a:cs typeface="Arial"/>
              </a:rPr>
              <a:t>Brydeinig</a:t>
            </a:r>
            <a:r>
              <a:rPr lang="en-GB" sz="750" spc="0" baseline="0" dirty="0">
                <a:solidFill>
                  <a:srgbClr val="333333"/>
                </a:solidFill>
                <a:latin typeface="HelveticaNeueLT Pro 55 Roman" panose="020B0604020202020204" pitchFamily="34" charset="0"/>
                <a:cs typeface="Arial"/>
              </a:rPr>
              <a:t> 2019. </a:t>
            </a:r>
            <a:r>
              <a:rPr lang="en-GB" sz="750" spc="0" baseline="0" dirty="0" err="1">
                <a:solidFill>
                  <a:srgbClr val="333333"/>
                </a:solidFill>
                <a:latin typeface="HelveticaNeueLT Pro 55 Roman" panose="020B0604020202020204" pitchFamily="34" charset="0"/>
                <a:cs typeface="Arial"/>
              </a:rPr>
              <a:t>Pob</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llun</a:t>
            </a:r>
            <a:r>
              <a:rPr lang="en-GB" sz="750" spc="0" baseline="0" dirty="0">
                <a:solidFill>
                  <a:srgbClr val="333333"/>
                </a:solidFill>
                <a:latin typeface="HelveticaNeueLT Pro 55 Roman" panose="020B0604020202020204" pitchFamily="34" charset="0"/>
                <a:cs typeface="Arial"/>
              </a:rPr>
              <a:t> © Y </a:t>
            </a:r>
            <a:r>
              <a:rPr lang="en-GB" sz="750" spc="0" baseline="0" dirty="0" err="1">
                <a:solidFill>
                  <a:srgbClr val="333333"/>
                </a:solidFill>
                <a:latin typeface="HelveticaNeueLT Pro 55 Roman" panose="020B0604020202020204" pitchFamily="34" charset="0"/>
                <a:cs typeface="Arial"/>
              </a:rPr>
              <a:t>Groes</a:t>
            </a:r>
            <a:r>
              <a:rPr lang="en-GB" sz="750" spc="0" baseline="0" dirty="0">
                <a:solidFill>
                  <a:srgbClr val="333333"/>
                </a:solidFill>
                <a:latin typeface="HelveticaNeueLT Pro 55 Roman" panose="020B0604020202020204" pitchFamily="34" charset="0"/>
                <a:cs typeface="Arial"/>
              </a:rPr>
              <a:t> Goch </a:t>
            </a:r>
            <a:r>
              <a:rPr lang="en-GB" sz="750" spc="0" baseline="0" dirty="0" err="1">
                <a:solidFill>
                  <a:srgbClr val="333333"/>
                </a:solidFill>
                <a:latin typeface="HelveticaNeueLT Pro 55 Roman" panose="020B0604020202020204" pitchFamily="34" charset="0"/>
                <a:cs typeface="Arial"/>
              </a:rPr>
              <a:t>Brydeinig</a:t>
            </a:r>
            <a:r>
              <a:rPr lang="en-GB" sz="750" spc="0" baseline="0" dirty="0">
                <a:solidFill>
                  <a:srgbClr val="333333"/>
                </a:solidFill>
                <a:latin typeface="HelveticaNeueLT Pro 55 Roman" panose="020B0604020202020204" pitchFamily="34" charset="0"/>
                <a:cs typeface="Arial"/>
              </a:rPr>
              <a:t> 2019 </a:t>
            </a:r>
            <a:r>
              <a:rPr lang="en-GB" sz="750" spc="0" baseline="0" dirty="0" err="1">
                <a:solidFill>
                  <a:srgbClr val="333333"/>
                </a:solidFill>
                <a:latin typeface="HelveticaNeueLT Pro 55 Roman" panose="020B0604020202020204" pitchFamily="34" charset="0"/>
                <a:cs typeface="Arial"/>
              </a:rPr>
              <a:t>oni</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nodir</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wahanol</a:t>
            </a:r>
            <a:r>
              <a:rPr lang="en-GB" sz="750" spc="0" baseline="0" dirty="0">
                <a:solidFill>
                  <a:srgbClr val="333333"/>
                </a:solidFill>
                <a:latin typeface="HelveticaNeueLT Pro 55 Roman" panose="020B0604020202020204" pitchFamily="34" charset="0"/>
                <a:cs typeface="Arial"/>
              </a:rPr>
              <a:t>.</a:t>
            </a:r>
          </a:p>
          <a:p>
            <a:pPr marL="0">
              <a:lnSpc>
                <a:spcPts val="1000"/>
              </a:lnSpc>
              <a:spcBef>
                <a:spcPts val="0"/>
              </a:spcBef>
            </a:pPr>
            <a:r>
              <a:rPr lang="en-GB" sz="750" spc="0" baseline="0" dirty="0" err="1">
                <a:solidFill>
                  <a:srgbClr val="333333"/>
                </a:solidFill>
                <a:latin typeface="HelveticaNeueLT Pro 55 Roman" panose="020B0604020202020204" pitchFamily="34" charset="0"/>
                <a:cs typeface="Arial"/>
              </a:rPr>
              <a:t>Mae’r</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adnodd</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hwn</a:t>
            </a:r>
            <a:r>
              <a:rPr lang="en-GB" sz="750" spc="0" baseline="0" dirty="0">
                <a:solidFill>
                  <a:srgbClr val="333333"/>
                </a:solidFill>
                <a:latin typeface="HelveticaNeueLT Pro 55 Roman" panose="020B0604020202020204" pitchFamily="34" charset="0"/>
                <a:cs typeface="Arial"/>
              </a:rPr>
              <a:t> a </a:t>
            </a:r>
            <a:r>
              <a:rPr lang="en-GB" sz="750" spc="0" baseline="0" dirty="0" err="1">
                <a:solidFill>
                  <a:srgbClr val="333333"/>
                </a:solidFill>
                <a:latin typeface="HelveticaNeueLT Pro 55 Roman" panose="020B0604020202020204" pitchFamily="34" charset="0"/>
                <a:cs typeface="Arial"/>
              </a:rPr>
              <a:t>deunyddiau</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addysgol</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eraill</a:t>
            </a:r>
            <a:r>
              <a:rPr lang="en-GB" sz="750" spc="0" baseline="0" dirty="0">
                <a:solidFill>
                  <a:srgbClr val="333333"/>
                </a:solidFill>
                <a:latin typeface="HelveticaNeueLT Pro 55 Roman" panose="020B0604020202020204" pitchFamily="34" charset="0"/>
                <a:cs typeface="Arial"/>
              </a:rPr>
              <a:t> am </a:t>
            </a:r>
            <a:r>
              <a:rPr lang="en-GB" sz="750" spc="0" baseline="0" dirty="0" err="1">
                <a:solidFill>
                  <a:srgbClr val="333333"/>
                </a:solidFill>
                <a:latin typeface="HelveticaNeueLT Pro 55 Roman" panose="020B0604020202020204" pitchFamily="34" charset="0"/>
                <a:cs typeface="Arial"/>
              </a:rPr>
              <a:t>ddim</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ar</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gael</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www.redcross.org.uk</a:t>
            </a:r>
            <a:r>
              <a:rPr lang="en-GB" sz="750" spc="0" baseline="0" dirty="0">
                <a:solidFill>
                  <a:srgbClr val="333333"/>
                </a:solidFill>
                <a:latin typeface="HelveticaNeueLT Pro 55 Roman" panose="020B0604020202020204" pitchFamily="34" charset="0"/>
                <a:cs typeface="Arial"/>
              </a:rPr>
              <a:t>/education</a:t>
            </a:r>
          </a:p>
          <a:p>
            <a:pPr marL="0">
              <a:lnSpc>
                <a:spcPts val="1000"/>
              </a:lnSpc>
              <a:spcBef>
                <a:spcPts val="0"/>
              </a:spcBef>
            </a:pPr>
            <a:r>
              <a:rPr lang="en-GB" sz="750" spc="0" baseline="0" dirty="0">
                <a:solidFill>
                  <a:srgbClr val="333333"/>
                </a:solidFill>
                <a:latin typeface="HelveticaNeueLT Pro 55 Roman" panose="020B0604020202020204" pitchFamily="34" charset="0"/>
                <a:cs typeface="Arial"/>
              </a:rPr>
              <a:t>Mae </a:t>
            </a:r>
            <a:r>
              <a:rPr lang="en-GB" sz="750" spc="0" baseline="0" dirty="0" err="1">
                <a:solidFill>
                  <a:srgbClr val="333333"/>
                </a:solidFill>
                <a:latin typeface="HelveticaNeueLT Pro 55 Roman" panose="020B0604020202020204" pitchFamily="34" charset="0"/>
                <a:cs typeface="Arial"/>
              </a:rPr>
              <a:t>Cymdeithas</a:t>
            </a:r>
            <a:r>
              <a:rPr lang="en-GB" sz="750" spc="0" baseline="0" dirty="0">
                <a:solidFill>
                  <a:srgbClr val="333333"/>
                </a:solidFill>
                <a:latin typeface="HelveticaNeueLT Pro 55 Roman" panose="020B0604020202020204" pitchFamily="34" charset="0"/>
                <a:cs typeface="Arial"/>
              </a:rPr>
              <a:t> y </a:t>
            </a:r>
            <a:r>
              <a:rPr lang="en-GB" sz="750" spc="0" baseline="0" dirty="0" err="1">
                <a:solidFill>
                  <a:srgbClr val="333333"/>
                </a:solidFill>
                <a:latin typeface="HelveticaNeueLT Pro 55 Roman" panose="020B0604020202020204" pitchFamily="34" charset="0"/>
                <a:cs typeface="Arial"/>
              </a:rPr>
              <a:t>Groes</a:t>
            </a:r>
            <a:r>
              <a:rPr lang="en-GB" sz="750" spc="0" baseline="0" dirty="0">
                <a:solidFill>
                  <a:srgbClr val="333333"/>
                </a:solidFill>
                <a:latin typeface="HelveticaNeueLT Pro 55 Roman" panose="020B0604020202020204" pitchFamily="34" charset="0"/>
                <a:cs typeface="Arial"/>
              </a:rPr>
              <a:t> Goch </a:t>
            </a:r>
            <a:r>
              <a:rPr lang="en-GB" sz="750" spc="0" baseline="0" dirty="0" err="1">
                <a:solidFill>
                  <a:srgbClr val="333333"/>
                </a:solidFill>
                <a:latin typeface="HelveticaNeueLT Pro 55 Roman" panose="020B0604020202020204" pitchFamily="34" charset="0"/>
                <a:cs typeface="Arial"/>
              </a:rPr>
              <a:t>Brydeinig</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elusen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wedi’i</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chofrestru</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yng</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Nghymru</a:t>
            </a:r>
            <a:r>
              <a:rPr lang="en-GB" sz="750" spc="0" baseline="0" dirty="0">
                <a:solidFill>
                  <a:srgbClr val="333333"/>
                </a:solidFill>
                <a:latin typeface="HelveticaNeueLT Pro 55 Roman" panose="020B0604020202020204" pitchFamily="34" charset="0"/>
                <a:cs typeface="Arial"/>
              </a:rPr>
              <a:t> a </a:t>
            </a:r>
            <a:r>
              <a:rPr lang="en-GB" sz="750" spc="0" baseline="0" dirty="0" err="1">
                <a:solidFill>
                  <a:srgbClr val="333333"/>
                </a:solidFill>
                <a:latin typeface="HelveticaNeueLT Pro 55 Roman" panose="020B0604020202020204" pitchFamily="34" charset="0"/>
                <a:cs typeface="Arial"/>
              </a:rPr>
              <a:t>Lloegr</a:t>
            </a:r>
            <a:r>
              <a:rPr lang="en-GB" sz="750" spc="0" baseline="0" dirty="0">
                <a:solidFill>
                  <a:srgbClr val="333333"/>
                </a:solidFill>
                <a:latin typeface="HelveticaNeueLT Pro 55 Roman" panose="020B0604020202020204" pitchFamily="34" charset="0"/>
                <a:cs typeface="Arial"/>
              </a:rPr>
              <a:t> (220949) </a:t>
            </a:r>
            <a:r>
              <a:rPr lang="en-GB" sz="750" spc="0" baseline="0" dirty="0" err="1">
                <a:solidFill>
                  <a:srgbClr val="333333"/>
                </a:solidFill>
                <a:latin typeface="HelveticaNeueLT Pro 55 Roman" panose="020B0604020202020204" pitchFamily="34" charset="0"/>
                <a:cs typeface="Arial"/>
              </a:rPr>
              <a:t>a’r</a:t>
            </a:r>
            <a:r>
              <a:rPr lang="en-GB" sz="750" spc="0" baseline="0" dirty="0">
                <a:solidFill>
                  <a:srgbClr val="333333"/>
                </a:solidFill>
                <a:latin typeface="HelveticaNeueLT Pro 55 Roman" panose="020B0604020202020204" pitchFamily="34" charset="0"/>
                <a:cs typeface="Arial"/>
              </a:rPr>
              <a:t> Alban (SCO37738).</a:t>
            </a:r>
            <a:endParaRPr lang="en-GB" sz="750" spc="0" baseline="0" dirty="0">
              <a:latin typeface="HelveticaNeueLT Pro 55 Roman" panose="020B0604020202020204" pitchFamily="34" charset="0"/>
              <a:cs typeface="Arial"/>
            </a:endParaRPr>
          </a:p>
        </p:txBody>
      </p:sp>
      <p:pic>
        <p:nvPicPr>
          <p:cNvPr id="5" name="Graphic 12">
            <a:extLst>
              <a:ext uri="{FF2B5EF4-FFF2-40B4-BE49-F238E27FC236}">
                <a16:creationId xmlns:a16="http://schemas.microsoft.com/office/drawing/2014/main" id="{5758EB3A-0811-6733-8DA5-7C918AF870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5255" y="5999842"/>
            <a:ext cx="506169" cy="710315"/>
          </a:xfrm>
          <a:prstGeom prst="rect">
            <a:avLst/>
          </a:prstGeom>
        </p:spPr>
      </p:pic>
      <p:pic>
        <p:nvPicPr>
          <p:cNvPr id="6" name="Graphic 82">
            <a:extLst>
              <a:ext uri="{FF2B5EF4-FFF2-40B4-BE49-F238E27FC236}">
                <a16:creationId xmlns:a16="http://schemas.microsoft.com/office/drawing/2014/main" id="{9C7FCFC0-BB41-9D39-09B5-D8A04203F6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99912" y="0"/>
            <a:ext cx="792088" cy="5005556"/>
          </a:xfrm>
          <a:prstGeom prst="rect">
            <a:avLst/>
          </a:prstGeom>
        </p:spPr>
      </p:pic>
      <p:pic>
        <p:nvPicPr>
          <p:cNvPr id="7" name="Graphic 83">
            <a:extLst>
              <a:ext uri="{FF2B5EF4-FFF2-40B4-BE49-F238E27FC236}">
                <a16:creationId xmlns:a16="http://schemas.microsoft.com/office/drawing/2014/main" id="{B4181C77-E90A-2004-716F-91060879AD8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602009" y="5877272"/>
            <a:ext cx="2589991" cy="980728"/>
          </a:xfrm>
          <a:prstGeom prst="rect">
            <a:avLst/>
          </a:prstGeom>
        </p:spPr>
      </p:pic>
    </p:spTree>
    <p:extLst>
      <p:ext uri="{BB962C8B-B14F-4D97-AF65-F5344CB8AC3E}">
        <p14:creationId xmlns:p14="http://schemas.microsoft.com/office/powerpoint/2010/main" val="256993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2290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numCol="2" spcCol="288000">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54715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800"/>
            <a:ext cx="7545387" cy="4267200"/>
          </a:xfrm>
        </p:spPr>
        <p:txBody>
          <a:bodyPr numCol="3" spcCol="288000">
            <a:noAutofit/>
          </a:bodyPr>
          <a:lstStyle>
            <a:lvl1pPr marL="0" indent="0">
              <a:lnSpc>
                <a:spcPts val="2800"/>
              </a:lnSpc>
              <a:buFont typeface="Arial" panose="020B0604020202020204" pitchFamily="34" charset="0"/>
              <a:buNone/>
              <a:defRPr sz="2600">
                <a:latin typeface="+mj-lt"/>
              </a:defRPr>
            </a:lvl1pPr>
            <a:lvl2pPr marL="0" indent="0">
              <a:lnSpc>
                <a:spcPts val="2800"/>
              </a:lnSpc>
              <a:buFont typeface="Arial" panose="020B0604020202020204" pitchFamily="34" charset="0"/>
              <a:buNone/>
              <a:defRPr sz="2600"/>
            </a:lvl2pPr>
            <a:lvl3pPr marL="0" indent="0">
              <a:lnSpc>
                <a:spcPts val="2200"/>
              </a:lnSpc>
              <a:buFont typeface="Arial" panose="020B0604020202020204" pitchFamily="34" charset="0"/>
              <a:buNone/>
              <a:defRPr sz="1800" b="1">
                <a:latin typeface="HelveticaNeueLT Pro 65 Md" panose="020B0804020202020204" pitchFamily="34" charset="0"/>
              </a:defRPr>
            </a:lvl3pPr>
            <a:lvl4pPr marL="0" indent="0">
              <a:lnSpc>
                <a:spcPts val="2200"/>
              </a:lnSpc>
              <a:buFont typeface="Arial" panose="020B0604020202020204" pitchFamily="34" charset="0"/>
              <a:buNone/>
              <a:defRPr sz="1800"/>
            </a:lvl4pPr>
            <a:lvl5pPr marL="0" indent="0">
              <a:lnSpc>
                <a:spcPts val="1800"/>
              </a:lnSpc>
              <a:buFont typeface="Arial" panose="020B0604020202020204" pitchFamily="34" charset="0"/>
              <a:buNone/>
              <a:defRPr sz="1400">
                <a:latin typeface="+mj-lt"/>
              </a:defRPr>
            </a:lvl5pPr>
            <a:lvl6pPr marL="0" indent="0">
              <a:lnSpc>
                <a:spcPts val="1800"/>
              </a:lnSpc>
              <a:buFont typeface="Arial" panose="020B0604020202020204" pitchFamily="34" charset="0"/>
              <a:buNone/>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345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799"/>
            <a:ext cx="7545387" cy="4267201"/>
          </a:xfrm>
        </p:spPr>
        <p:txBody>
          <a:bodyPr numCol="2" spcCol="288000">
            <a:noAutofit/>
          </a:bodyPr>
          <a:lstStyle>
            <a:lvl1pPr marL="449263" indent="-449263">
              <a:lnSpc>
                <a:spcPts val="2800"/>
              </a:lnSpc>
              <a:buFontTx/>
              <a:buBlip>
                <a:blip r:embed="rId2"/>
              </a:buBlip>
              <a:defRPr sz="2600">
                <a:latin typeface="+mj-lt"/>
              </a:defRPr>
            </a:lvl1pPr>
            <a:lvl2pPr marL="449263" indent="-449263">
              <a:lnSpc>
                <a:spcPts val="2800"/>
              </a:lnSpc>
              <a:buFontTx/>
              <a:buBlip>
                <a:blip r:embed="rId2"/>
              </a:buBlip>
              <a:defRPr sz="2600"/>
            </a:lvl2pPr>
            <a:lvl3pPr marL="449263" indent="-449263">
              <a:lnSpc>
                <a:spcPts val="2200"/>
              </a:lnSpc>
              <a:buFontTx/>
              <a:buBlip>
                <a:blip r:embed="rId2"/>
              </a:buBlip>
              <a:defRPr sz="1800" b="1">
                <a:latin typeface="HelveticaNeueLT Pro 65 Md" panose="020B0804020202020204" pitchFamily="34" charset="0"/>
              </a:defRPr>
            </a:lvl3pPr>
            <a:lvl4pPr marL="449263" indent="-449263">
              <a:lnSpc>
                <a:spcPts val="2200"/>
              </a:lnSpc>
              <a:buFontTx/>
              <a:buBlip>
                <a:blip r:embed="rId2"/>
              </a:buBlip>
              <a:defRPr sz="1800"/>
            </a:lvl4pPr>
            <a:lvl5pPr marL="449263" indent="-449263">
              <a:lnSpc>
                <a:spcPts val="1800"/>
              </a:lnSpc>
              <a:buFontTx/>
              <a:buBlip>
                <a:blip r:embed="rId2"/>
              </a:buBlip>
              <a:defRPr sz="1400">
                <a:latin typeface="+mj-lt"/>
              </a:defRPr>
            </a:lvl5pPr>
            <a:lvl6pPr marL="449263" indent="-449263">
              <a:lnSpc>
                <a:spcPts val="1800"/>
              </a:lnSpc>
              <a:buFontTx/>
              <a:buBlip>
                <a:blip r:embed="rId2"/>
              </a:buBlip>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54034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0" name="Text Placeholder 11">
            <a:extLst>
              <a:ext uri="{FF2B5EF4-FFF2-40B4-BE49-F238E27FC236}">
                <a16:creationId xmlns:a16="http://schemas.microsoft.com/office/drawing/2014/main" id="{87206E47-11C3-4F5E-A8CD-1AA2590C1698}"/>
              </a:ext>
            </a:extLst>
          </p:cNvPr>
          <p:cNvSpPr>
            <a:spLocks noGrp="1"/>
          </p:cNvSpPr>
          <p:nvPr>
            <p:ph type="body" sz="quarter" idx="15"/>
          </p:nvPr>
        </p:nvSpPr>
        <p:spPr>
          <a:xfrm>
            <a:off x="4256617"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1" name="Text Placeholder 11">
            <a:extLst>
              <a:ext uri="{FF2B5EF4-FFF2-40B4-BE49-F238E27FC236}">
                <a16:creationId xmlns:a16="http://schemas.microsoft.com/office/drawing/2014/main" id="{60A421C5-7388-47E2-9567-86FD03EBADAF}"/>
              </a:ext>
            </a:extLst>
          </p:cNvPr>
          <p:cNvSpPr>
            <a:spLocks noGrp="1"/>
          </p:cNvSpPr>
          <p:nvPr>
            <p:ph type="body" sz="quarter" idx="16"/>
          </p:nvPr>
        </p:nvSpPr>
        <p:spPr>
          <a:xfrm>
            <a:off x="6192309"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3" name="Text Placeholder 11">
            <a:extLst>
              <a:ext uri="{FF2B5EF4-FFF2-40B4-BE49-F238E27FC236}">
                <a16:creationId xmlns:a16="http://schemas.microsoft.com/office/drawing/2014/main" id="{F8F10E54-5F13-4F43-8409-F9BB60B0DE2F}"/>
              </a:ext>
            </a:extLst>
          </p:cNvPr>
          <p:cNvSpPr>
            <a:spLocks noGrp="1"/>
          </p:cNvSpPr>
          <p:nvPr>
            <p:ph type="body" sz="quarter" idx="17"/>
          </p:nvPr>
        </p:nvSpPr>
        <p:spPr>
          <a:xfrm>
            <a:off x="8128000" y="3287629"/>
            <a:ext cx="1736725" cy="2808371"/>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1905000"/>
            <a:ext cx="1736725" cy="1143000"/>
          </a:xfrm>
        </p:spPr>
        <p:txBody>
          <a:bodyPr anchor="ctr">
            <a:noAutofit/>
          </a:bodyPr>
          <a:lstStyle>
            <a:lvl1pPr algn="ctr">
              <a:defRPr/>
            </a:lvl1pPr>
          </a:lstStyle>
          <a:p>
            <a:r>
              <a:rPr lang="en-US"/>
              <a:t>Click icon to add picture</a:t>
            </a:r>
            <a:endParaRPr lang="en-GB"/>
          </a:p>
        </p:txBody>
      </p:sp>
      <p:sp>
        <p:nvSpPr>
          <p:cNvPr id="16" name="Picture Placeholder 5">
            <a:extLst>
              <a:ext uri="{FF2B5EF4-FFF2-40B4-BE49-F238E27FC236}">
                <a16:creationId xmlns:a16="http://schemas.microsoft.com/office/drawing/2014/main" id="{7A38649F-9E1D-480C-9A3A-60FFB0F11FAE}"/>
              </a:ext>
            </a:extLst>
          </p:cNvPr>
          <p:cNvSpPr>
            <a:spLocks noGrp="1"/>
          </p:cNvSpPr>
          <p:nvPr>
            <p:ph type="pic" sz="quarter" idx="19"/>
          </p:nvPr>
        </p:nvSpPr>
        <p:spPr>
          <a:xfrm>
            <a:off x="4256617" y="1905000"/>
            <a:ext cx="1736725" cy="1143000"/>
          </a:xfrm>
        </p:spPr>
        <p:txBody>
          <a:bodyPr anchor="ctr">
            <a:noAutofit/>
          </a:bodyPr>
          <a:lstStyle>
            <a:lvl1pPr algn="ctr">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40B9A4C1-F987-43F2-86E8-1D10E8EBC9E3}"/>
              </a:ext>
            </a:extLst>
          </p:cNvPr>
          <p:cNvSpPr>
            <a:spLocks noGrp="1"/>
          </p:cNvSpPr>
          <p:nvPr>
            <p:ph type="pic" sz="quarter" idx="20"/>
          </p:nvPr>
        </p:nvSpPr>
        <p:spPr>
          <a:xfrm>
            <a:off x="6192309" y="1905000"/>
            <a:ext cx="1736725" cy="1143000"/>
          </a:xfrm>
        </p:spPr>
        <p:txBody>
          <a:bodyPr anchor="ctr">
            <a:noAutofit/>
          </a:bodyPr>
          <a:lstStyle>
            <a:lvl1pPr algn="ctr">
              <a:defRPr/>
            </a:lvl1pPr>
          </a:lstStyle>
          <a:p>
            <a:r>
              <a:rPr lang="en-US"/>
              <a:t>Click icon to add picture</a:t>
            </a:r>
            <a:endParaRPr lang="en-GB"/>
          </a:p>
        </p:txBody>
      </p:sp>
      <p:sp>
        <p:nvSpPr>
          <p:cNvPr id="18" name="Picture Placeholder 5">
            <a:extLst>
              <a:ext uri="{FF2B5EF4-FFF2-40B4-BE49-F238E27FC236}">
                <a16:creationId xmlns:a16="http://schemas.microsoft.com/office/drawing/2014/main" id="{D67D4B6A-6E32-445D-8D04-460F35CBFE8A}"/>
              </a:ext>
            </a:extLst>
          </p:cNvPr>
          <p:cNvSpPr>
            <a:spLocks noGrp="1"/>
          </p:cNvSpPr>
          <p:nvPr>
            <p:ph type="pic" sz="quarter" idx="21"/>
          </p:nvPr>
        </p:nvSpPr>
        <p:spPr>
          <a:xfrm>
            <a:off x="8128000" y="1905000"/>
            <a:ext cx="1736725" cy="1143000"/>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92261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1581053"/>
            <a:ext cx="3676650" cy="2404919"/>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3672417"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21" name="Picture Placeholder 5">
            <a:extLst>
              <a:ext uri="{FF2B5EF4-FFF2-40B4-BE49-F238E27FC236}">
                <a16:creationId xmlns:a16="http://schemas.microsoft.com/office/drawing/2014/main" id="{40D8A5CD-17B2-4EED-9EC4-BE701E8C5BE0}"/>
              </a:ext>
            </a:extLst>
          </p:cNvPr>
          <p:cNvSpPr>
            <a:spLocks noGrp="1"/>
          </p:cNvSpPr>
          <p:nvPr>
            <p:ph type="pic" sz="quarter" idx="19"/>
          </p:nvPr>
        </p:nvSpPr>
        <p:spPr>
          <a:xfrm>
            <a:off x="6192838" y="1581053"/>
            <a:ext cx="3676650" cy="2404919"/>
          </a:xfrm>
        </p:spPr>
        <p:txBody>
          <a:bodyPr anchor="ctr">
            <a:noAutofit/>
          </a:bodyPr>
          <a:lstStyle>
            <a:lvl1pPr algn="ctr">
              <a:defRPr/>
            </a:lvl1pPr>
          </a:lstStyle>
          <a:p>
            <a:r>
              <a:rPr lang="en-US"/>
              <a:t>Click icon to add picture</a:t>
            </a:r>
            <a:endParaRPr lang="en-GB"/>
          </a:p>
        </p:txBody>
      </p:sp>
      <p:sp>
        <p:nvSpPr>
          <p:cNvPr id="22" name="Text Placeholder 11">
            <a:extLst>
              <a:ext uri="{FF2B5EF4-FFF2-40B4-BE49-F238E27FC236}">
                <a16:creationId xmlns:a16="http://schemas.microsoft.com/office/drawing/2014/main" id="{B979E375-A75B-42F5-B0F6-760979F90B60}"/>
              </a:ext>
            </a:extLst>
          </p:cNvPr>
          <p:cNvSpPr>
            <a:spLocks noGrp="1"/>
          </p:cNvSpPr>
          <p:nvPr>
            <p:ph type="body" sz="quarter" idx="20"/>
          </p:nvPr>
        </p:nvSpPr>
        <p:spPr>
          <a:xfrm>
            <a:off x="6192838" y="4140611"/>
            <a:ext cx="3672417"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Tree>
    <p:extLst>
      <p:ext uri="{BB962C8B-B14F-4D97-AF65-F5344CB8AC3E}">
        <p14:creationId xmlns:p14="http://schemas.microsoft.com/office/powerpoint/2010/main" val="395512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2414550"/>
            <a:ext cx="2390864" cy="1571422"/>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DB4CC69B-248B-436A-9F07-D111D01F6273}"/>
              </a:ext>
            </a:extLst>
          </p:cNvPr>
          <p:cNvSpPr>
            <a:spLocks noGrp="1"/>
          </p:cNvSpPr>
          <p:nvPr>
            <p:ph type="pic" sz="quarter" idx="21"/>
          </p:nvPr>
        </p:nvSpPr>
        <p:spPr>
          <a:xfrm>
            <a:off x="7480213" y="2414550"/>
            <a:ext cx="2390864" cy="1571422"/>
          </a:xfrm>
        </p:spPr>
        <p:txBody>
          <a:bodyPr anchor="ctr">
            <a:noAutofit/>
          </a:bodyPr>
          <a:lstStyle>
            <a:lvl1pPr algn="ctr">
              <a:defRPr/>
            </a:lvl1pPr>
          </a:lstStyle>
          <a:p>
            <a:r>
              <a:rPr lang="en-US"/>
              <a:t>Click icon to add picture</a:t>
            </a:r>
            <a:endParaRPr lang="en-GB"/>
          </a:p>
        </p:txBody>
      </p:sp>
      <p:sp>
        <p:nvSpPr>
          <p:cNvPr id="13" name="Text Placeholder 11">
            <a:extLst>
              <a:ext uri="{FF2B5EF4-FFF2-40B4-BE49-F238E27FC236}">
                <a16:creationId xmlns:a16="http://schemas.microsoft.com/office/drawing/2014/main" id="{427E440E-6154-4EED-B2DF-AF3FF03F1655}"/>
              </a:ext>
            </a:extLst>
          </p:cNvPr>
          <p:cNvSpPr>
            <a:spLocks noGrp="1"/>
          </p:cNvSpPr>
          <p:nvPr>
            <p:ph type="body" sz="quarter" idx="22"/>
          </p:nvPr>
        </p:nvSpPr>
        <p:spPr>
          <a:xfrm>
            <a:off x="7480213"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4" name="Picture Placeholder 5">
            <a:extLst>
              <a:ext uri="{FF2B5EF4-FFF2-40B4-BE49-F238E27FC236}">
                <a16:creationId xmlns:a16="http://schemas.microsoft.com/office/drawing/2014/main" id="{4343CCF1-8E5B-480B-AF42-E257B35651C3}"/>
              </a:ext>
            </a:extLst>
          </p:cNvPr>
          <p:cNvSpPr>
            <a:spLocks noGrp="1"/>
          </p:cNvSpPr>
          <p:nvPr>
            <p:ph type="pic" sz="quarter" idx="23"/>
          </p:nvPr>
        </p:nvSpPr>
        <p:spPr>
          <a:xfrm>
            <a:off x="4901944" y="2414550"/>
            <a:ext cx="2390864" cy="1571422"/>
          </a:xfrm>
        </p:spPr>
        <p:txBody>
          <a:bodyPr anchor="ctr">
            <a:noAutofit/>
          </a:bodyP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178E0343-2AB4-432F-A01F-5A070D3BDB2A}"/>
              </a:ext>
            </a:extLst>
          </p:cNvPr>
          <p:cNvSpPr>
            <a:spLocks noGrp="1"/>
          </p:cNvSpPr>
          <p:nvPr>
            <p:ph type="body" sz="quarter" idx="24"/>
          </p:nvPr>
        </p:nvSpPr>
        <p:spPr>
          <a:xfrm>
            <a:off x="4901944"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Tree>
    <p:extLst>
      <p:ext uri="{BB962C8B-B14F-4D97-AF65-F5344CB8AC3E}">
        <p14:creationId xmlns:p14="http://schemas.microsoft.com/office/powerpoint/2010/main" val="2101125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8C2C-ACA2-48C5-8EFB-20157A3523C5}"/>
              </a:ext>
            </a:extLst>
          </p:cNvPr>
          <p:cNvSpPr>
            <a:spLocks noGrp="1"/>
          </p:cNvSpPr>
          <p:nvPr>
            <p:ph type="pic" sz="quarter" idx="18"/>
          </p:nvPr>
        </p:nvSpPr>
        <p:spPr>
          <a:xfrm>
            <a:off x="2320925" y="2414550"/>
            <a:ext cx="2390864" cy="1571422"/>
          </a:xfrm>
        </p:spPr>
        <p:txBody>
          <a:bodyPr anchor="ctr">
            <a:noAutofit/>
          </a:bodyP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DB4CC69B-248B-436A-9F07-D111D01F6273}"/>
              </a:ext>
            </a:extLst>
          </p:cNvPr>
          <p:cNvSpPr>
            <a:spLocks noGrp="1"/>
          </p:cNvSpPr>
          <p:nvPr>
            <p:ph type="pic" sz="quarter" idx="21"/>
          </p:nvPr>
        </p:nvSpPr>
        <p:spPr>
          <a:xfrm>
            <a:off x="7480213" y="2414550"/>
            <a:ext cx="2390864" cy="1571422"/>
          </a:xfrm>
        </p:spPr>
        <p:txBody>
          <a:bodyPr anchor="ctr">
            <a:noAutofit/>
          </a:bodyPr>
          <a:lstStyle>
            <a:lvl1pPr algn="ctr">
              <a:defRPr/>
            </a:lvl1pPr>
          </a:lstStyle>
          <a:p>
            <a:r>
              <a:rPr lang="en-US"/>
              <a:t>Click icon to add picture</a:t>
            </a:r>
            <a:endParaRPr lang="en-GB"/>
          </a:p>
        </p:txBody>
      </p:sp>
      <p:sp>
        <p:nvSpPr>
          <p:cNvPr id="13" name="Text Placeholder 11">
            <a:extLst>
              <a:ext uri="{FF2B5EF4-FFF2-40B4-BE49-F238E27FC236}">
                <a16:creationId xmlns:a16="http://schemas.microsoft.com/office/drawing/2014/main" id="{427E440E-6154-4EED-B2DF-AF3FF03F1655}"/>
              </a:ext>
            </a:extLst>
          </p:cNvPr>
          <p:cNvSpPr>
            <a:spLocks noGrp="1"/>
          </p:cNvSpPr>
          <p:nvPr>
            <p:ph type="body" sz="quarter" idx="22"/>
          </p:nvPr>
        </p:nvSpPr>
        <p:spPr>
          <a:xfrm>
            <a:off x="7480213"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sp>
        <p:nvSpPr>
          <p:cNvPr id="14" name="Picture Placeholder 5">
            <a:extLst>
              <a:ext uri="{FF2B5EF4-FFF2-40B4-BE49-F238E27FC236}">
                <a16:creationId xmlns:a16="http://schemas.microsoft.com/office/drawing/2014/main" id="{4343CCF1-8E5B-480B-AF42-E257B35651C3}"/>
              </a:ext>
            </a:extLst>
          </p:cNvPr>
          <p:cNvSpPr>
            <a:spLocks noGrp="1"/>
          </p:cNvSpPr>
          <p:nvPr>
            <p:ph type="pic" sz="quarter" idx="23"/>
          </p:nvPr>
        </p:nvSpPr>
        <p:spPr>
          <a:xfrm>
            <a:off x="4901944" y="2414550"/>
            <a:ext cx="2390864" cy="1571422"/>
          </a:xfrm>
        </p:spPr>
        <p:txBody>
          <a:bodyPr anchor="ctr">
            <a:noAutofit/>
          </a:bodyP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178E0343-2AB4-432F-A01F-5A070D3BDB2A}"/>
              </a:ext>
            </a:extLst>
          </p:cNvPr>
          <p:cNvSpPr>
            <a:spLocks noGrp="1"/>
          </p:cNvSpPr>
          <p:nvPr>
            <p:ph type="body" sz="quarter" idx="24"/>
          </p:nvPr>
        </p:nvSpPr>
        <p:spPr>
          <a:xfrm>
            <a:off x="4901944" y="4140611"/>
            <a:ext cx="2388111" cy="1955389"/>
          </a:xfrm>
        </p:spPr>
        <p:txBody>
          <a:bodyPr numCol="1" spcCol="288000">
            <a:noAutofit/>
          </a:bodyPr>
          <a:lstStyle>
            <a:lvl1pPr marL="0" indent="0">
              <a:lnSpc>
                <a:spcPts val="1400"/>
              </a:lnSpc>
              <a:buFont typeface="Arial" panose="020B0604020202020204" pitchFamily="34" charset="0"/>
              <a:buNone/>
              <a:defRPr sz="1200">
                <a:latin typeface="+mj-lt"/>
              </a:defRPr>
            </a:lvl1pPr>
            <a:lvl2pPr marL="0" indent="0">
              <a:lnSpc>
                <a:spcPts val="1400"/>
              </a:lnSpc>
              <a:buFont typeface="Arial" panose="020B0604020202020204" pitchFamily="34" charset="0"/>
              <a:buNone/>
              <a:defRPr sz="12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p:txBody>
      </p:sp>
      <p:cxnSp>
        <p:nvCxnSpPr>
          <p:cNvPr id="7" name="Straight Connector 6">
            <a:extLst>
              <a:ext uri="{FF2B5EF4-FFF2-40B4-BE49-F238E27FC236}">
                <a16:creationId xmlns:a16="http://schemas.microsoft.com/office/drawing/2014/main" id="{D4F6CDB5-BC0A-4E4C-A80D-92F3DF182B3D}"/>
              </a:ext>
            </a:extLst>
          </p:cNvPr>
          <p:cNvCxnSpPr/>
          <p:nvPr userDrawn="1"/>
        </p:nvCxnSpPr>
        <p:spPr>
          <a:xfrm>
            <a:off x="2320925"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290FFE-CED4-4D82-A880-9D0CE9D0EA5B}"/>
              </a:ext>
            </a:extLst>
          </p:cNvPr>
          <p:cNvCxnSpPr/>
          <p:nvPr userDrawn="1"/>
        </p:nvCxnSpPr>
        <p:spPr>
          <a:xfrm>
            <a:off x="4901944"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00F567-DBA3-4E2D-9154-4A0BF260FCB3}"/>
              </a:ext>
            </a:extLst>
          </p:cNvPr>
          <p:cNvCxnSpPr/>
          <p:nvPr userDrawn="1"/>
        </p:nvCxnSpPr>
        <p:spPr>
          <a:xfrm>
            <a:off x="7480213" y="3985972"/>
            <a:ext cx="23881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83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572000"/>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98544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3728DA0-6434-4449-8395-40DCFB6ECAE9}"/>
              </a:ext>
            </a:extLst>
          </p:cNvPr>
          <p:cNvSpPr/>
          <p:nvPr userDrawn="1"/>
        </p:nvSpPr>
        <p:spPr>
          <a:xfrm>
            <a:off x="0" y="5868219"/>
            <a:ext cx="12192000" cy="990124"/>
          </a:xfrm>
          <a:custGeom>
            <a:avLst/>
            <a:gdLst/>
            <a:ahLst/>
            <a:cxnLst/>
            <a:rect l="l" t="t" r="r" b="b"/>
            <a:pathLst>
              <a:path w="16256000" h="1320165">
                <a:moveTo>
                  <a:pt x="0" y="1319707"/>
                </a:moveTo>
                <a:lnTo>
                  <a:pt x="16256000" y="1319707"/>
                </a:lnTo>
                <a:lnTo>
                  <a:pt x="16256000" y="0"/>
                </a:lnTo>
                <a:lnTo>
                  <a:pt x="0" y="0"/>
                </a:lnTo>
                <a:lnTo>
                  <a:pt x="0" y="1319707"/>
                </a:lnTo>
                <a:close/>
              </a:path>
            </a:pathLst>
          </a:custGeom>
          <a:solidFill>
            <a:srgbClr val="F1B13B"/>
          </a:solidFill>
        </p:spPr>
        <p:txBody>
          <a:bodyPr wrap="square" lIns="0" tIns="0" rIns="0" bIns="0" rtlCol="0"/>
          <a:lstStyle/>
          <a:p>
            <a:endParaRPr sz="1013"/>
          </a:p>
        </p:txBody>
      </p:sp>
      <p:sp>
        <p:nvSpPr>
          <p:cNvPr id="8" name="object 3">
            <a:extLst>
              <a:ext uri="{FF2B5EF4-FFF2-40B4-BE49-F238E27FC236}">
                <a16:creationId xmlns:a16="http://schemas.microsoft.com/office/drawing/2014/main" id="{46581DE0-12BA-42B4-B32E-0C2D90035AA7}"/>
              </a:ext>
            </a:extLst>
          </p:cNvPr>
          <p:cNvSpPr txBox="1"/>
          <p:nvPr userDrawn="1"/>
        </p:nvSpPr>
        <p:spPr>
          <a:xfrm>
            <a:off x="352425" y="5868220"/>
            <a:ext cx="3705223" cy="989780"/>
          </a:xfrm>
          <a:prstGeom prst="rect">
            <a:avLst/>
          </a:prstGeom>
        </p:spPr>
        <p:txBody>
          <a:bodyPr vert="horz" wrap="square" lIns="0" tIns="9525" rIns="0" bIns="0" rtlCol="0" anchor="ctr">
            <a:noAutofit/>
          </a:bodyPr>
          <a:lstStyle/>
          <a:p>
            <a:pPr marL="0">
              <a:spcBef>
                <a:spcPts val="0"/>
              </a:spcBef>
            </a:pPr>
            <a:r>
              <a:rPr lang="en-US" sz="3300" b="1" spc="0" baseline="0" dirty="0">
                <a:latin typeface="+mj-lt"/>
                <a:cs typeface="Arial"/>
              </a:rPr>
              <a:t>Primary</a:t>
            </a:r>
            <a:r>
              <a:rPr sz="3300" b="1" spc="0" baseline="0" dirty="0">
                <a:solidFill>
                  <a:srgbClr val="EE2A24"/>
                </a:solidFill>
                <a:latin typeface="+mj-lt"/>
                <a:cs typeface="Arial"/>
              </a:rPr>
              <a:t>.</a:t>
            </a:r>
            <a:endParaRPr sz="3300" spc="0" baseline="0" dirty="0">
              <a:latin typeface="+mj-lt"/>
              <a:cs typeface="Arial"/>
            </a:endParaRPr>
          </a:p>
        </p:txBody>
      </p:sp>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524001"/>
            <a:ext cx="7545387" cy="4344218"/>
          </a:xfrm>
        </p:spPr>
        <p:txBody>
          <a:bodyPr anchor="ctr">
            <a:noAutofit/>
          </a:bodyPr>
          <a:lstStyle>
            <a:lvl1pPr algn="ctr">
              <a:lnSpc>
                <a:spcPts val="6800"/>
              </a:lnSpc>
              <a:defRPr sz="5400">
                <a:latin typeface="+mj-lt"/>
              </a:defRPr>
            </a:lvl1pPr>
            <a:lvl2pPr marL="0" indent="0" algn="ctr">
              <a:lnSpc>
                <a:spcPts val="6800"/>
              </a:lnSpc>
              <a:defRPr sz="5400"/>
            </a:lvl2pPr>
            <a:lvl3pPr marL="0" indent="0" algn="ctr">
              <a:lnSpc>
                <a:spcPts val="2800"/>
              </a:lnSpc>
              <a:defRPr sz="2400" b="1">
                <a:latin typeface="HelveticaNeueLT Pro 65 Md" panose="020B0804020202020204" pitchFamily="34" charset="0"/>
              </a:defRPr>
            </a:lvl3pPr>
            <a:lvl4pPr marL="0" indent="0" algn="ctr">
              <a:lnSpc>
                <a:spcPts val="2800"/>
              </a:lnSpc>
              <a:defRPr sz="2400"/>
            </a:lvl4pPr>
            <a:lvl5pPr marL="0" indent="0" algn="ctr">
              <a:lnSpc>
                <a:spcPts val="2400"/>
              </a:lnSpc>
              <a:defRPr sz="1800">
                <a:latin typeface="+mj-lt"/>
              </a:defRPr>
            </a:lvl5pPr>
            <a:lvl6pPr marL="0" indent="0" algn="ctr">
              <a:lnSpc>
                <a:spcPts val="2400"/>
              </a:lnSpc>
              <a:defRPr sz="18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pic>
        <p:nvPicPr>
          <p:cNvPr id="2" name="Graphic 83">
            <a:extLst>
              <a:ext uri="{FF2B5EF4-FFF2-40B4-BE49-F238E27FC236}">
                <a16:creationId xmlns:a16="http://schemas.microsoft.com/office/drawing/2014/main" id="{1A6218E6-F4A5-DB42-F789-495322A4DB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02009" y="5877272"/>
            <a:ext cx="2589991" cy="980728"/>
          </a:xfrm>
          <a:prstGeom prst="rect">
            <a:avLst/>
          </a:prstGeom>
        </p:spPr>
      </p:pic>
    </p:spTree>
    <p:extLst>
      <p:ext uri="{BB962C8B-B14F-4D97-AF65-F5344CB8AC3E}">
        <p14:creationId xmlns:p14="http://schemas.microsoft.com/office/powerpoint/2010/main" val="304203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0" y="0"/>
            <a:ext cx="1142459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Thank you.</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140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object 53">
            <a:extLst>
              <a:ext uri="{FF2B5EF4-FFF2-40B4-BE49-F238E27FC236}">
                <a16:creationId xmlns:a16="http://schemas.microsoft.com/office/drawing/2014/main" id="{04CE1849-39DD-1500-2C63-D7E943A1CACB}"/>
              </a:ext>
            </a:extLst>
          </p:cNvPr>
          <p:cNvSpPr txBox="1"/>
          <p:nvPr userDrawn="1"/>
        </p:nvSpPr>
        <p:spPr>
          <a:xfrm>
            <a:off x="1066800" y="6021288"/>
            <a:ext cx="4381128" cy="506870"/>
          </a:xfrm>
          <a:prstGeom prst="rect">
            <a:avLst/>
          </a:prstGeom>
        </p:spPr>
        <p:txBody>
          <a:bodyPr vert="horz" wrap="square" lIns="0" tIns="4763" rIns="0" bIns="0" rtlCol="0">
            <a:spAutoFit/>
          </a:bodyPr>
          <a:lstStyle/>
          <a:p>
            <a:pPr marL="0">
              <a:lnSpc>
                <a:spcPts val="1000"/>
              </a:lnSpc>
              <a:spcBef>
                <a:spcPts val="0"/>
              </a:spcBef>
            </a:pPr>
            <a:r>
              <a:rPr lang="en-GB" sz="750" spc="0" baseline="0" dirty="0">
                <a:solidFill>
                  <a:srgbClr val="333333"/>
                </a:solidFill>
                <a:latin typeface="HelveticaNeueLT Pro 55 Roman" panose="020B0604020202020204" pitchFamily="34" charset="0"/>
                <a:cs typeface="Arial"/>
              </a:rPr>
              <a:t>© Y </a:t>
            </a:r>
            <a:r>
              <a:rPr lang="en-GB" sz="750" spc="0" baseline="0" dirty="0" err="1">
                <a:solidFill>
                  <a:srgbClr val="333333"/>
                </a:solidFill>
                <a:latin typeface="HelveticaNeueLT Pro 55 Roman" panose="020B0604020202020204" pitchFamily="34" charset="0"/>
                <a:cs typeface="Arial"/>
              </a:rPr>
              <a:t>Groes</a:t>
            </a:r>
            <a:r>
              <a:rPr lang="en-GB" sz="750" spc="0" baseline="0" dirty="0">
                <a:solidFill>
                  <a:srgbClr val="333333"/>
                </a:solidFill>
                <a:latin typeface="HelveticaNeueLT Pro 55 Roman" panose="020B0604020202020204" pitchFamily="34" charset="0"/>
                <a:cs typeface="Arial"/>
              </a:rPr>
              <a:t> Goch </a:t>
            </a:r>
            <a:r>
              <a:rPr lang="en-GB" sz="750" spc="0" baseline="0" dirty="0" err="1">
                <a:solidFill>
                  <a:srgbClr val="333333"/>
                </a:solidFill>
                <a:latin typeface="HelveticaNeueLT Pro 55 Roman" panose="020B0604020202020204" pitchFamily="34" charset="0"/>
                <a:cs typeface="Arial"/>
              </a:rPr>
              <a:t>Brydeinig</a:t>
            </a:r>
            <a:r>
              <a:rPr lang="en-GB" sz="750" spc="0" baseline="0" dirty="0">
                <a:solidFill>
                  <a:srgbClr val="333333"/>
                </a:solidFill>
                <a:latin typeface="HelveticaNeueLT Pro 55 Roman" panose="020B0604020202020204" pitchFamily="34" charset="0"/>
                <a:cs typeface="Arial"/>
              </a:rPr>
              <a:t> 2019. </a:t>
            </a:r>
            <a:r>
              <a:rPr lang="en-GB" sz="750" spc="0" baseline="0" dirty="0" err="1">
                <a:solidFill>
                  <a:srgbClr val="333333"/>
                </a:solidFill>
                <a:latin typeface="HelveticaNeueLT Pro 55 Roman" panose="020B0604020202020204" pitchFamily="34" charset="0"/>
                <a:cs typeface="Arial"/>
              </a:rPr>
              <a:t>Pob</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llun</a:t>
            </a:r>
            <a:r>
              <a:rPr lang="en-GB" sz="750" spc="0" baseline="0" dirty="0">
                <a:solidFill>
                  <a:srgbClr val="333333"/>
                </a:solidFill>
                <a:latin typeface="HelveticaNeueLT Pro 55 Roman" panose="020B0604020202020204" pitchFamily="34" charset="0"/>
                <a:cs typeface="Arial"/>
              </a:rPr>
              <a:t> © Y </a:t>
            </a:r>
            <a:r>
              <a:rPr lang="en-GB" sz="750" spc="0" baseline="0" dirty="0" err="1">
                <a:solidFill>
                  <a:srgbClr val="333333"/>
                </a:solidFill>
                <a:latin typeface="HelveticaNeueLT Pro 55 Roman" panose="020B0604020202020204" pitchFamily="34" charset="0"/>
                <a:cs typeface="Arial"/>
              </a:rPr>
              <a:t>Groes</a:t>
            </a:r>
            <a:r>
              <a:rPr lang="en-GB" sz="750" spc="0" baseline="0" dirty="0">
                <a:solidFill>
                  <a:srgbClr val="333333"/>
                </a:solidFill>
                <a:latin typeface="HelveticaNeueLT Pro 55 Roman" panose="020B0604020202020204" pitchFamily="34" charset="0"/>
                <a:cs typeface="Arial"/>
              </a:rPr>
              <a:t> Goch </a:t>
            </a:r>
            <a:r>
              <a:rPr lang="en-GB" sz="750" spc="0" baseline="0" dirty="0" err="1">
                <a:solidFill>
                  <a:srgbClr val="333333"/>
                </a:solidFill>
                <a:latin typeface="HelveticaNeueLT Pro 55 Roman" panose="020B0604020202020204" pitchFamily="34" charset="0"/>
                <a:cs typeface="Arial"/>
              </a:rPr>
              <a:t>Brydeinig</a:t>
            </a:r>
            <a:r>
              <a:rPr lang="en-GB" sz="750" spc="0" baseline="0" dirty="0">
                <a:solidFill>
                  <a:srgbClr val="333333"/>
                </a:solidFill>
                <a:latin typeface="HelveticaNeueLT Pro 55 Roman" panose="020B0604020202020204" pitchFamily="34" charset="0"/>
                <a:cs typeface="Arial"/>
              </a:rPr>
              <a:t> 2019 </a:t>
            </a:r>
            <a:r>
              <a:rPr lang="en-GB" sz="750" spc="0" baseline="0" dirty="0" err="1">
                <a:solidFill>
                  <a:srgbClr val="333333"/>
                </a:solidFill>
                <a:latin typeface="HelveticaNeueLT Pro 55 Roman" panose="020B0604020202020204" pitchFamily="34" charset="0"/>
                <a:cs typeface="Arial"/>
              </a:rPr>
              <a:t>oni</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nodir</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wahanol</a:t>
            </a:r>
            <a:r>
              <a:rPr lang="en-GB" sz="750" spc="0" baseline="0" dirty="0">
                <a:solidFill>
                  <a:srgbClr val="333333"/>
                </a:solidFill>
                <a:latin typeface="HelveticaNeueLT Pro 55 Roman" panose="020B0604020202020204" pitchFamily="34" charset="0"/>
                <a:cs typeface="Arial"/>
              </a:rPr>
              <a:t>.</a:t>
            </a:r>
          </a:p>
          <a:p>
            <a:pPr marL="0">
              <a:lnSpc>
                <a:spcPts val="1000"/>
              </a:lnSpc>
              <a:spcBef>
                <a:spcPts val="0"/>
              </a:spcBef>
            </a:pPr>
            <a:r>
              <a:rPr lang="en-GB" sz="750" spc="0" baseline="0" dirty="0" err="1">
                <a:solidFill>
                  <a:srgbClr val="333333"/>
                </a:solidFill>
                <a:latin typeface="HelveticaNeueLT Pro 55 Roman" panose="020B0604020202020204" pitchFamily="34" charset="0"/>
                <a:cs typeface="Arial"/>
              </a:rPr>
              <a:t>Mae’r</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adnodd</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hwn</a:t>
            </a:r>
            <a:r>
              <a:rPr lang="en-GB" sz="750" spc="0" baseline="0" dirty="0">
                <a:solidFill>
                  <a:srgbClr val="333333"/>
                </a:solidFill>
                <a:latin typeface="HelveticaNeueLT Pro 55 Roman" panose="020B0604020202020204" pitchFamily="34" charset="0"/>
                <a:cs typeface="Arial"/>
              </a:rPr>
              <a:t> a </a:t>
            </a:r>
            <a:r>
              <a:rPr lang="en-GB" sz="750" spc="0" baseline="0" dirty="0" err="1">
                <a:solidFill>
                  <a:srgbClr val="333333"/>
                </a:solidFill>
                <a:latin typeface="HelveticaNeueLT Pro 55 Roman" panose="020B0604020202020204" pitchFamily="34" charset="0"/>
                <a:cs typeface="Arial"/>
              </a:rPr>
              <a:t>deunyddiau</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addysgol</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eraill</a:t>
            </a:r>
            <a:r>
              <a:rPr lang="en-GB" sz="750" spc="0" baseline="0" dirty="0">
                <a:solidFill>
                  <a:srgbClr val="333333"/>
                </a:solidFill>
                <a:latin typeface="HelveticaNeueLT Pro 55 Roman" panose="020B0604020202020204" pitchFamily="34" charset="0"/>
                <a:cs typeface="Arial"/>
              </a:rPr>
              <a:t> am </a:t>
            </a:r>
            <a:r>
              <a:rPr lang="en-GB" sz="750" spc="0" baseline="0" dirty="0" err="1">
                <a:solidFill>
                  <a:srgbClr val="333333"/>
                </a:solidFill>
                <a:latin typeface="HelveticaNeueLT Pro 55 Roman" panose="020B0604020202020204" pitchFamily="34" charset="0"/>
                <a:cs typeface="Arial"/>
              </a:rPr>
              <a:t>ddim</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ar</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gael</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www.redcross.org.uk</a:t>
            </a:r>
            <a:r>
              <a:rPr lang="en-GB" sz="750" spc="0" baseline="0" dirty="0">
                <a:solidFill>
                  <a:srgbClr val="333333"/>
                </a:solidFill>
                <a:latin typeface="HelveticaNeueLT Pro 55 Roman" panose="020B0604020202020204" pitchFamily="34" charset="0"/>
                <a:cs typeface="Arial"/>
              </a:rPr>
              <a:t>/education</a:t>
            </a:r>
          </a:p>
          <a:p>
            <a:pPr marL="0">
              <a:lnSpc>
                <a:spcPts val="1000"/>
              </a:lnSpc>
              <a:spcBef>
                <a:spcPts val="0"/>
              </a:spcBef>
            </a:pPr>
            <a:r>
              <a:rPr lang="en-GB" sz="750" spc="0" baseline="0" dirty="0">
                <a:solidFill>
                  <a:srgbClr val="333333"/>
                </a:solidFill>
                <a:latin typeface="HelveticaNeueLT Pro 55 Roman" panose="020B0604020202020204" pitchFamily="34" charset="0"/>
                <a:cs typeface="Arial"/>
              </a:rPr>
              <a:t>Mae </a:t>
            </a:r>
            <a:r>
              <a:rPr lang="en-GB" sz="750" spc="0" baseline="0" dirty="0" err="1">
                <a:solidFill>
                  <a:srgbClr val="333333"/>
                </a:solidFill>
                <a:latin typeface="HelveticaNeueLT Pro 55 Roman" panose="020B0604020202020204" pitchFamily="34" charset="0"/>
                <a:cs typeface="Arial"/>
              </a:rPr>
              <a:t>Cymdeithas</a:t>
            </a:r>
            <a:r>
              <a:rPr lang="en-GB" sz="750" spc="0" baseline="0" dirty="0">
                <a:solidFill>
                  <a:srgbClr val="333333"/>
                </a:solidFill>
                <a:latin typeface="HelveticaNeueLT Pro 55 Roman" panose="020B0604020202020204" pitchFamily="34" charset="0"/>
                <a:cs typeface="Arial"/>
              </a:rPr>
              <a:t> y </a:t>
            </a:r>
            <a:r>
              <a:rPr lang="en-GB" sz="750" spc="0" baseline="0" dirty="0" err="1">
                <a:solidFill>
                  <a:srgbClr val="333333"/>
                </a:solidFill>
                <a:latin typeface="HelveticaNeueLT Pro 55 Roman" panose="020B0604020202020204" pitchFamily="34" charset="0"/>
                <a:cs typeface="Arial"/>
              </a:rPr>
              <a:t>Groes</a:t>
            </a:r>
            <a:r>
              <a:rPr lang="en-GB" sz="750" spc="0" baseline="0" dirty="0">
                <a:solidFill>
                  <a:srgbClr val="333333"/>
                </a:solidFill>
                <a:latin typeface="HelveticaNeueLT Pro 55 Roman" panose="020B0604020202020204" pitchFamily="34" charset="0"/>
                <a:cs typeface="Arial"/>
              </a:rPr>
              <a:t> Goch </a:t>
            </a:r>
            <a:r>
              <a:rPr lang="en-GB" sz="750" spc="0" baseline="0" dirty="0" err="1">
                <a:solidFill>
                  <a:srgbClr val="333333"/>
                </a:solidFill>
                <a:latin typeface="HelveticaNeueLT Pro 55 Roman" panose="020B0604020202020204" pitchFamily="34" charset="0"/>
                <a:cs typeface="Arial"/>
              </a:rPr>
              <a:t>Brydeinig</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elusen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wedi’i</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chofrestru</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yng</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Nghymru</a:t>
            </a:r>
            <a:r>
              <a:rPr lang="en-GB" sz="750" spc="0" baseline="0" dirty="0">
                <a:solidFill>
                  <a:srgbClr val="333333"/>
                </a:solidFill>
                <a:latin typeface="HelveticaNeueLT Pro 55 Roman" panose="020B0604020202020204" pitchFamily="34" charset="0"/>
                <a:cs typeface="Arial"/>
              </a:rPr>
              <a:t> a </a:t>
            </a:r>
            <a:r>
              <a:rPr lang="en-GB" sz="750" spc="0" baseline="0" dirty="0" err="1">
                <a:solidFill>
                  <a:srgbClr val="333333"/>
                </a:solidFill>
                <a:latin typeface="HelveticaNeueLT Pro 55 Roman" panose="020B0604020202020204" pitchFamily="34" charset="0"/>
                <a:cs typeface="Arial"/>
              </a:rPr>
              <a:t>Lloegr</a:t>
            </a:r>
            <a:r>
              <a:rPr lang="en-GB" sz="750" spc="0" baseline="0" dirty="0">
                <a:solidFill>
                  <a:srgbClr val="333333"/>
                </a:solidFill>
                <a:latin typeface="HelveticaNeueLT Pro 55 Roman" panose="020B0604020202020204" pitchFamily="34" charset="0"/>
                <a:cs typeface="Arial"/>
              </a:rPr>
              <a:t> (220949) </a:t>
            </a:r>
            <a:r>
              <a:rPr lang="en-GB" sz="750" spc="0" baseline="0" dirty="0" err="1">
                <a:solidFill>
                  <a:srgbClr val="333333"/>
                </a:solidFill>
                <a:latin typeface="HelveticaNeueLT Pro 55 Roman" panose="020B0604020202020204" pitchFamily="34" charset="0"/>
                <a:cs typeface="Arial"/>
              </a:rPr>
              <a:t>a’r</a:t>
            </a:r>
            <a:r>
              <a:rPr lang="en-GB" sz="750" spc="0" baseline="0" dirty="0">
                <a:solidFill>
                  <a:srgbClr val="333333"/>
                </a:solidFill>
                <a:latin typeface="HelveticaNeueLT Pro 55 Roman" panose="020B0604020202020204" pitchFamily="34" charset="0"/>
                <a:cs typeface="Arial"/>
              </a:rPr>
              <a:t> Alban (SCO37738).</a:t>
            </a:r>
            <a:endParaRPr lang="en-GB" sz="750" spc="0" baseline="0" dirty="0">
              <a:latin typeface="HelveticaNeueLT Pro 55 Roman" panose="020B0604020202020204" pitchFamily="34" charset="0"/>
              <a:cs typeface="Arial"/>
            </a:endParaRPr>
          </a:p>
        </p:txBody>
      </p:sp>
      <p:pic>
        <p:nvPicPr>
          <p:cNvPr id="5" name="Graphic 12">
            <a:extLst>
              <a:ext uri="{FF2B5EF4-FFF2-40B4-BE49-F238E27FC236}">
                <a16:creationId xmlns:a16="http://schemas.microsoft.com/office/drawing/2014/main" id="{DCA81122-FCB5-9DCF-A4A4-56825663E6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5255" y="5999842"/>
            <a:ext cx="506169" cy="710315"/>
          </a:xfrm>
          <a:prstGeom prst="rect">
            <a:avLst/>
          </a:prstGeom>
        </p:spPr>
      </p:pic>
      <p:pic>
        <p:nvPicPr>
          <p:cNvPr id="6" name="Graphic 82">
            <a:extLst>
              <a:ext uri="{FF2B5EF4-FFF2-40B4-BE49-F238E27FC236}">
                <a16:creationId xmlns:a16="http://schemas.microsoft.com/office/drawing/2014/main" id="{D295DA38-EAD2-5DE2-5ADE-D5DE6B095E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99912" y="0"/>
            <a:ext cx="792088" cy="5005556"/>
          </a:xfrm>
          <a:prstGeom prst="rect">
            <a:avLst/>
          </a:prstGeom>
        </p:spPr>
      </p:pic>
      <p:pic>
        <p:nvPicPr>
          <p:cNvPr id="7" name="Graphic 83">
            <a:extLst>
              <a:ext uri="{FF2B5EF4-FFF2-40B4-BE49-F238E27FC236}">
                <a16:creationId xmlns:a16="http://schemas.microsoft.com/office/drawing/2014/main" id="{DF4E04B0-6238-43BB-8A02-FD1298CBF5F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602009" y="5877272"/>
            <a:ext cx="2589991" cy="980728"/>
          </a:xfrm>
          <a:prstGeom prst="rect">
            <a:avLst/>
          </a:prstGeom>
        </p:spPr>
      </p:pic>
    </p:spTree>
    <p:extLst>
      <p:ext uri="{BB962C8B-B14F-4D97-AF65-F5344CB8AC3E}">
        <p14:creationId xmlns:p14="http://schemas.microsoft.com/office/powerpoint/2010/main" val="123727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cxnSp>
        <p:nvCxnSpPr>
          <p:cNvPr id="13" name="Straight Connector 12">
            <a:extLst>
              <a:ext uri="{FF2B5EF4-FFF2-40B4-BE49-F238E27FC236}">
                <a16:creationId xmlns:a16="http://schemas.microsoft.com/office/drawing/2014/main" id="{AF881A22-8FBC-49C5-916F-49606800B6C9}"/>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bject 53">
            <a:extLst>
              <a:ext uri="{FF2B5EF4-FFF2-40B4-BE49-F238E27FC236}">
                <a16:creationId xmlns:a16="http://schemas.microsoft.com/office/drawing/2014/main" id="{4CEBD648-C79F-0138-4775-A080CF5735ED}"/>
              </a:ext>
            </a:extLst>
          </p:cNvPr>
          <p:cNvSpPr txBox="1"/>
          <p:nvPr userDrawn="1"/>
        </p:nvSpPr>
        <p:spPr>
          <a:xfrm>
            <a:off x="1066800" y="6021288"/>
            <a:ext cx="4381128" cy="506870"/>
          </a:xfrm>
          <a:prstGeom prst="rect">
            <a:avLst/>
          </a:prstGeom>
        </p:spPr>
        <p:txBody>
          <a:bodyPr vert="horz" wrap="square" lIns="0" tIns="4763" rIns="0" bIns="0" rtlCol="0">
            <a:spAutoFit/>
          </a:bodyPr>
          <a:lstStyle/>
          <a:p>
            <a:pPr marL="0">
              <a:lnSpc>
                <a:spcPts val="1000"/>
              </a:lnSpc>
              <a:spcBef>
                <a:spcPts val="0"/>
              </a:spcBef>
            </a:pPr>
            <a:r>
              <a:rPr lang="en-GB" sz="750" spc="0" baseline="0" dirty="0">
                <a:solidFill>
                  <a:srgbClr val="333333"/>
                </a:solidFill>
                <a:latin typeface="HelveticaNeueLT Pro 55 Roman" panose="020B0604020202020204" pitchFamily="34" charset="0"/>
                <a:cs typeface="Arial"/>
              </a:rPr>
              <a:t>© Y </a:t>
            </a:r>
            <a:r>
              <a:rPr lang="en-GB" sz="750" spc="0" baseline="0" dirty="0" err="1">
                <a:solidFill>
                  <a:srgbClr val="333333"/>
                </a:solidFill>
                <a:latin typeface="HelveticaNeueLT Pro 55 Roman" panose="020B0604020202020204" pitchFamily="34" charset="0"/>
                <a:cs typeface="Arial"/>
              </a:rPr>
              <a:t>Groes</a:t>
            </a:r>
            <a:r>
              <a:rPr lang="en-GB" sz="750" spc="0" baseline="0" dirty="0">
                <a:solidFill>
                  <a:srgbClr val="333333"/>
                </a:solidFill>
                <a:latin typeface="HelveticaNeueLT Pro 55 Roman" panose="020B0604020202020204" pitchFamily="34" charset="0"/>
                <a:cs typeface="Arial"/>
              </a:rPr>
              <a:t> Goch </a:t>
            </a:r>
            <a:r>
              <a:rPr lang="en-GB" sz="750" spc="0" baseline="0" dirty="0" err="1">
                <a:solidFill>
                  <a:srgbClr val="333333"/>
                </a:solidFill>
                <a:latin typeface="HelveticaNeueLT Pro 55 Roman" panose="020B0604020202020204" pitchFamily="34" charset="0"/>
                <a:cs typeface="Arial"/>
              </a:rPr>
              <a:t>Brydeinig</a:t>
            </a:r>
            <a:r>
              <a:rPr lang="en-GB" sz="750" spc="0" baseline="0" dirty="0">
                <a:solidFill>
                  <a:srgbClr val="333333"/>
                </a:solidFill>
                <a:latin typeface="HelveticaNeueLT Pro 55 Roman" panose="020B0604020202020204" pitchFamily="34" charset="0"/>
                <a:cs typeface="Arial"/>
              </a:rPr>
              <a:t> 2019. </a:t>
            </a:r>
            <a:r>
              <a:rPr lang="en-GB" sz="750" spc="0" baseline="0" dirty="0" err="1">
                <a:solidFill>
                  <a:srgbClr val="333333"/>
                </a:solidFill>
                <a:latin typeface="HelveticaNeueLT Pro 55 Roman" panose="020B0604020202020204" pitchFamily="34" charset="0"/>
                <a:cs typeface="Arial"/>
              </a:rPr>
              <a:t>Pob</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llun</a:t>
            </a:r>
            <a:r>
              <a:rPr lang="en-GB" sz="750" spc="0" baseline="0" dirty="0">
                <a:solidFill>
                  <a:srgbClr val="333333"/>
                </a:solidFill>
                <a:latin typeface="HelveticaNeueLT Pro 55 Roman" panose="020B0604020202020204" pitchFamily="34" charset="0"/>
                <a:cs typeface="Arial"/>
              </a:rPr>
              <a:t> © Y </a:t>
            </a:r>
            <a:r>
              <a:rPr lang="en-GB" sz="750" spc="0" baseline="0" dirty="0" err="1">
                <a:solidFill>
                  <a:srgbClr val="333333"/>
                </a:solidFill>
                <a:latin typeface="HelveticaNeueLT Pro 55 Roman" panose="020B0604020202020204" pitchFamily="34" charset="0"/>
                <a:cs typeface="Arial"/>
              </a:rPr>
              <a:t>Groes</a:t>
            </a:r>
            <a:r>
              <a:rPr lang="en-GB" sz="750" spc="0" baseline="0" dirty="0">
                <a:solidFill>
                  <a:srgbClr val="333333"/>
                </a:solidFill>
                <a:latin typeface="HelveticaNeueLT Pro 55 Roman" panose="020B0604020202020204" pitchFamily="34" charset="0"/>
                <a:cs typeface="Arial"/>
              </a:rPr>
              <a:t> Goch </a:t>
            </a:r>
            <a:r>
              <a:rPr lang="en-GB" sz="750" spc="0" baseline="0" dirty="0" err="1">
                <a:solidFill>
                  <a:srgbClr val="333333"/>
                </a:solidFill>
                <a:latin typeface="HelveticaNeueLT Pro 55 Roman" panose="020B0604020202020204" pitchFamily="34" charset="0"/>
                <a:cs typeface="Arial"/>
              </a:rPr>
              <a:t>Brydeinig</a:t>
            </a:r>
            <a:r>
              <a:rPr lang="en-GB" sz="750" spc="0" baseline="0" dirty="0">
                <a:solidFill>
                  <a:srgbClr val="333333"/>
                </a:solidFill>
                <a:latin typeface="HelveticaNeueLT Pro 55 Roman" panose="020B0604020202020204" pitchFamily="34" charset="0"/>
                <a:cs typeface="Arial"/>
              </a:rPr>
              <a:t> 2019 </a:t>
            </a:r>
            <a:r>
              <a:rPr lang="en-GB" sz="750" spc="0" baseline="0" dirty="0" err="1">
                <a:solidFill>
                  <a:srgbClr val="333333"/>
                </a:solidFill>
                <a:latin typeface="HelveticaNeueLT Pro 55 Roman" panose="020B0604020202020204" pitchFamily="34" charset="0"/>
                <a:cs typeface="Arial"/>
              </a:rPr>
              <a:t>oni</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nodir</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wahanol</a:t>
            </a:r>
            <a:r>
              <a:rPr lang="en-GB" sz="750" spc="0" baseline="0" dirty="0">
                <a:solidFill>
                  <a:srgbClr val="333333"/>
                </a:solidFill>
                <a:latin typeface="HelveticaNeueLT Pro 55 Roman" panose="020B0604020202020204" pitchFamily="34" charset="0"/>
                <a:cs typeface="Arial"/>
              </a:rPr>
              <a:t>.</a:t>
            </a:r>
          </a:p>
          <a:p>
            <a:pPr marL="0">
              <a:lnSpc>
                <a:spcPts val="1000"/>
              </a:lnSpc>
              <a:spcBef>
                <a:spcPts val="0"/>
              </a:spcBef>
            </a:pPr>
            <a:r>
              <a:rPr lang="en-GB" sz="750" spc="0" baseline="0" dirty="0" err="1">
                <a:solidFill>
                  <a:srgbClr val="333333"/>
                </a:solidFill>
                <a:latin typeface="HelveticaNeueLT Pro 55 Roman" panose="020B0604020202020204" pitchFamily="34" charset="0"/>
                <a:cs typeface="Arial"/>
              </a:rPr>
              <a:t>Mae’r</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adnodd</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hwn</a:t>
            </a:r>
            <a:r>
              <a:rPr lang="en-GB" sz="750" spc="0" baseline="0" dirty="0">
                <a:solidFill>
                  <a:srgbClr val="333333"/>
                </a:solidFill>
                <a:latin typeface="HelveticaNeueLT Pro 55 Roman" panose="020B0604020202020204" pitchFamily="34" charset="0"/>
                <a:cs typeface="Arial"/>
              </a:rPr>
              <a:t> a </a:t>
            </a:r>
            <a:r>
              <a:rPr lang="en-GB" sz="750" spc="0" baseline="0" dirty="0" err="1">
                <a:solidFill>
                  <a:srgbClr val="333333"/>
                </a:solidFill>
                <a:latin typeface="HelveticaNeueLT Pro 55 Roman" panose="020B0604020202020204" pitchFamily="34" charset="0"/>
                <a:cs typeface="Arial"/>
              </a:rPr>
              <a:t>deunyddiau</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addysgol</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eraill</a:t>
            </a:r>
            <a:r>
              <a:rPr lang="en-GB" sz="750" spc="0" baseline="0" dirty="0">
                <a:solidFill>
                  <a:srgbClr val="333333"/>
                </a:solidFill>
                <a:latin typeface="HelveticaNeueLT Pro 55 Roman" panose="020B0604020202020204" pitchFamily="34" charset="0"/>
                <a:cs typeface="Arial"/>
              </a:rPr>
              <a:t> am </a:t>
            </a:r>
            <a:r>
              <a:rPr lang="en-GB" sz="750" spc="0" baseline="0" dirty="0" err="1">
                <a:solidFill>
                  <a:srgbClr val="333333"/>
                </a:solidFill>
                <a:latin typeface="HelveticaNeueLT Pro 55 Roman" panose="020B0604020202020204" pitchFamily="34" charset="0"/>
                <a:cs typeface="Arial"/>
              </a:rPr>
              <a:t>ddim</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ar</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gael</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www.redcross.org.uk</a:t>
            </a:r>
            <a:r>
              <a:rPr lang="en-GB" sz="750" spc="0" baseline="0" dirty="0">
                <a:solidFill>
                  <a:srgbClr val="333333"/>
                </a:solidFill>
                <a:latin typeface="HelveticaNeueLT Pro 55 Roman" panose="020B0604020202020204" pitchFamily="34" charset="0"/>
                <a:cs typeface="Arial"/>
              </a:rPr>
              <a:t>/education</a:t>
            </a:r>
          </a:p>
          <a:p>
            <a:pPr marL="0">
              <a:lnSpc>
                <a:spcPts val="1000"/>
              </a:lnSpc>
              <a:spcBef>
                <a:spcPts val="0"/>
              </a:spcBef>
            </a:pPr>
            <a:r>
              <a:rPr lang="en-GB" sz="750" spc="0" baseline="0" dirty="0">
                <a:solidFill>
                  <a:srgbClr val="333333"/>
                </a:solidFill>
                <a:latin typeface="HelveticaNeueLT Pro 55 Roman" panose="020B0604020202020204" pitchFamily="34" charset="0"/>
                <a:cs typeface="Arial"/>
              </a:rPr>
              <a:t>Mae </a:t>
            </a:r>
            <a:r>
              <a:rPr lang="en-GB" sz="750" spc="0" baseline="0" dirty="0" err="1">
                <a:solidFill>
                  <a:srgbClr val="333333"/>
                </a:solidFill>
                <a:latin typeface="HelveticaNeueLT Pro 55 Roman" panose="020B0604020202020204" pitchFamily="34" charset="0"/>
                <a:cs typeface="Arial"/>
              </a:rPr>
              <a:t>Cymdeithas</a:t>
            </a:r>
            <a:r>
              <a:rPr lang="en-GB" sz="750" spc="0" baseline="0" dirty="0">
                <a:solidFill>
                  <a:srgbClr val="333333"/>
                </a:solidFill>
                <a:latin typeface="HelveticaNeueLT Pro 55 Roman" panose="020B0604020202020204" pitchFamily="34" charset="0"/>
                <a:cs typeface="Arial"/>
              </a:rPr>
              <a:t> y </a:t>
            </a:r>
            <a:r>
              <a:rPr lang="en-GB" sz="750" spc="0" baseline="0" dirty="0" err="1">
                <a:solidFill>
                  <a:srgbClr val="333333"/>
                </a:solidFill>
                <a:latin typeface="HelveticaNeueLT Pro 55 Roman" panose="020B0604020202020204" pitchFamily="34" charset="0"/>
                <a:cs typeface="Arial"/>
              </a:rPr>
              <a:t>Groes</a:t>
            </a:r>
            <a:r>
              <a:rPr lang="en-GB" sz="750" spc="0" baseline="0" dirty="0">
                <a:solidFill>
                  <a:srgbClr val="333333"/>
                </a:solidFill>
                <a:latin typeface="HelveticaNeueLT Pro 55 Roman" panose="020B0604020202020204" pitchFamily="34" charset="0"/>
                <a:cs typeface="Arial"/>
              </a:rPr>
              <a:t> Goch </a:t>
            </a:r>
            <a:r>
              <a:rPr lang="en-GB" sz="750" spc="0" baseline="0" dirty="0" err="1">
                <a:solidFill>
                  <a:srgbClr val="333333"/>
                </a:solidFill>
                <a:latin typeface="HelveticaNeueLT Pro 55 Roman" panose="020B0604020202020204" pitchFamily="34" charset="0"/>
                <a:cs typeface="Arial"/>
              </a:rPr>
              <a:t>Brydeinig</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elusen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wedi’i</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chofrestru</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yng</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Nghymru</a:t>
            </a:r>
            <a:r>
              <a:rPr lang="en-GB" sz="750" spc="0" baseline="0" dirty="0">
                <a:solidFill>
                  <a:srgbClr val="333333"/>
                </a:solidFill>
                <a:latin typeface="HelveticaNeueLT Pro 55 Roman" panose="020B0604020202020204" pitchFamily="34" charset="0"/>
                <a:cs typeface="Arial"/>
              </a:rPr>
              <a:t> a </a:t>
            </a:r>
            <a:r>
              <a:rPr lang="en-GB" sz="750" spc="0" baseline="0" dirty="0" err="1">
                <a:solidFill>
                  <a:srgbClr val="333333"/>
                </a:solidFill>
                <a:latin typeface="HelveticaNeueLT Pro 55 Roman" panose="020B0604020202020204" pitchFamily="34" charset="0"/>
                <a:cs typeface="Arial"/>
              </a:rPr>
              <a:t>Lloegr</a:t>
            </a:r>
            <a:r>
              <a:rPr lang="en-GB" sz="750" spc="0" baseline="0" dirty="0">
                <a:solidFill>
                  <a:srgbClr val="333333"/>
                </a:solidFill>
                <a:latin typeface="HelveticaNeueLT Pro 55 Roman" panose="020B0604020202020204" pitchFamily="34" charset="0"/>
                <a:cs typeface="Arial"/>
              </a:rPr>
              <a:t> (220949) </a:t>
            </a:r>
            <a:r>
              <a:rPr lang="en-GB" sz="750" spc="0" baseline="0" dirty="0" err="1">
                <a:solidFill>
                  <a:srgbClr val="333333"/>
                </a:solidFill>
                <a:latin typeface="HelveticaNeueLT Pro 55 Roman" panose="020B0604020202020204" pitchFamily="34" charset="0"/>
                <a:cs typeface="Arial"/>
              </a:rPr>
              <a:t>a’r</a:t>
            </a:r>
            <a:r>
              <a:rPr lang="en-GB" sz="750" spc="0" baseline="0" dirty="0">
                <a:solidFill>
                  <a:srgbClr val="333333"/>
                </a:solidFill>
                <a:latin typeface="HelveticaNeueLT Pro 55 Roman" panose="020B0604020202020204" pitchFamily="34" charset="0"/>
                <a:cs typeface="Arial"/>
              </a:rPr>
              <a:t> Alban (SCO37738).</a:t>
            </a:r>
            <a:endParaRPr lang="en-GB" sz="750" spc="0" baseline="0" dirty="0">
              <a:latin typeface="HelveticaNeueLT Pro 55 Roman" panose="020B0604020202020204" pitchFamily="34" charset="0"/>
              <a:cs typeface="Arial"/>
            </a:endParaRPr>
          </a:p>
        </p:txBody>
      </p:sp>
      <p:pic>
        <p:nvPicPr>
          <p:cNvPr id="3" name="Graphic 12">
            <a:extLst>
              <a:ext uri="{FF2B5EF4-FFF2-40B4-BE49-F238E27FC236}">
                <a16:creationId xmlns:a16="http://schemas.microsoft.com/office/drawing/2014/main" id="{6E04BE81-A5D5-12B9-056A-E1EE55EBD6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5255" y="5999842"/>
            <a:ext cx="506169" cy="710315"/>
          </a:xfrm>
          <a:prstGeom prst="rect">
            <a:avLst/>
          </a:prstGeom>
        </p:spPr>
      </p:pic>
      <p:pic>
        <p:nvPicPr>
          <p:cNvPr id="4" name="Graphic 83">
            <a:extLst>
              <a:ext uri="{FF2B5EF4-FFF2-40B4-BE49-F238E27FC236}">
                <a16:creationId xmlns:a16="http://schemas.microsoft.com/office/drawing/2014/main" id="{6DFF9293-67E9-05CC-90FD-CBAF5C0C75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02009" y="5877272"/>
            <a:ext cx="2589991" cy="980728"/>
          </a:xfrm>
          <a:prstGeom prst="rect">
            <a:avLst/>
          </a:prstGeom>
        </p:spPr>
      </p:pic>
    </p:spTree>
    <p:extLst>
      <p:ext uri="{BB962C8B-B14F-4D97-AF65-F5344CB8AC3E}">
        <p14:creationId xmlns:p14="http://schemas.microsoft.com/office/powerpoint/2010/main" val="2200011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487C321F-FBB6-42E9-8664-F54F5E12755F}"/>
              </a:ext>
            </a:extLst>
          </p:cNvPr>
          <p:cNvSpPr>
            <a:spLocks noGrp="1"/>
          </p:cNvSpPr>
          <p:nvPr>
            <p:ph type="title"/>
          </p:nvPr>
        </p:nvSpPr>
        <p:spPr/>
        <p:txBody>
          <a:bodyPr/>
          <a:lstStyle/>
          <a:p>
            <a:r>
              <a:rPr lang="en-US"/>
              <a:t>Click to edit Master title style</a:t>
            </a:r>
            <a:endParaRPr lang="en-GB"/>
          </a:p>
        </p:txBody>
      </p:sp>
      <p:sp>
        <p:nvSpPr>
          <p:cNvPr id="19" name="Date Placeholder 18">
            <a:extLst>
              <a:ext uri="{FF2B5EF4-FFF2-40B4-BE49-F238E27FC236}">
                <a16:creationId xmlns:a16="http://schemas.microsoft.com/office/drawing/2014/main" id="{43B823B2-E7E8-4020-982B-09237B6038DE}"/>
              </a:ext>
            </a:extLst>
          </p:cNvPr>
          <p:cNvSpPr>
            <a:spLocks noGrp="1"/>
          </p:cNvSpPr>
          <p:nvPr>
            <p:ph type="dt" sz="half" idx="10"/>
          </p:nvPr>
        </p:nvSpPr>
        <p:spPr/>
        <p:txBody>
          <a:bodyPr/>
          <a:lstStyle/>
          <a:p>
            <a:endParaRPr lang="en-GB" dirty="0"/>
          </a:p>
        </p:txBody>
      </p:sp>
      <p:sp>
        <p:nvSpPr>
          <p:cNvPr id="20" name="Footer Placeholder 19">
            <a:extLst>
              <a:ext uri="{FF2B5EF4-FFF2-40B4-BE49-F238E27FC236}">
                <a16:creationId xmlns:a16="http://schemas.microsoft.com/office/drawing/2014/main" id="{133E9DF7-E566-4EDE-A439-55D40FBCF939}"/>
              </a:ext>
            </a:extLst>
          </p:cNvPr>
          <p:cNvSpPr>
            <a:spLocks noGrp="1"/>
          </p:cNvSpPr>
          <p:nvPr>
            <p:ph type="ftr" sz="quarter" idx="11"/>
          </p:nvPr>
        </p:nvSpPr>
        <p:spPr/>
        <p:txBody>
          <a:bodyPr/>
          <a:lstStyle/>
          <a:p>
            <a:r>
              <a:rPr lang="en-GB"/>
              <a:t>Footer text</a:t>
            </a:r>
            <a:endParaRPr lang="en-GB" dirty="0"/>
          </a:p>
        </p:txBody>
      </p:sp>
      <p:sp>
        <p:nvSpPr>
          <p:cNvPr id="21" name="Slide Number Placeholder 20">
            <a:extLst>
              <a:ext uri="{FF2B5EF4-FFF2-40B4-BE49-F238E27FC236}">
                <a16:creationId xmlns:a16="http://schemas.microsoft.com/office/drawing/2014/main" id="{EC704E8A-65C4-4B4F-BB59-DC16385D4467}"/>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23" name="Media Placeholder 22">
            <a:extLst>
              <a:ext uri="{FF2B5EF4-FFF2-40B4-BE49-F238E27FC236}">
                <a16:creationId xmlns:a16="http://schemas.microsoft.com/office/drawing/2014/main" id="{2795416A-107D-42E6-9D2D-E6CEDF8F58A7}"/>
              </a:ext>
            </a:extLst>
          </p:cNvPr>
          <p:cNvSpPr>
            <a:spLocks noGrp="1"/>
          </p:cNvSpPr>
          <p:nvPr>
            <p:ph type="media" sz="quarter" idx="13"/>
          </p:nvPr>
        </p:nvSpPr>
        <p:spPr>
          <a:xfrm>
            <a:off x="2332014" y="1794046"/>
            <a:ext cx="7542239" cy="4236707"/>
          </a:xfrm>
        </p:spPr>
        <p:txBody>
          <a:bodyPr>
            <a:noAutofit/>
          </a:bodyPr>
          <a:lstStyle>
            <a:lvl1pPr algn="ctr">
              <a:defRPr/>
            </a:lvl1pPr>
          </a:lstStyle>
          <a:p>
            <a:r>
              <a:rPr lang="en-US"/>
              <a:t>Click icon to add media</a:t>
            </a:r>
            <a:endParaRPr lang="en-GB" dirty="0"/>
          </a:p>
        </p:txBody>
      </p:sp>
    </p:spTree>
    <p:extLst>
      <p:ext uri="{BB962C8B-B14F-4D97-AF65-F5344CB8AC3E}">
        <p14:creationId xmlns:p14="http://schemas.microsoft.com/office/powerpoint/2010/main" val="366835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0" y="0"/>
            <a:ext cx="11424591"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Title.</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dirty="0"/>
              <a:t>Date</a:t>
            </a:r>
          </a:p>
        </p:txBody>
      </p:sp>
      <p:pic>
        <p:nvPicPr>
          <p:cNvPr id="4" name="Graphic 82">
            <a:extLst>
              <a:ext uri="{FF2B5EF4-FFF2-40B4-BE49-F238E27FC236}">
                <a16:creationId xmlns:a16="http://schemas.microsoft.com/office/drawing/2014/main" id="{1F7A70C1-E16F-882C-4EA5-4E27D67755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99912" y="0"/>
            <a:ext cx="792088" cy="5005556"/>
          </a:xfrm>
          <a:prstGeom prst="rect">
            <a:avLst/>
          </a:prstGeom>
        </p:spPr>
      </p:pic>
      <p:pic>
        <p:nvPicPr>
          <p:cNvPr id="5" name="Graphic 83">
            <a:extLst>
              <a:ext uri="{FF2B5EF4-FFF2-40B4-BE49-F238E27FC236}">
                <a16:creationId xmlns:a16="http://schemas.microsoft.com/office/drawing/2014/main" id="{1C087CF3-F44E-ED42-17FB-918B07B988C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02009" y="5877272"/>
            <a:ext cx="2589991" cy="980728"/>
          </a:xfrm>
          <a:prstGeom prst="rect">
            <a:avLst/>
          </a:prstGeom>
        </p:spPr>
      </p:pic>
    </p:spTree>
    <p:extLst>
      <p:ext uri="{BB962C8B-B14F-4D97-AF65-F5344CB8AC3E}">
        <p14:creationId xmlns:p14="http://schemas.microsoft.com/office/powerpoint/2010/main" val="214418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First Ai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86FC8E7-4E54-4892-B2A4-A9CCDB87AE7B}"/>
              </a:ext>
            </a:extLst>
          </p:cNvPr>
          <p:cNvSpPr/>
          <p:nvPr userDrawn="1"/>
        </p:nvSpPr>
        <p:spPr>
          <a:xfrm>
            <a:off x="1" y="0"/>
            <a:ext cx="11209572" cy="317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bject 4">
            <a:extLst>
              <a:ext uri="{FF2B5EF4-FFF2-40B4-BE49-F238E27FC236}">
                <a16:creationId xmlns:a16="http://schemas.microsoft.com/office/drawing/2014/main" id="{309BE967-8952-480B-BF46-8148DCD1B728}"/>
              </a:ext>
            </a:extLst>
          </p:cNvPr>
          <p:cNvSpPr/>
          <p:nvPr userDrawn="1"/>
        </p:nvSpPr>
        <p:spPr>
          <a:xfrm>
            <a:off x="9241125" y="0"/>
            <a:ext cx="2951321" cy="3498533"/>
          </a:xfrm>
          <a:custGeom>
            <a:avLst/>
            <a:gdLst/>
            <a:ahLst/>
            <a:cxnLst/>
            <a:rect l="l" t="t" r="r" b="b"/>
            <a:pathLst>
              <a:path w="3935094" h="4664710">
                <a:moveTo>
                  <a:pt x="3934500" y="0"/>
                </a:moveTo>
                <a:lnTo>
                  <a:pt x="457805" y="0"/>
                </a:lnTo>
                <a:lnTo>
                  <a:pt x="458489" y="7019"/>
                </a:lnTo>
                <a:lnTo>
                  <a:pt x="465156" y="55216"/>
                </a:lnTo>
                <a:lnTo>
                  <a:pt x="472886" y="103634"/>
                </a:lnTo>
                <a:lnTo>
                  <a:pt x="481519" y="152255"/>
                </a:lnTo>
                <a:lnTo>
                  <a:pt x="490897" y="201061"/>
                </a:lnTo>
                <a:lnTo>
                  <a:pt x="500860" y="250035"/>
                </a:lnTo>
                <a:lnTo>
                  <a:pt x="511247" y="299159"/>
                </a:lnTo>
                <a:lnTo>
                  <a:pt x="521899" y="348415"/>
                </a:lnTo>
                <a:lnTo>
                  <a:pt x="532655" y="397785"/>
                </a:lnTo>
                <a:lnTo>
                  <a:pt x="543358" y="447253"/>
                </a:lnTo>
                <a:lnTo>
                  <a:pt x="553846" y="496799"/>
                </a:lnTo>
                <a:lnTo>
                  <a:pt x="563959" y="546407"/>
                </a:lnTo>
                <a:lnTo>
                  <a:pt x="573539" y="596058"/>
                </a:lnTo>
                <a:lnTo>
                  <a:pt x="582425" y="645735"/>
                </a:lnTo>
                <a:lnTo>
                  <a:pt x="590458" y="695421"/>
                </a:lnTo>
                <a:lnTo>
                  <a:pt x="597477" y="745096"/>
                </a:lnTo>
                <a:lnTo>
                  <a:pt x="603324" y="794745"/>
                </a:lnTo>
                <a:lnTo>
                  <a:pt x="607838" y="844349"/>
                </a:lnTo>
                <a:lnTo>
                  <a:pt x="610860" y="893889"/>
                </a:lnTo>
                <a:lnTo>
                  <a:pt x="612229" y="943350"/>
                </a:lnTo>
                <a:lnTo>
                  <a:pt x="611786" y="992712"/>
                </a:lnTo>
                <a:lnTo>
                  <a:pt x="609372" y="1041959"/>
                </a:lnTo>
                <a:lnTo>
                  <a:pt x="604826" y="1091071"/>
                </a:lnTo>
                <a:lnTo>
                  <a:pt x="597989" y="1140033"/>
                </a:lnTo>
                <a:lnTo>
                  <a:pt x="588701" y="1188826"/>
                </a:lnTo>
                <a:lnTo>
                  <a:pt x="576803" y="1237431"/>
                </a:lnTo>
                <a:lnTo>
                  <a:pt x="562134" y="1285833"/>
                </a:lnTo>
                <a:lnTo>
                  <a:pt x="544084" y="1334879"/>
                </a:lnTo>
                <a:lnTo>
                  <a:pt x="523336" y="1382676"/>
                </a:lnTo>
                <a:lnTo>
                  <a:pt x="500246" y="1429381"/>
                </a:lnTo>
                <a:lnTo>
                  <a:pt x="475165" y="1475155"/>
                </a:lnTo>
                <a:lnTo>
                  <a:pt x="448448" y="1520154"/>
                </a:lnTo>
                <a:lnTo>
                  <a:pt x="420448" y="1564537"/>
                </a:lnTo>
                <a:lnTo>
                  <a:pt x="391518" y="1608464"/>
                </a:lnTo>
                <a:lnTo>
                  <a:pt x="362013" y="1652092"/>
                </a:lnTo>
                <a:lnTo>
                  <a:pt x="302689" y="1739087"/>
                </a:lnTo>
                <a:lnTo>
                  <a:pt x="273577" y="1782771"/>
                </a:lnTo>
                <a:lnTo>
                  <a:pt x="246015" y="1825653"/>
                </a:lnTo>
                <a:lnTo>
                  <a:pt x="219244" y="1869185"/>
                </a:lnTo>
                <a:lnTo>
                  <a:pt x="193392" y="1913351"/>
                </a:lnTo>
                <a:lnTo>
                  <a:pt x="168590" y="1958134"/>
                </a:lnTo>
                <a:lnTo>
                  <a:pt x="144966" y="2003520"/>
                </a:lnTo>
                <a:lnTo>
                  <a:pt x="122649" y="2049493"/>
                </a:lnTo>
                <a:lnTo>
                  <a:pt x="101768" y="2096038"/>
                </a:lnTo>
                <a:lnTo>
                  <a:pt x="82453" y="2143138"/>
                </a:lnTo>
                <a:lnTo>
                  <a:pt x="64832" y="2190779"/>
                </a:lnTo>
                <a:lnTo>
                  <a:pt x="49035" y="2238945"/>
                </a:lnTo>
                <a:lnTo>
                  <a:pt x="35191" y="2287620"/>
                </a:lnTo>
                <a:lnTo>
                  <a:pt x="23429" y="2336788"/>
                </a:lnTo>
                <a:lnTo>
                  <a:pt x="13878" y="2386435"/>
                </a:lnTo>
                <a:lnTo>
                  <a:pt x="6666" y="2436544"/>
                </a:lnTo>
                <a:lnTo>
                  <a:pt x="1924" y="2487100"/>
                </a:lnTo>
                <a:lnTo>
                  <a:pt x="0" y="2534879"/>
                </a:lnTo>
                <a:lnTo>
                  <a:pt x="718" y="2582873"/>
                </a:lnTo>
                <a:lnTo>
                  <a:pt x="4083" y="2630870"/>
                </a:lnTo>
                <a:lnTo>
                  <a:pt x="10094" y="2678656"/>
                </a:lnTo>
                <a:lnTo>
                  <a:pt x="18756" y="2726015"/>
                </a:lnTo>
                <a:lnTo>
                  <a:pt x="30068" y="2772735"/>
                </a:lnTo>
                <a:lnTo>
                  <a:pt x="44035" y="2818600"/>
                </a:lnTo>
                <a:lnTo>
                  <a:pt x="60657" y="2863398"/>
                </a:lnTo>
                <a:lnTo>
                  <a:pt x="79936" y="2906914"/>
                </a:lnTo>
                <a:lnTo>
                  <a:pt x="101876" y="2948934"/>
                </a:lnTo>
                <a:lnTo>
                  <a:pt x="126477" y="2989243"/>
                </a:lnTo>
                <a:lnTo>
                  <a:pt x="153741" y="3027629"/>
                </a:lnTo>
                <a:lnTo>
                  <a:pt x="183672" y="3063876"/>
                </a:lnTo>
                <a:lnTo>
                  <a:pt x="216270" y="3097771"/>
                </a:lnTo>
                <a:lnTo>
                  <a:pt x="251538" y="3129099"/>
                </a:lnTo>
                <a:lnTo>
                  <a:pt x="289478" y="3157648"/>
                </a:lnTo>
                <a:lnTo>
                  <a:pt x="333264" y="3185240"/>
                </a:lnTo>
                <a:lnTo>
                  <a:pt x="378857" y="3209470"/>
                </a:lnTo>
                <a:lnTo>
                  <a:pt x="425896" y="3230998"/>
                </a:lnTo>
                <a:lnTo>
                  <a:pt x="474020" y="3250488"/>
                </a:lnTo>
                <a:lnTo>
                  <a:pt x="522866" y="3268600"/>
                </a:lnTo>
                <a:lnTo>
                  <a:pt x="621285" y="3303338"/>
                </a:lnTo>
                <a:lnTo>
                  <a:pt x="670135" y="3321287"/>
                </a:lnTo>
                <a:lnTo>
                  <a:pt x="717536" y="3340093"/>
                </a:lnTo>
                <a:lnTo>
                  <a:pt x="764387" y="3360220"/>
                </a:lnTo>
                <a:lnTo>
                  <a:pt x="810658" y="3381647"/>
                </a:lnTo>
                <a:lnTo>
                  <a:pt x="856316" y="3404350"/>
                </a:lnTo>
                <a:lnTo>
                  <a:pt x="901329" y="3428308"/>
                </a:lnTo>
                <a:lnTo>
                  <a:pt x="945665" y="3453498"/>
                </a:lnTo>
                <a:lnTo>
                  <a:pt x="989294" y="3479898"/>
                </a:lnTo>
                <a:lnTo>
                  <a:pt x="1032182" y="3507485"/>
                </a:lnTo>
                <a:lnTo>
                  <a:pt x="1074299" y="3536238"/>
                </a:lnTo>
                <a:lnTo>
                  <a:pt x="1115613" y="3566133"/>
                </a:lnTo>
                <a:lnTo>
                  <a:pt x="1156091" y="3597148"/>
                </a:lnTo>
                <a:lnTo>
                  <a:pt x="1195703" y="3629262"/>
                </a:lnTo>
                <a:lnTo>
                  <a:pt x="1234416" y="3662452"/>
                </a:lnTo>
                <a:lnTo>
                  <a:pt x="1272198" y="3696694"/>
                </a:lnTo>
                <a:lnTo>
                  <a:pt x="1309019" y="3731968"/>
                </a:lnTo>
                <a:lnTo>
                  <a:pt x="1344845" y="3768251"/>
                </a:lnTo>
                <a:lnTo>
                  <a:pt x="1379646" y="3805520"/>
                </a:lnTo>
                <a:lnTo>
                  <a:pt x="1413389" y="3843752"/>
                </a:lnTo>
                <a:lnTo>
                  <a:pt x="1444212" y="3880521"/>
                </a:lnTo>
                <a:lnTo>
                  <a:pt x="1474511" y="3918163"/>
                </a:lnTo>
                <a:lnTo>
                  <a:pt x="1504388" y="3956513"/>
                </a:lnTo>
                <a:lnTo>
                  <a:pt x="1533946" y="3995407"/>
                </a:lnTo>
                <a:lnTo>
                  <a:pt x="1563289" y="4034681"/>
                </a:lnTo>
                <a:lnTo>
                  <a:pt x="1651060" y="4153132"/>
                </a:lnTo>
                <a:lnTo>
                  <a:pt x="1680574" y="4192278"/>
                </a:lnTo>
                <a:lnTo>
                  <a:pt x="1710388" y="4230980"/>
                </a:lnTo>
                <a:lnTo>
                  <a:pt x="1740607" y="4269075"/>
                </a:lnTo>
                <a:lnTo>
                  <a:pt x="1771333" y="4306398"/>
                </a:lnTo>
                <a:lnTo>
                  <a:pt x="1802668" y="4342783"/>
                </a:lnTo>
                <a:lnTo>
                  <a:pt x="1834717" y="4378068"/>
                </a:lnTo>
                <a:lnTo>
                  <a:pt x="1867583" y="4412087"/>
                </a:lnTo>
                <a:lnTo>
                  <a:pt x="1901368" y="4444675"/>
                </a:lnTo>
                <a:lnTo>
                  <a:pt x="1936175" y="4475669"/>
                </a:lnTo>
                <a:lnTo>
                  <a:pt x="1972109" y="4504903"/>
                </a:lnTo>
                <a:lnTo>
                  <a:pt x="2009272" y="4532213"/>
                </a:lnTo>
                <a:lnTo>
                  <a:pt x="2047767" y="4557435"/>
                </a:lnTo>
                <a:lnTo>
                  <a:pt x="2087698" y="4580405"/>
                </a:lnTo>
                <a:lnTo>
                  <a:pt x="2129167" y="4600956"/>
                </a:lnTo>
                <a:lnTo>
                  <a:pt x="2172278" y="4618926"/>
                </a:lnTo>
                <a:lnTo>
                  <a:pt x="2217134" y="4634150"/>
                </a:lnTo>
                <a:lnTo>
                  <a:pt x="2264663" y="4646630"/>
                </a:lnTo>
                <a:lnTo>
                  <a:pt x="2312390" y="4655650"/>
                </a:lnTo>
                <a:lnTo>
                  <a:pt x="2360300" y="4661462"/>
                </a:lnTo>
                <a:lnTo>
                  <a:pt x="2408377" y="4664317"/>
                </a:lnTo>
                <a:lnTo>
                  <a:pt x="2456606" y="4664470"/>
                </a:lnTo>
                <a:lnTo>
                  <a:pt x="2504972" y="4662171"/>
                </a:lnTo>
                <a:lnTo>
                  <a:pt x="2553458" y="4657674"/>
                </a:lnTo>
                <a:lnTo>
                  <a:pt x="2602051" y="4651231"/>
                </a:lnTo>
                <a:lnTo>
                  <a:pt x="2650733" y="4643095"/>
                </a:lnTo>
                <a:lnTo>
                  <a:pt x="2699491" y="4633518"/>
                </a:lnTo>
                <a:lnTo>
                  <a:pt x="2748309" y="4622752"/>
                </a:lnTo>
                <a:lnTo>
                  <a:pt x="2797171" y="4611050"/>
                </a:lnTo>
                <a:lnTo>
                  <a:pt x="3041609" y="4547336"/>
                </a:lnTo>
                <a:lnTo>
                  <a:pt x="3090415" y="4535320"/>
                </a:lnTo>
                <a:lnTo>
                  <a:pt x="3139157" y="4524135"/>
                </a:lnTo>
                <a:lnTo>
                  <a:pt x="3187821" y="4514033"/>
                </a:lnTo>
                <a:lnTo>
                  <a:pt x="3234993" y="4505472"/>
                </a:lnTo>
                <a:lnTo>
                  <a:pt x="3282193" y="4498143"/>
                </a:lnTo>
                <a:lnTo>
                  <a:pt x="3329420" y="4492005"/>
                </a:lnTo>
                <a:lnTo>
                  <a:pt x="3376672" y="4487015"/>
                </a:lnTo>
                <a:lnTo>
                  <a:pt x="3423949" y="4483132"/>
                </a:lnTo>
                <a:lnTo>
                  <a:pt x="3471251" y="4480313"/>
                </a:lnTo>
                <a:lnTo>
                  <a:pt x="3518576" y="4478516"/>
                </a:lnTo>
                <a:lnTo>
                  <a:pt x="3565924" y="4477700"/>
                </a:lnTo>
                <a:lnTo>
                  <a:pt x="3934500" y="4477700"/>
                </a:lnTo>
                <a:lnTo>
                  <a:pt x="3934500" y="0"/>
                </a:lnTo>
                <a:close/>
              </a:path>
              <a:path w="3935094" h="4664710">
                <a:moveTo>
                  <a:pt x="3934500" y="4477700"/>
                </a:moveTo>
                <a:lnTo>
                  <a:pt x="3565924" y="4477700"/>
                </a:lnTo>
                <a:lnTo>
                  <a:pt x="3613295" y="4477823"/>
                </a:lnTo>
                <a:lnTo>
                  <a:pt x="3660686" y="4478843"/>
                </a:lnTo>
                <a:lnTo>
                  <a:pt x="3708099" y="4480717"/>
                </a:lnTo>
                <a:lnTo>
                  <a:pt x="3755531" y="4483404"/>
                </a:lnTo>
                <a:lnTo>
                  <a:pt x="3802982" y="4486862"/>
                </a:lnTo>
                <a:lnTo>
                  <a:pt x="3850452" y="4491049"/>
                </a:lnTo>
                <a:lnTo>
                  <a:pt x="3897940" y="4495922"/>
                </a:lnTo>
                <a:lnTo>
                  <a:pt x="3934500" y="4500170"/>
                </a:lnTo>
                <a:lnTo>
                  <a:pt x="3934500" y="4477700"/>
                </a:lnTo>
                <a:close/>
              </a:path>
            </a:pathLst>
          </a:custGeom>
          <a:solidFill>
            <a:srgbClr val="F1B13B"/>
          </a:solidFill>
        </p:spPr>
        <p:txBody>
          <a:bodyPr wrap="square" lIns="0" tIns="0" rIns="0" bIns="0" rtlCol="0"/>
          <a:lstStyle/>
          <a:p>
            <a:endParaRPr sz="1013"/>
          </a:p>
        </p:txBody>
      </p:sp>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Title.</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cxnSp>
        <p:nvCxnSpPr>
          <p:cNvPr id="12" name="Straight Connector 11">
            <a:extLst>
              <a:ext uri="{FF2B5EF4-FFF2-40B4-BE49-F238E27FC236}">
                <a16:creationId xmlns:a16="http://schemas.microsoft.com/office/drawing/2014/main" id="{88191343-3456-4A3C-9378-7F33E943EFE6}"/>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dirty="0"/>
              <a:t>Date</a:t>
            </a:r>
          </a:p>
        </p:txBody>
      </p:sp>
      <p:sp>
        <p:nvSpPr>
          <p:cNvPr id="4" name="object 53">
            <a:extLst>
              <a:ext uri="{FF2B5EF4-FFF2-40B4-BE49-F238E27FC236}">
                <a16:creationId xmlns:a16="http://schemas.microsoft.com/office/drawing/2014/main" id="{D75130B2-CDFA-106D-7011-7CA5A468FAD6}"/>
              </a:ext>
            </a:extLst>
          </p:cNvPr>
          <p:cNvSpPr txBox="1"/>
          <p:nvPr userDrawn="1"/>
        </p:nvSpPr>
        <p:spPr>
          <a:xfrm>
            <a:off x="1066800" y="6021288"/>
            <a:ext cx="4381128" cy="506870"/>
          </a:xfrm>
          <a:prstGeom prst="rect">
            <a:avLst/>
          </a:prstGeom>
        </p:spPr>
        <p:txBody>
          <a:bodyPr vert="horz" wrap="square" lIns="0" tIns="4763" rIns="0" bIns="0" rtlCol="0">
            <a:spAutoFit/>
          </a:bodyPr>
          <a:lstStyle/>
          <a:p>
            <a:pPr marL="0">
              <a:lnSpc>
                <a:spcPts val="1000"/>
              </a:lnSpc>
              <a:spcBef>
                <a:spcPts val="0"/>
              </a:spcBef>
            </a:pPr>
            <a:r>
              <a:rPr lang="en-GB" sz="750" spc="0" baseline="0" dirty="0">
                <a:solidFill>
                  <a:srgbClr val="333333"/>
                </a:solidFill>
                <a:latin typeface="HelveticaNeueLT Pro 55 Roman" panose="020B0604020202020204" pitchFamily="34" charset="0"/>
                <a:cs typeface="Arial"/>
              </a:rPr>
              <a:t>© Y </a:t>
            </a:r>
            <a:r>
              <a:rPr lang="en-GB" sz="750" spc="0" baseline="0" dirty="0" err="1">
                <a:solidFill>
                  <a:srgbClr val="333333"/>
                </a:solidFill>
                <a:latin typeface="HelveticaNeueLT Pro 55 Roman" panose="020B0604020202020204" pitchFamily="34" charset="0"/>
                <a:cs typeface="Arial"/>
              </a:rPr>
              <a:t>Groes</a:t>
            </a:r>
            <a:r>
              <a:rPr lang="en-GB" sz="750" spc="0" baseline="0" dirty="0">
                <a:solidFill>
                  <a:srgbClr val="333333"/>
                </a:solidFill>
                <a:latin typeface="HelveticaNeueLT Pro 55 Roman" panose="020B0604020202020204" pitchFamily="34" charset="0"/>
                <a:cs typeface="Arial"/>
              </a:rPr>
              <a:t> Goch </a:t>
            </a:r>
            <a:r>
              <a:rPr lang="en-GB" sz="750" spc="0" baseline="0" dirty="0" err="1">
                <a:solidFill>
                  <a:srgbClr val="333333"/>
                </a:solidFill>
                <a:latin typeface="HelveticaNeueLT Pro 55 Roman" panose="020B0604020202020204" pitchFamily="34" charset="0"/>
                <a:cs typeface="Arial"/>
              </a:rPr>
              <a:t>Brydeinig</a:t>
            </a:r>
            <a:r>
              <a:rPr lang="en-GB" sz="750" spc="0" baseline="0" dirty="0">
                <a:solidFill>
                  <a:srgbClr val="333333"/>
                </a:solidFill>
                <a:latin typeface="HelveticaNeueLT Pro 55 Roman" panose="020B0604020202020204" pitchFamily="34" charset="0"/>
                <a:cs typeface="Arial"/>
              </a:rPr>
              <a:t> 2019. </a:t>
            </a:r>
            <a:r>
              <a:rPr lang="en-GB" sz="750" spc="0" baseline="0" dirty="0" err="1">
                <a:solidFill>
                  <a:srgbClr val="333333"/>
                </a:solidFill>
                <a:latin typeface="HelveticaNeueLT Pro 55 Roman" panose="020B0604020202020204" pitchFamily="34" charset="0"/>
                <a:cs typeface="Arial"/>
              </a:rPr>
              <a:t>Pob</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llun</a:t>
            </a:r>
            <a:r>
              <a:rPr lang="en-GB" sz="750" spc="0" baseline="0" dirty="0">
                <a:solidFill>
                  <a:srgbClr val="333333"/>
                </a:solidFill>
                <a:latin typeface="HelveticaNeueLT Pro 55 Roman" panose="020B0604020202020204" pitchFamily="34" charset="0"/>
                <a:cs typeface="Arial"/>
              </a:rPr>
              <a:t> © Y </a:t>
            </a:r>
            <a:r>
              <a:rPr lang="en-GB" sz="750" spc="0" baseline="0" dirty="0" err="1">
                <a:solidFill>
                  <a:srgbClr val="333333"/>
                </a:solidFill>
                <a:latin typeface="HelveticaNeueLT Pro 55 Roman" panose="020B0604020202020204" pitchFamily="34" charset="0"/>
                <a:cs typeface="Arial"/>
              </a:rPr>
              <a:t>Groes</a:t>
            </a:r>
            <a:r>
              <a:rPr lang="en-GB" sz="750" spc="0" baseline="0" dirty="0">
                <a:solidFill>
                  <a:srgbClr val="333333"/>
                </a:solidFill>
                <a:latin typeface="HelveticaNeueLT Pro 55 Roman" panose="020B0604020202020204" pitchFamily="34" charset="0"/>
                <a:cs typeface="Arial"/>
              </a:rPr>
              <a:t> Goch </a:t>
            </a:r>
            <a:r>
              <a:rPr lang="en-GB" sz="750" spc="0" baseline="0" dirty="0" err="1">
                <a:solidFill>
                  <a:srgbClr val="333333"/>
                </a:solidFill>
                <a:latin typeface="HelveticaNeueLT Pro 55 Roman" panose="020B0604020202020204" pitchFamily="34" charset="0"/>
                <a:cs typeface="Arial"/>
              </a:rPr>
              <a:t>Brydeinig</a:t>
            </a:r>
            <a:r>
              <a:rPr lang="en-GB" sz="750" spc="0" baseline="0" dirty="0">
                <a:solidFill>
                  <a:srgbClr val="333333"/>
                </a:solidFill>
                <a:latin typeface="HelveticaNeueLT Pro 55 Roman" panose="020B0604020202020204" pitchFamily="34" charset="0"/>
                <a:cs typeface="Arial"/>
              </a:rPr>
              <a:t> 2019 </a:t>
            </a:r>
            <a:r>
              <a:rPr lang="en-GB" sz="750" spc="0" baseline="0" dirty="0" err="1">
                <a:solidFill>
                  <a:srgbClr val="333333"/>
                </a:solidFill>
                <a:latin typeface="HelveticaNeueLT Pro 55 Roman" panose="020B0604020202020204" pitchFamily="34" charset="0"/>
                <a:cs typeface="Arial"/>
              </a:rPr>
              <a:t>oni</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nodir</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wahanol</a:t>
            </a:r>
            <a:r>
              <a:rPr lang="en-GB" sz="750" spc="0" baseline="0" dirty="0">
                <a:solidFill>
                  <a:srgbClr val="333333"/>
                </a:solidFill>
                <a:latin typeface="HelveticaNeueLT Pro 55 Roman" panose="020B0604020202020204" pitchFamily="34" charset="0"/>
                <a:cs typeface="Arial"/>
              </a:rPr>
              <a:t>.</a:t>
            </a:r>
          </a:p>
          <a:p>
            <a:pPr marL="0">
              <a:lnSpc>
                <a:spcPts val="1000"/>
              </a:lnSpc>
              <a:spcBef>
                <a:spcPts val="0"/>
              </a:spcBef>
            </a:pPr>
            <a:r>
              <a:rPr lang="en-GB" sz="750" spc="0" baseline="0" dirty="0" err="1">
                <a:solidFill>
                  <a:srgbClr val="333333"/>
                </a:solidFill>
                <a:latin typeface="HelveticaNeueLT Pro 55 Roman" panose="020B0604020202020204" pitchFamily="34" charset="0"/>
                <a:cs typeface="Arial"/>
              </a:rPr>
              <a:t>Mae’r</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adnodd</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hwn</a:t>
            </a:r>
            <a:r>
              <a:rPr lang="en-GB" sz="750" spc="0" baseline="0" dirty="0">
                <a:solidFill>
                  <a:srgbClr val="333333"/>
                </a:solidFill>
                <a:latin typeface="HelveticaNeueLT Pro 55 Roman" panose="020B0604020202020204" pitchFamily="34" charset="0"/>
                <a:cs typeface="Arial"/>
              </a:rPr>
              <a:t> a </a:t>
            </a:r>
            <a:r>
              <a:rPr lang="en-GB" sz="750" spc="0" baseline="0" dirty="0" err="1">
                <a:solidFill>
                  <a:srgbClr val="333333"/>
                </a:solidFill>
                <a:latin typeface="HelveticaNeueLT Pro 55 Roman" panose="020B0604020202020204" pitchFamily="34" charset="0"/>
                <a:cs typeface="Arial"/>
              </a:rPr>
              <a:t>deunyddiau</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addysgol</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eraill</a:t>
            </a:r>
            <a:r>
              <a:rPr lang="en-GB" sz="750" spc="0" baseline="0" dirty="0">
                <a:solidFill>
                  <a:srgbClr val="333333"/>
                </a:solidFill>
                <a:latin typeface="HelveticaNeueLT Pro 55 Roman" panose="020B0604020202020204" pitchFamily="34" charset="0"/>
                <a:cs typeface="Arial"/>
              </a:rPr>
              <a:t> am </a:t>
            </a:r>
            <a:r>
              <a:rPr lang="en-GB" sz="750" spc="0" baseline="0" dirty="0" err="1">
                <a:solidFill>
                  <a:srgbClr val="333333"/>
                </a:solidFill>
                <a:latin typeface="HelveticaNeueLT Pro 55 Roman" panose="020B0604020202020204" pitchFamily="34" charset="0"/>
                <a:cs typeface="Arial"/>
              </a:rPr>
              <a:t>ddim</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ar</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gael</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www.redcross.org.uk</a:t>
            </a:r>
            <a:r>
              <a:rPr lang="en-GB" sz="750" spc="0" baseline="0" dirty="0">
                <a:solidFill>
                  <a:srgbClr val="333333"/>
                </a:solidFill>
                <a:latin typeface="HelveticaNeueLT Pro 55 Roman" panose="020B0604020202020204" pitchFamily="34" charset="0"/>
                <a:cs typeface="Arial"/>
              </a:rPr>
              <a:t>/education</a:t>
            </a:r>
          </a:p>
          <a:p>
            <a:pPr marL="0">
              <a:lnSpc>
                <a:spcPts val="1000"/>
              </a:lnSpc>
              <a:spcBef>
                <a:spcPts val="0"/>
              </a:spcBef>
            </a:pPr>
            <a:r>
              <a:rPr lang="en-GB" sz="750" spc="0" baseline="0" dirty="0">
                <a:solidFill>
                  <a:srgbClr val="333333"/>
                </a:solidFill>
                <a:latin typeface="HelveticaNeueLT Pro 55 Roman" panose="020B0604020202020204" pitchFamily="34" charset="0"/>
                <a:cs typeface="Arial"/>
              </a:rPr>
              <a:t>Mae </a:t>
            </a:r>
            <a:r>
              <a:rPr lang="en-GB" sz="750" spc="0" baseline="0" dirty="0" err="1">
                <a:solidFill>
                  <a:srgbClr val="333333"/>
                </a:solidFill>
                <a:latin typeface="HelveticaNeueLT Pro 55 Roman" panose="020B0604020202020204" pitchFamily="34" charset="0"/>
                <a:cs typeface="Arial"/>
              </a:rPr>
              <a:t>Cymdeithas</a:t>
            </a:r>
            <a:r>
              <a:rPr lang="en-GB" sz="750" spc="0" baseline="0" dirty="0">
                <a:solidFill>
                  <a:srgbClr val="333333"/>
                </a:solidFill>
                <a:latin typeface="HelveticaNeueLT Pro 55 Roman" panose="020B0604020202020204" pitchFamily="34" charset="0"/>
                <a:cs typeface="Arial"/>
              </a:rPr>
              <a:t> y </a:t>
            </a:r>
            <a:r>
              <a:rPr lang="en-GB" sz="750" spc="0" baseline="0" dirty="0" err="1">
                <a:solidFill>
                  <a:srgbClr val="333333"/>
                </a:solidFill>
                <a:latin typeface="HelveticaNeueLT Pro 55 Roman" panose="020B0604020202020204" pitchFamily="34" charset="0"/>
                <a:cs typeface="Arial"/>
              </a:rPr>
              <a:t>Groes</a:t>
            </a:r>
            <a:r>
              <a:rPr lang="en-GB" sz="750" spc="0" baseline="0" dirty="0">
                <a:solidFill>
                  <a:srgbClr val="333333"/>
                </a:solidFill>
                <a:latin typeface="HelveticaNeueLT Pro 55 Roman" panose="020B0604020202020204" pitchFamily="34" charset="0"/>
                <a:cs typeface="Arial"/>
              </a:rPr>
              <a:t> Goch </a:t>
            </a:r>
            <a:r>
              <a:rPr lang="en-GB" sz="750" spc="0" baseline="0" dirty="0" err="1">
                <a:solidFill>
                  <a:srgbClr val="333333"/>
                </a:solidFill>
                <a:latin typeface="HelveticaNeueLT Pro 55 Roman" panose="020B0604020202020204" pitchFamily="34" charset="0"/>
                <a:cs typeface="Arial"/>
              </a:rPr>
              <a:t>Brydeinig</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elusen</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wedi’i</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chofrestru</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yng</a:t>
            </a:r>
            <a:r>
              <a:rPr lang="en-GB" sz="750" spc="0" baseline="0" dirty="0">
                <a:solidFill>
                  <a:srgbClr val="333333"/>
                </a:solidFill>
                <a:latin typeface="HelveticaNeueLT Pro 55 Roman" panose="020B0604020202020204" pitchFamily="34" charset="0"/>
                <a:cs typeface="Arial"/>
              </a:rPr>
              <a:t> </a:t>
            </a:r>
            <a:r>
              <a:rPr lang="en-GB" sz="750" spc="0" baseline="0" dirty="0" err="1">
                <a:solidFill>
                  <a:srgbClr val="333333"/>
                </a:solidFill>
                <a:latin typeface="HelveticaNeueLT Pro 55 Roman" panose="020B0604020202020204" pitchFamily="34" charset="0"/>
                <a:cs typeface="Arial"/>
              </a:rPr>
              <a:t>Nghymru</a:t>
            </a:r>
            <a:r>
              <a:rPr lang="en-GB" sz="750" spc="0" baseline="0" dirty="0">
                <a:solidFill>
                  <a:srgbClr val="333333"/>
                </a:solidFill>
                <a:latin typeface="HelveticaNeueLT Pro 55 Roman" panose="020B0604020202020204" pitchFamily="34" charset="0"/>
                <a:cs typeface="Arial"/>
              </a:rPr>
              <a:t> a </a:t>
            </a:r>
            <a:r>
              <a:rPr lang="en-GB" sz="750" spc="0" baseline="0" dirty="0" err="1">
                <a:solidFill>
                  <a:srgbClr val="333333"/>
                </a:solidFill>
                <a:latin typeface="HelveticaNeueLT Pro 55 Roman" panose="020B0604020202020204" pitchFamily="34" charset="0"/>
                <a:cs typeface="Arial"/>
              </a:rPr>
              <a:t>Lloegr</a:t>
            </a:r>
            <a:r>
              <a:rPr lang="en-GB" sz="750" spc="0" baseline="0" dirty="0">
                <a:solidFill>
                  <a:srgbClr val="333333"/>
                </a:solidFill>
                <a:latin typeface="HelveticaNeueLT Pro 55 Roman" panose="020B0604020202020204" pitchFamily="34" charset="0"/>
                <a:cs typeface="Arial"/>
              </a:rPr>
              <a:t> (220949) </a:t>
            </a:r>
            <a:r>
              <a:rPr lang="en-GB" sz="750" spc="0" baseline="0" dirty="0" err="1">
                <a:solidFill>
                  <a:srgbClr val="333333"/>
                </a:solidFill>
                <a:latin typeface="HelveticaNeueLT Pro 55 Roman" panose="020B0604020202020204" pitchFamily="34" charset="0"/>
                <a:cs typeface="Arial"/>
              </a:rPr>
              <a:t>a’r</a:t>
            </a:r>
            <a:r>
              <a:rPr lang="en-GB" sz="750" spc="0" baseline="0" dirty="0">
                <a:solidFill>
                  <a:srgbClr val="333333"/>
                </a:solidFill>
                <a:latin typeface="HelveticaNeueLT Pro 55 Roman" panose="020B0604020202020204" pitchFamily="34" charset="0"/>
                <a:cs typeface="Arial"/>
              </a:rPr>
              <a:t> Alban (SCO37738).</a:t>
            </a:r>
            <a:endParaRPr lang="en-GB" sz="750" spc="0" baseline="0" dirty="0">
              <a:latin typeface="HelveticaNeueLT Pro 55 Roman" panose="020B0604020202020204" pitchFamily="34" charset="0"/>
              <a:cs typeface="Arial"/>
            </a:endParaRPr>
          </a:p>
        </p:txBody>
      </p:sp>
      <p:pic>
        <p:nvPicPr>
          <p:cNvPr id="5" name="Graphic 12">
            <a:extLst>
              <a:ext uri="{FF2B5EF4-FFF2-40B4-BE49-F238E27FC236}">
                <a16:creationId xmlns:a16="http://schemas.microsoft.com/office/drawing/2014/main" id="{F51BFB2E-2730-C2C2-EDC9-D0FA62E14F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5255" y="5999842"/>
            <a:ext cx="506169" cy="710315"/>
          </a:xfrm>
          <a:prstGeom prst="rect">
            <a:avLst/>
          </a:prstGeom>
        </p:spPr>
      </p:pic>
      <p:pic>
        <p:nvPicPr>
          <p:cNvPr id="6" name="Graphic 82">
            <a:extLst>
              <a:ext uri="{FF2B5EF4-FFF2-40B4-BE49-F238E27FC236}">
                <a16:creationId xmlns:a16="http://schemas.microsoft.com/office/drawing/2014/main" id="{6A9FA1DB-5231-FE89-D814-D91EBCD6EE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99912" y="0"/>
            <a:ext cx="792088" cy="5005556"/>
          </a:xfrm>
          <a:prstGeom prst="rect">
            <a:avLst/>
          </a:prstGeom>
        </p:spPr>
      </p:pic>
      <p:pic>
        <p:nvPicPr>
          <p:cNvPr id="7" name="Graphic 83">
            <a:extLst>
              <a:ext uri="{FF2B5EF4-FFF2-40B4-BE49-F238E27FC236}">
                <a16:creationId xmlns:a16="http://schemas.microsoft.com/office/drawing/2014/main" id="{1FE536DD-DDE4-3D92-DDBD-83C15235BCD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602009" y="5877272"/>
            <a:ext cx="2589991" cy="980728"/>
          </a:xfrm>
          <a:prstGeom prst="rect">
            <a:avLst/>
          </a:prstGeom>
        </p:spPr>
      </p:pic>
    </p:spTree>
    <p:extLst>
      <p:ext uri="{BB962C8B-B14F-4D97-AF65-F5344CB8AC3E}">
        <p14:creationId xmlns:p14="http://schemas.microsoft.com/office/powerpoint/2010/main" val="345280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No First Aid">
    <p:bg>
      <p:bgPr>
        <a:solidFill>
          <a:schemeClr val="bg2"/>
        </a:solidFill>
        <a:effectLst/>
      </p:bgPr>
    </p:bg>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C1A6CAE0-540A-4ACA-93E6-D3E8EF4F5975}"/>
              </a:ext>
            </a:extLst>
          </p:cNvPr>
          <p:cNvSpPr/>
          <p:nvPr userDrawn="1"/>
        </p:nvSpPr>
        <p:spPr>
          <a:xfrm>
            <a:off x="9241125" y="0"/>
            <a:ext cx="2951321" cy="4241483"/>
          </a:xfrm>
          <a:custGeom>
            <a:avLst/>
            <a:gdLst/>
            <a:ahLst/>
            <a:cxnLst/>
            <a:rect l="l" t="t" r="r" b="b"/>
            <a:pathLst>
              <a:path w="3935094" h="5655310">
                <a:moveTo>
                  <a:pt x="3934500" y="0"/>
                </a:moveTo>
                <a:lnTo>
                  <a:pt x="944959" y="0"/>
                </a:lnTo>
                <a:lnTo>
                  <a:pt x="879253" y="56409"/>
                </a:lnTo>
                <a:lnTo>
                  <a:pt x="842865" y="88908"/>
                </a:lnTo>
                <a:lnTo>
                  <a:pt x="807474" y="122615"/>
                </a:lnTo>
                <a:lnTo>
                  <a:pt x="773176" y="157496"/>
                </a:lnTo>
                <a:lnTo>
                  <a:pt x="740069" y="193516"/>
                </a:lnTo>
                <a:lnTo>
                  <a:pt x="708249" y="230643"/>
                </a:lnTo>
                <a:lnTo>
                  <a:pt x="677814" y="268840"/>
                </a:lnTo>
                <a:lnTo>
                  <a:pt x="648861" y="308074"/>
                </a:lnTo>
                <a:lnTo>
                  <a:pt x="621487" y="348310"/>
                </a:lnTo>
                <a:lnTo>
                  <a:pt x="595790" y="389514"/>
                </a:lnTo>
                <a:lnTo>
                  <a:pt x="571866" y="431652"/>
                </a:lnTo>
                <a:lnTo>
                  <a:pt x="549813" y="474688"/>
                </a:lnTo>
                <a:lnTo>
                  <a:pt x="529728" y="518590"/>
                </a:lnTo>
                <a:lnTo>
                  <a:pt x="511708" y="563323"/>
                </a:lnTo>
                <a:lnTo>
                  <a:pt x="495850" y="608851"/>
                </a:lnTo>
                <a:lnTo>
                  <a:pt x="482252" y="655142"/>
                </a:lnTo>
                <a:lnTo>
                  <a:pt x="471010" y="702159"/>
                </a:lnTo>
                <a:lnTo>
                  <a:pt x="462222" y="749870"/>
                </a:lnTo>
                <a:lnTo>
                  <a:pt x="455985" y="798240"/>
                </a:lnTo>
                <a:lnTo>
                  <a:pt x="452396" y="847234"/>
                </a:lnTo>
                <a:lnTo>
                  <a:pt x="451552" y="896818"/>
                </a:lnTo>
                <a:lnTo>
                  <a:pt x="453551" y="946958"/>
                </a:lnTo>
                <a:lnTo>
                  <a:pt x="458489" y="997619"/>
                </a:lnTo>
                <a:lnTo>
                  <a:pt x="465156" y="1045816"/>
                </a:lnTo>
                <a:lnTo>
                  <a:pt x="472886" y="1094234"/>
                </a:lnTo>
                <a:lnTo>
                  <a:pt x="481519" y="1142855"/>
                </a:lnTo>
                <a:lnTo>
                  <a:pt x="490897" y="1191661"/>
                </a:lnTo>
                <a:lnTo>
                  <a:pt x="500860" y="1240635"/>
                </a:lnTo>
                <a:lnTo>
                  <a:pt x="511247" y="1289759"/>
                </a:lnTo>
                <a:lnTo>
                  <a:pt x="521899" y="1339015"/>
                </a:lnTo>
                <a:lnTo>
                  <a:pt x="532655" y="1388385"/>
                </a:lnTo>
                <a:lnTo>
                  <a:pt x="543358" y="1437853"/>
                </a:lnTo>
                <a:lnTo>
                  <a:pt x="553846" y="1487399"/>
                </a:lnTo>
                <a:lnTo>
                  <a:pt x="563959" y="1537007"/>
                </a:lnTo>
                <a:lnTo>
                  <a:pt x="573539" y="1586658"/>
                </a:lnTo>
                <a:lnTo>
                  <a:pt x="582425" y="1636335"/>
                </a:lnTo>
                <a:lnTo>
                  <a:pt x="590458" y="1686021"/>
                </a:lnTo>
                <a:lnTo>
                  <a:pt x="597477" y="1735696"/>
                </a:lnTo>
                <a:lnTo>
                  <a:pt x="603324" y="1785345"/>
                </a:lnTo>
                <a:lnTo>
                  <a:pt x="607838" y="1834949"/>
                </a:lnTo>
                <a:lnTo>
                  <a:pt x="610860" y="1884489"/>
                </a:lnTo>
                <a:lnTo>
                  <a:pt x="612229" y="1933950"/>
                </a:lnTo>
                <a:lnTo>
                  <a:pt x="611786" y="1983312"/>
                </a:lnTo>
                <a:lnTo>
                  <a:pt x="609372" y="2032559"/>
                </a:lnTo>
                <a:lnTo>
                  <a:pt x="604826" y="2081671"/>
                </a:lnTo>
                <a:lnTo>
                  <a:pt x="597989" y="2130633"/>
                </a:lnTo>
                <a:lnTo>
                  <a:pt x="588701" y="2179426"/>
                </a:lnTo>
                <a:lnTo>
                  <a:pt x="576803" y="2228031"/>
                </a:lnTo>
                <a:lnTo>
                  <a:pt x="562134" y="2276433"/>
                </a:lnTo>
                <a:lnTo>
                  <a:pt x="544084" y="2325479"/>
                </a:lnTo>
                <a:lnTo>
                  <a:pt x="523336" y="2373276"/>
                </a:lnTo>
                <a:lnTo>
                  <a:pt x="500246" y="2419981"/>
                </a:lnTo>
                <a:lnTo>
                  <a:pt x="475165" y="2465755"/>
                </a:lnTo>
                <a:lnTo>
                  <a:pt x="448448" y="2510754"/>
                </a:lnTo>
                <a:lnTo>
                  <a:pt x="420448" y="2555137"/>
                </a:lnTo>
                <a:lnTo>
                  <a:pt x="391518" y="2599064"/>
                </a:lnTo>
                <a:lnTo>
                  <a:pt x="362013" y="2642692"/>
                </a:lnTo>
                <a:lnTo>
                  <a:pt x="302689" y="2729687"/>
                </a:lnTo>
                <a:lnTo>
                  <a:pt x="273577" y="2773371"/>
                </a:lnTo>
                <a:lnTo>
                  <a:pt x="246015" y="2816253"/>
                </a:lnTo>
                <a:lnTo>
                  <a:pt x="219244" y="2859785"/>
                </a:lnTo>
                <a:lnTo>
                  <a:pt x="193392" y="2903951"/>
                </a:lnTo>
                <a:lnTo>
                  <a:pt x="168590" y="2948734"/>
                </a:lnTo>
                <a:lnTo>
                  <a:pt x="144966" y="2994120"/>
                </a:lnTo>
                <a:lnTo>
                  <a:pt x="122649" y="3040093"/>
                </a:lnTo>
                <a:lnTo>
                  <a:pt x="101768" y="3086638"/>
                </a:lnTo>
                <a:lnTo>
                  <a:pt x="82453" y="3133738"/>
                </a:lnTo>
                <a:lnTo>
                  <a:pt x="64832" y="3181379"/>
                </a:lnTo>
                <a:lnTo>
                  <a:pt x="49035" y="3229545"/>
                </a:lnTo>
                <a:lnTo>
                  <a:pt x="35191" y="3278220"/>
                </a:lnTo>
                <a:lnTo>
                  <a:pt x="23429" y="3327388"/>
                </a:lnTo>
                <a:lnTo>
                  <a:pt x="13878" y="3377035"/>
                </a:lnTo>
                <a:lnTo>
                  <a:pt x="6666" y="3427144"/>
                </a:lnTo>
                <a:lnTo>
                  <a:pt x="1924" y="3477700"/>
                </a:lnTo>
                <a:lnTo>
                  <a:pt x="0" y="3525479"/>
                </a:lnTo>
                <a:lnTo>
                  <a:pt x="718" y="3573473"/>
                </a:lnTo>
                <a:lnTo>
                  <a:pt x="4083" y="3621470"/>
                </a:lnTo>
                <a:lnTo>
                  <a:pt x="10094" y="3669256"/>
                </a:lnTo>
                <a:lnTo>
                  <a:pt x="18756" y="3716615"/>
                </a:lnTo>
                <a:lnTo>
                  <a:pt x="30068" y="3763335"/>
                </a:lnTo>
                <a:lnTo>
                  <a:pt x="44035" y="3809200"/>
                </a:lnTo>
                <a:lnTo>
                  <a:pt x="60657" y="3853998"/>
                </a:lnTo>
                <a:lnTo>
                  <a:pt x="79936" y="3897514"/>
                </a:lnTo>
                <a:lnTo>
                  <a:pt x="101876" y="3939534"/>
                </a:lnTo>
                <a:lnTo>
                  <a:pt x="126477" y="3979843"/>
                </a:lnTo>
                <a:lnTo>
                  <a:pt x="153741" y="4018229"/>
                </a:lnTo>
                <a:lnTo>
                  <a:pt x="183672" y="4054476"/>
                </a:lnTo>
                <a:lnTo>
                  <a:pt x="216270" y="4088371"/>
                </a:lnTo>
                <a:lnTo>
                  <a:pt x="251538" y="4119699"/>
                </a:lnTo>
                <a:lnTo>
                  <a:pt x="289478" y="4148248"/>
                </a:lnTo>
                <a:lnTo>
                  <a:pt x="333264" y="4175840"/>
                </a:lnTo>
                <a:lnTo>
                  <a:pt x="378857" y="4200070"/>
                </a:lnTo>
                <a:lnTo>
                  <a:pt x="425896" y="4221598"/>
                </a:lnTo>
                <a:lnTo>
                  <a:pt x="474020" y="4241088"/>
                </a:lnTo>
                <a:lnTo>
                  <a:pt x="522866" y="4259200"/>
                </a:lnTo>
                <a:lnTo>
                  <a:pt x="621285" y="4293938"/>
                </a:lnTo>
                <a:lnTo>
                  <a:pt x="670135" y="4311887"/>
                </a:lnTo>
                <a:lnTo>
                  <a:pt x="717536" y="4330693"/>
                </a:lnTo>
                <a:lnTo>
                  <a:pt x="764387" y="4350820"/>
                </a:lnTo>
                <a:lnTo>
                  <a:pt x="810658" y="4372247"/>
                </a:lnTo>
                <a:lnTo>
                  <a:pt x="856316" y="4394950"/>
                </a:lnTo>
                <a:lnTo>
                  <a:pt x="901329" y="4418908"/>
                </a:lnTo>
                <a:lnTo>
                  <a:pt x="945665" y="4444098"/>
                </a:lnTo>
                <a:lnTo>
                  <a:pt x="989294" y="4470498"/>
                </a:lnTo>
                <a:lnTo>
                  <a:pt x="1032182" y="4498085"/>
                </a:lnTo>
                <a:lnTo>
                  <a:pt x="1074299" y="4526838"/>
                </a:lnTo>
                <a:lnTo>
                  <a:pt x="1115613" y="4556733"/>
                </a:lnTo>
                <a:lnTo>
                  <a:pt x="1156091" y="4587748"/>
                </a:lnTo>
                <a:lnTo>
                  <a:pt x="1195703" y="4619862"/>
                </a:lnTo>
                <a:lnTo>
                  <a:pt x="1234416" y="4653052"/>
                </a:lnTo>
                <a:lnTo>
                  <a:pt x="1272198" y="4687294"/>
                </a:lnTo>
                <a:lnTo>
                  <a:pt x="1309019" y="4722568"/>
                </a:lnTo>
                <a:lnTo>
                  <a:pt x="1344845" y="4758851"/>
                </a:lnTo>
                <a:lnTo>
                  <a:pt x="1379646" y="4796120"/>
                </a:lnTo>
                <a:lnTo>
                  <a:pt x="1413389" y="4834352"/>
                </a:lnTo>
                <a:lnTo>
                  <a:pt x="1444212" y="4871121"/>
                </a:lnTo>
                <a:lnTo>
                  <a:pt x="1474511" y="4908763"/>
                </a:lnTo>
                <a:lnTo>
                  <a:pt x="1504388" y="4947113"/>
                </a:lnTo>
                <a:lnTo>
                  <a:pt x="1533946" y="4986007"/>
                </a:lnTo>
                <a:lnTo>
                  <a:pt x="1563289" y="5025281"/>
                </a:lnTo>
                <a:lnTo>
                  <a:pt x="1651060" y="5143732"/>
                </a:lnTo>
                <a:lnTo>
                  <a:pt x="1680574" y="5182878"/>
                </a:lnTo>
                <a:lnTo>
                  <a:pt x="1710388" y="5221580"/>
                </a:lnTo>
                <a:lnTo>
                  <a:pt x="1740607" y="5259675"/>
                </a:lnTo>
                <a:lnTo>
                  <a:pt x="1771333" y="5296998"/>
                </a:lnTo>
                <a:lnTo>
                  <a:pt x="1802668" y="5333383"/>
                </a:lnTo>
                <a:lnTo>
                  <a:pt x="1834717" y="5368668"/>
                </a:lnTo>
                <a:lnTo>
                  <a:pt x="1867583" y="5402687"/>
                </a:lnTo>
                <a:lnTo>
                  <a:pt x="1901368" y="5435275"/>
                </a:lnTo>
                <a:lnTo>
                  <a:pt x="1936175" y="5466269"/>
                </a:lnTo>
                <a:lnTo>
                  <a:pt x="1972109" y="5495503"/>
                </a:lnTo>
                <a:lnTo>
                  <a:pt x="2009272" y="5522813"/>
                </a:lnTo>
                <a:lnTo>
                  <a:pt x="2047767" y="5548035"/>
                </a:lnTo>
                <a:lnTo>
                  <a:pt x="2087698" y="5571005"/>
                </a:lnTo>
                <a:lnTo>
                  <a:pt x="2129167" y="5591556"/>
                </a:lnTo>
                <a:lnTo>
                  <a:pt x="2172278" y="5609526"/>
                </a:lnTo>
                <a:lnTo>
                  <a:pt x="2217134" y="5624750"/>
                </a:lnTo>
                <a:lnTo>
                  <a:pt x="2264663" y="5637230"/>
                </a:lnTo>
                <a:lnTo>
                  <a:pt x="2312390" y="5646250"/>
                </a:lnTo>
                <a:lnTo>
                  <a:pt x="2360300" y="5652062"/>
                </a:lnTo>
                <a:lnTo>
                  <a:pt x="2408377" y="5654917"/>
                </a:lnTo>
                <a:lnTo>
                  <a:pt x="2456606" y="5655070"/>
                </a:lnTo>
                <a:lnTo>
                  <a:pt x="2504972" y="5652771"/>
                </a:lnTo>
                <a:lnTo>
                  <a:pt x="2553458" y="5648274"/>
                </a:lnTo>
                <a:lnTo>
                  <a:pt x="2602051" y="5641831"/>
                </a:lnTo>
                <a:lnTo>
                  <a:pt x="2650733" y="5633695"/>
                </a:lnTo>
                <a:lnTo>
                  <a:pt x="2699491" y="5624118"/>
                </a:lnTo>
                <a:lnTo>
                  <a:pt x="2748309" y="5613352"/>
                </a:lnTo>
                <a:lnTo>
                  <a:pt x="2797171" y="5601650"/>
                </a:lnTo>
                <a:lnTo>
                  <a:pt x="3041609" y="5537936"/>
                </a:lnTo>
                <a:lnTo>
                  <a:pt x="3090415" y="5525920"/>
                </a:lnTo>
                <a:lnTo>
                  <a:pt x="3139157" y="5514735"/>
                </a:lnTo>
                <a:lnTo>
                  <a:pt x="3187821" y="5504633"/>
                </a:lnTo>
                <a:lnTo>
                  <a:pt x="3234993" y="5496072"/>
                </a:lnTo>
                <a:lnTo>
                  <a:pt x="3282193" y="5488743"/>
                </a:lnTo>
                <a:lnTo>
                  <a:pt x="3329420" y="5482605"/>
                </a:lnTo>
                <a:lnTo>
                  <a:pt x="3376672" y="5477615"/>
                </a:lnTo>
                <a:lnTo>
                  <a:pt x="3423949" y="5473732"/>
                </a:lnTo>
                <a:lnTo>
                  <a:pt x="3471251" y="5470913"/>
                </a:lnTo>
                <a:lnTo>
                  <a:pt x="3518576" y="5469116"/>
                </a:lnTo>
                <a:lnTo>
                  <a:pt x="3565924" y="5468300"/>
                </a:lnTo>
                <a:lnTo>
                  <a:pt x="3934500" y="5468300"/>
                </a:lnTo>
                <a:lnTo>
                  <a:pt x="3934500" y="0"/>
                </a:lnTo>
                <a:close/>
              </a:path>
              <a:path w="3935094" h="5655310">
                <a:moveTo>
                  <a:pt x="3934500" y="5468300"/>
                </a:moveTo>
                <a:lnTo>
                  <a:pt x="3565924" y="5468300"/>
                </a:lnTo>
                <a:lnTo>
                  <a:pt x="3613295" y="5468423"/>
                </a:lnTo>
                <a:lnTo>
                  <a:pt x="3660686" y="5469443"/>
                </a:lnTo>
                <a:lnTo>
                  <a:pt x="3708099" y="5471317"/>
                </a:lnTo>
                <a:lnTo>
                  <a:pt x="3755531" y="5474004"/>
                </a:lnTo>
                <a:lnTo>
                  <a:pt x="3802982" y="5477462"/>
                </a:lnTo>
                <a:lnTo>
                  <a:pt x="3850452" y="5481649"/>
                </a:lnTo>
                <a:lnTo>
                  <a:pt x="3897940" y="5486522"/>
                </a:lnTo>
                <a:lnTo>
                  <a:pt x="3934500" y="5490770"/>
                </a:lnTo>
                <a:lnTo>
                  <a:pt x="3934500" y="5468300"/>
                </a:lnTo>
                <a:close/>
              </a:path>
            </a:pathLst>
          </a:custGeom>
          <a:solidFill>
            <a:srgbClr val="F1B13B"/>
          </a:solidFill>
        </p:spPr>
        <p:txBody>
          <a:bodyPr wrap="square" lIns="0" tIns="0" rIns="0" bIns="0" rtlCol="0"/>
          <a:lstStyle/>
          <a:p>
            <a:endParaRPr sz="1013"/>
          </a:p>
        </p:txBody>
      </p:sp>
      <p:sp>
        <p:nvSpPr>
          <p:cNvPr id="10" name="object 31">
            <a:extLst>
              <a:ext uri="{FF2B5EF4-FFF2-40B4-BE49-F238E27FC236}">
                <a16:creationId xmlns:a16="http://schemas.microsoft.com/office/drawing/2014/main" id="{2FD12909-16AA-4497-930A-EC9377324004}"/>
              </a:ext>
            </a:extLst>
          </p:cNvPr>
          <p:cNvSpPr/>
          <p:nvPr userDrawn="1"/>
        </p:nvSpPr>
        <p:spPr>
          <a:xfrm>
            <a:off x="0" y="4566964"/>
            <a:ext cx="1925955" cy="2291239"/>
          </a:xfrm>
          <a:custGeom>
            <a:avLst/>
            <a:gdLst/>
            <a:ahLst/>
            <a:cxnLst/>
            <a:rect l="l" t="t" r="r" b="b"/>
            <a:pathLst>
              <a:path w="2567940" h="3054984">
                <a:moveTo>
                  <a:pt x="0" y="0"/>
                </a:moveTo>
                <a:lnTo>
                  <a:pt x="0" y="3054714"/>
                </a:lnTo>
                <a:lnTo>
                  <a:pt x="2396758" y="3054714"/>
                </a:lnTo>
                <a:lnTo>
                  <a:pt x="2428820" y="3007478"/>
                </a:lnTo>
                <a:lnTo>
                  <a:pt x="2454679" y="2964680"/>
                </a:lnTo>
                <a:lnTo>
                  <a:pt x="2478418" y="2920679"/>
                </a:lnTo>
                <a:lnTo>
                  <a:pt x="2499826" y="2875651"/>
                </a:lnTo>
                <a:lnTo>
                  <a:pt x="2518688" y="2829772"/>
                </a:lnTo>
                <a:lnTo>
                  <a:pt x="2534792" y="2783219"/>
                </a:lnTo>
                <a:lnTo>
                  <a:pt x="2547923" y="2736166"/>
                </a:lnTo>
                <a:lnTo>
                  <a:pt x="2557870" y="2688789"/>
                </a:lnTo>
                <a:lnTo>
                  <a:pt x="2564418" y="2641265"/>
                </a:lnTo>
                <a:lnTo>
                  <a:pt x="2567355" y="2593770"/>
                </a:lnTo>
                <a:lnTo>
                  <a:pt x="2566468" y="2546478"/>
                </a:lnTo>
                <a:lnTo>
                  <a:pt x="2561542" y="2499566"/>
                </a:lnTo>
                <a:lnTo>
                  <a:pt x="2552365" y="2453210"/>
                </a:lnTo>
                <a:lnTo>
                  <a:pt x="2538724" y="2407586"/>
                </a:lnTo>
                <a:lnTo>
                  <a:pt x="2520405" y="2362868"/>
                </a:lnTo>
                <a:lnTo>
                  <a:pt x="2498024" y="2320507"/>
                </a:lnTo>
                <a:lnTo>
                  <a:pt x="2472227" y="2281201"/>
                </a:lnTo>
                <a:lnTo>
                  <a:pt x="2443243" y="2244840"/>
                </a:lnTo>
                <a:lnTo>
                  <a:pt x="2411303" y="2211312"/>
                </a:lnTo>
                <a:lnTo>
                  <a:pt x="2376637" y="2180506"/>
                </a:lnTo>
                <a:lnTo>
                  <a:pt x="2339474" y="2152309"/>
                </a:lnTo>
                <a:lnTo>
                  <a:pt x="2300045" y="2126611"/>
                </a:lnTo>
                <a:lnTo>
                  <a:pt x="2258580" y="2103300"/>
                </a:lnTo>
                <a:lnTo>
                  <a:pt x="2215308" y="2082264"/>
                </a:lnTo>
                <a:lnTo>
                  <a:pt x="2170461" y="2063391"/>
                </a:lnTo>
                <a:lnTo>
                  <a:pt x="2124267" y="2046570"/>
                </a:lnTo>
                <a:lnTo>
                  <a:pt x="2076957" y="2031690"/>
                </a:lnTo>
                <a:lnTo>
                  <a:pt x="2028761" y="2018638"/>
                </a:lnTo>
                <a:lnTo>
                  <a:pt x="1979908" y="2007304"/>
                </a:lnTo>
                <a:lnTo>
                  <a:pt x="1930630" y="1997575"/>
                </a:lnTo>
                <a:lnTo>
                  <a:pt x="1881155" y="1989340"/>
                </a:lnTo>
                <a:lnTo>
                  <a:pt x="1831715" y="1982488"/>
                </a:lnTo>
                <a:lnTo>
                  <a:pt x="1782538" y="1976906"/>
                </a:lnTo>
                <a:lnTo>
                  <a:pt x="1733856" y="1972483"/>
                </a:lnTo>
                <a:lnTo>
                  <a:pt x="1537493" y="1957368"/>
                </a:lnTo>
                <a:lnTo>
                  <a:pt x="1488012" y="1952915"/>
                </a:lnTo>
                <a:lnTo>
                  <a:pt x="1438627" y="1947807"/>
                </a:lnTo>
                <a:lnTo>
                  <a:pt x="1389462" y="1941853"/>
                </a:lnTo>
                <a:lnTo>
                  <a:pt x="1340645" y="1934860"/>
                </a:lnTo>
                <a:lnTo>
                  <a:pt x="1292301" y="1926635"/>
                </a:lnTo>
                <a:lnTo>
                  <a:pt x="1244555" y="1916987"/>
                </a:lnTo>
                <a:lnTo>
                  <a:pt x="1197534" y="1905722"/>
                </a:lnTo>
                <a:lnTo>
                  <a:pt x="1151363" y="1892650"/>
                </a:lnTo>
                <a:lnTo>
                  <a:pt x="1106169" y="1877577"/>
                </a:lnTo>
                <a:lnTo>
                  <a:pt x="1062076" y="1860311"/>
                </a:lnTo>
                <a:lnTo>
                  <a:pt x="1019212" y="1840660"/>
                </a:lnTo>
                <a:lnTo>
                  <a:pt x="977700" y="1818431"/>
                </a:lnTo>
                <a:lnTo>
                  <a:pt x="937669" y="1793433"/>
                </a:lnTo>
                <a:lnTo>
                  <a:pt x="899242" y="1765473"/>
                </a:lnTo>
                <a:lnTo>
                  <a:pt x="862547" y="1734358"/>
                </a:lnTo>
                <a:lnTo>
                  <a:pt x="827203" y="1699352"/>
                </a:lnTo>
                <a:lnTo>
                  <a:pt x="795051" y="1662178"/>
                </a:lnTo>
                <a:lnTo>
                  <a:pt x="765909" y="1622997"/>
                </a:lnTo>
                <a:lnTo>
                  <a:pt x="739596" y="1581969"/>
                </a:lnTo>
                <a:lnTo>
                  <a:pt x="715927" y="1539253"/>
                </a:lnTo>
                <a:lnTo>
                  <a:pt x="694721" y="1495010"/>
                </a:lnTo>
                <a:lnTo>
                  <a:pt x="675795" y="1449400"/>
                </a:lnTo>
                <a:lnTo>
                  <a:pt x="658967" y="1402583"/>
                </a:lnTo>
                <a:lnTo>
                  <a:pt x="644054" y="1354720"/>
                </a:lnTo>
                <a:lnTo>
                  <a:pt x="630874" y="1305971"/>
                </a:lnTo>
                <a:lnTo>
                  <a:pt x="619245" y="1256495"/>
                </a:lnTo>
                <a:lnTo>
                  <a:pt x="608982" y="1206453"/>
                </a:lnTo>
                <a:lnTo>
                  <a:pt x="599906" y="1156005"/>
                </a:lnTo>
                <a:lnTo>
                  <a:pt x="591831" y="1105312"/>
                </a:lnTo>
                <a:lnTo>
                  <a:pt x="584578" y="1054532"/>
                </a:lnTo>
                <a:lnTo>
                  <a:pt x="577962" y="1003828"/>
                </a:lnTo>
                <a:lnTo>
                  <a:pt x="571801" y="953358"/>
                </a:lnTo>
                <a:lnTo>
                  <a:pt x="565913" y="903283"/>
                </a:lnTo>
                <a:lnTo>
                  <a:pt x="559809" y="853190"/>
                </a:lnTo>
                <a:lnTo>
                  <a:pt x="553023" y="802688"/>
                </a:lnTo>
                <a:lnTo>
                  <a:pt x="545396" y="751971"/>
                </a:lnTo>
                <a:lnTo>
                  <a:pt x="536770" y="701235"/>
                </a:lnTo>
                <a:lnTo>
                  <a:pt x="526989" y="650672"/>
                </a:lnTo>
                <a:lnTo>
                  <a:pt x="515896" y="600479"/>
                </a:lnTo>
                <a:lnTo>
                  <a:pt x="503331" y="550848"/>
                </a:lnTo>
                <a:lnTo>
                  <a:pt x="489139" y="501974"/>
                </a:lnTo>
                <a:lnTo>
                  <a:pt x="473162" y="454052"/>
                </a:lnTo>
                <a:lnTo>
                  <a:pt x="455241" y="407276"/>
                </a:lnTo>
                <a:lnTo>
                  <a:pt x="435220" y="361840"/>
                </a:lnTo>
                <a:lnTo>
                  <a:pt x="412942" y="317938"/>
                </a:lnTo>
                <a:lnTo>
                  <a:pt x="388248" y="275765"/>
                </a:lnTo>
                <a:lnTo>
                  <a:pt x="360982" y="235515"/>
                </a:lnTo>
                <a:lnTo>
                  <a:pt x="330985" y="197383"/>
                </a:lnTo>
                <a:lnTo>
                  <a:pt x="298100" y="161562"/>
                </a:lnTo>
                <a:lnTo>
                  <a:pt x="262171" y="128247"/>
                </a:lnTo>
                <a:lnTo>
                  <a:pt x="223038" y="97633"/>
                </a:lnTo>
                <a:lnTo>
                  <a:pt x="182544" y="71197"/>
                </a:lnTo>
                <a:lnTo>
                  <a:pt x="140311" y="48449"/>
                </a:lnTo>
                <a:lnTo>
                  <a:pt x="96537" y="29257"/>
                </a:lnTo>
                <a:lnTo>
                  <a:pt x="51416" y="13489"/>
                </a:lnTo>
                <a:lnTo>
                  <a:pt x="5145" y="1014"/>
                </a:lnTo>
                <a:lnTo>
                  <a:pt x="0" y="0"/>
                </a:lnTo>
                <a:close/>
              </a:path>
            </a:pathLst>
          </a:custGeom>
          <a:solidFill>
            <a:srgbClr val="158AC0"/>
          </a:solidFill>
        </p:spPr>
        <p:txBody>
          <a:bodyPr wrap="square" lIns="0" tIns="0" rIns="0" bIns="0" rtlCol="0"/>
          <a:lstStyle/>
          <a:p>
            <a:endParaRPr sz="1013"/>
          </a:p>
        </p:txBody>
      </p:sp>
      <p:sp>
        <p:nvSpPr>
          <p:cNvPr id="2" name="Holder 2"/>
          <p:cNvSpPr>
            <a:spLocks noGrp="1"/>
          </p:cNvSpPr>
          <p:nvPr>
            <p:ph type="ctrTitle" hasCustomPrompt="1"/>
          </p:nvPr>
        </p:nvSpPr>
        <p:spPr>
          <a:xfrm>
            <a:off x="305175" y="1717867"/>
            <a:ext cx="9561138" cy="1279196"/>
          </a:xfrm>
          <a:prstGeom prst="rect">
            <a:avLst/>
          </a:prstGeom>
        </p:spPr>
        <p:txBody>
          <a:bodyPr wrap="square" lIns="0" tIns="0" rIns="0" bIns="0">
            <a:noAutofit/>
          </a:bodyPr>
          <a:lstStyle>
            <a:lvl1pPr>
              <a:defRPr sz="8250" b="1" kern="1200" spc="0" baseline="0" dirty="0">
                <a:solidFill>
                  <a:sysClr val="windowText" lastClr="000000"/>
                </a:solidFill>
                <a:latin typeface="HelveticaNeueLT Pro 65 Md" panose="020B0804020202020204" pitchFamily="34" charset="0"/>
                <a:ea typeface="+mj-ea"/>
                <a:cs typeface="+mj-cs"/>
              </a:defRPr>
            </a:lvl1pPr>
          </a:lstStyle>
          <a:p>
            <a:r>
              <a:rPr lang="en-US" dirty="0"/>
              <a:t>Title.</a:t>
            </a:r>
            <a:endParaRPr dirty="0"/>
          </a:p>
        </p:txBody>
      </p:sp>
      <p:sp>
        <p:nvSpPr>
          <p:cNvPr id="3" name="Holder 3"/>
          <p:cNvSpPr>
            <a:spLocks noGrp="1"/>
          </p:cNvSpPr>
          <p:nvPr>
            <p:ph type="subTitle" idx="4" hasCustomPrompt="1"/>
          </p:nvPr>
        </p:nvSpPr>
        <p:spPr>
          <a:xfrm>
            <a:off x="371475" y="3424049"/>
            <a:ext cx="5622925" cy="766948"/>
          </a:xfrm>
          <a:prstGeom prst="rect">
            <a:avLst/>
          </a:prstGeom>
        </p:spPr>
        <p:txBody>
          <a:bodyPr wrap="square" lIns="0" tIns="0" rIns="0" bIns="0">
            <a:noAutofit/>
          </a:bodyPr>
          <a:lstStyle>
            <a:lvl1pPr>
              <a:defRPr sz="2550" b="1" kern="1200" spc="0" baseline="0" dirty="0">
                <a:solidFill>
                  <a:schemeClr val="tx1"/>
                </a:solidFill>
                <a:latin typeface="HelveticaNeueLT Pro 55 Roman" panose="020B0604020202020204" pitchFamily="34" charset="0"/>
                <a:ea typeface="+mn-ea"/>
                <a:cs typeface="Arial"/>
              </a:defRPr>
            </a:lvl1pPr>
          </a:lstStyle>
          <a:p>
            <a:r>
              <a:rPr lang="en-US" dirty="0"/>
              <a:t>Click to edit </a:t>
            </a:r>
            <a:br>
              <a:rPr lang="en-US" dirty="0"/>
            </a:br>
            <a:r>
              <a:rPr lang="en-US" dirty="0"/>
              <a:t>Master subtitle style</a:t>
            </a:r>
            <a:endParaRPr dirty="0"/>
          </a:p>
        </p:txBody>
      </p:sp>
      <p:sp>
        <p:nvSpPr>
          <p:cNvPr id="89" name="Text Placeholder 88">
            <a:extLst>
              <a:ext uri="{FF2B5EF4-FFF2-40B4-BE49-F238E27FC236}">
                <a16:creationId xmlns:a16="http://schemas.microsoft.com/office/drawing/2014/main" id="{ACDA6870-560A-4239-A835-11AD03DE243C}"/>
              </a:ext>
            </a:extLst>
          </p:cNvPr>
          <p:cNvSpPr>
            <a:spLocks noGrp="1"/>
          </p:cNvSpPr>
          <p:nvPr>
            <p:ph type="body" sz="quarter" idx="10" hasCustomPrompt="1"/>
          </p:nvPr>
        </p:nvSpPr>
        <p:spPr>
          <a:xfrm>
            <a:off x="384175" y="4351194"/>
            <a:ext cx="5610225" cy="230832"/>
          </a:xfrm>
        </p:spPr>
        <p:txBody>
          <a:bodyPr/>
          <a:lstStyle>
            <a:lvl1pPr>
              <a:defRPr lang="en-US" sz="1500" b="1" kern="1200" spc="-15" dirty="0" smtClean="0">
                <a:solidFill>
                  <a:srgbClr val="EE2A24"/>
                </a:solidFill>
                <a:latin typeface="HelveticaNeueLT Pro 55 Roman" panose="020B0604020202020204" pitchFamily="34" charset="0"/>
                <a:ea typeface="+mn-ea"/>
                <a:cs typeface="Arial"/>
              </a:defRPr>
            </a:lvl1pPr>
          </a:lstStyle>
          <a:p>
            <a:pPr lvl="0"/>
            <a:r>
              <a:rPr lang="en-US" dirty="0"/>
              <a:t>Date</a:t>
            </a:r>
          </a:p>
        </p:txBody>
      </p:sp>
      <p:pic>
        <p:nvPicPr>
          <p:cNvPr id="4" name="Graphic 82">
            <a:extLst>
              <a:ext uri="{FF2B5EF4-FFF2-40B4-BE49-F238E27FC236}">
                <a16:creationId xmlns:a16="http://schemas.microsoft.com/office/drawing/2014/main" id="{F5A28659-7D98-CB5B-E5FF-E9B2D314AD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99912" y="0"/>
            <a:ext cx="792088" cy="5005556"/>
          </a:xfrm>
          <a:prstGeom prst="rect">
            <a:avLst/>
          </a:prstGeom>
        </p:spPr>
      </p:pic>
    </p:spTree>
    <p:extLst>
      <p:ext uri="{BB962C8B-B14F-4D97-AF65-F5344CB8AC3E}">
        <p14:creationId xmlns:p14="http://schemas.microsoft.com/office/powerpoint/2010/main" val="232421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4" y="1905000"/>
            <a:ext cx="7545387" cy="4267200"/>
          </a:xfrm>
        </p:spPr>
        <p:txBody>
          <a:bodyPr>
            <a:noAutofit/>
          </a:bodyPr>
          <a:lstStyle>
            <a:lvl1pPr>
              <a:lnSpc>
                <a:spcPts val="2800"/>
              </a:lnSpc>
              <a:defRPr sz="2400">
                <a:latin typeface="+mj-lt"/>
              </a:defRPr>
            </a:lvl1pPr>
            <a:lvl2pPr marL="0" indent="0">
              <a:lnSpc>
                <a:spcPts val="2800"/>
              </a:lnSpc>
              <a:defRPr sz="2400"/>
            </a:lvl2pPr>
            <a:lvl3pPr marL="0" indent="0">
              <a:lnSpc>
                <a:spcPts val="1800"/>
              </a:lnSpc>
              <a:defRPr sz="1400" b="1">
                <a:latin typeface="HelveticaNeueLT Pro 65 Md" panose="020B0804020202020204" pitchFamily="34" charset="0"/>
              </a:defRPr>
            </a:lvl3pPr>
            <a:lvl4pPr marL="0" indent="0">
              <a:lnSpc>
                <a:spcPts val="1800"/>
              </a:lnSpc>
              <a:defRPr sz="1400"/>
            </a:lvl4pPr>
            <a:lvl5pPr>
              <a:lnSpc>
                <a:spcPts val="2800"/>
              </a:lnSpc>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5435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1B13B"/>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4" y="1905000"/>
            <a:ext cx="7545386" cy="4267200"/>
          </a:xfrm>
        </p:spPr>
        <p:txBody>
          <a:bodyPr>
            <a:noAutofit/>
          </a:bodyPr>
          <a:lstStyle>
            <a:lvl1pPr>
              <a:lnSpc>
                <a:spcPts val="2800"/>
              </a:lnSpc>
              <a:defRPr sz="2400">
                <a:solidFill>
                  <a:schemeClr val="bg1"/>
                </a:solidFill>
                <a:latin typeface="+mj-lt"/>
              </a:defRPr>
            </a:lvl1pPr>
            <a:lvl2pPr marL="0" indent="0">
              <a:lnSpc>
                <a:spcPts val="2800"/>
              </a:lnSpc>
              <a:defRPr sz="2400">
                <a:solidFill>
                  <a:schemeClr val="bg1"/>
                </a:solidFill>
              </a:defRPr>
            </a:lvl2pPr>
            <a:lvl3pPr marL="0" indent="0">
              <a:lnSpc>
                <a:spcPts val="1800"/>
              </a:lnSpc>
              <a:defRPr sz="1400" b="1">
                <a:solidFill>
                  <a:schemeClr val="bg1"/>
                </a:solidFill>
                <a:latin typeface="HelveticaNeueLT Pro 65 Md" panose="020B0804020202020204" pitchFamily="34" charset="0"/>
              </a:defRPr>
            </a:lvl3pPr>
            <a:lvl4pPr marL="0" indent="0">
              <a:lnSpc>
                <a:spcPts val="1800"/>
              </a:lnSpc>
              <a:defRPr sz="1400">
                <a:solidFill>
                  <a:schemeClr val="bg1"/>
                </a:solidFill>
              </a:defRPr>
            </a:lvl4pPr>
            <a:lvl5pPr>
              <a:lnSpc>
                <a:spcPts val="2800"/>
              </a:lnSpc>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6" name="Title 5">
            <a:extLst>
              <a:ext uri="{FF2B5EF4-FFF2-40B4-BE49-F238E27FC236}">
                <a16:creationId xmlns:a16="http://schemas.microsoft.com/office/drawing/2014/main" id="{B9CA1F7D-92C3-4A55-9F70-1D45D695933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8086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1259206" y="1828799"/>
            <a:ext cx="3846194" cy="4267201"/>
          </a:xfrm>
        </p:spPr>
        <p:txBody>
          <a:bodyPr>
            <a:noAutofit/>
          </a:bodyPr>
          <a:lstStyle>
            <a:lvl1pPr>
              <a:lnSpc>
                <a:spcPts val="2800"/>
              </a:lnSpc>
              <a:defRPr sz="2400">
                <a:latin typeface="+mj-lt"/>
              </a:defRPr>
            </a:lvl1pPr>
            <a:lvl2pPr marL="0" indent="0">
              <a:lnSpc>
                <a:spcPts val="2800"/>
              </a:lnSpc>
              <a:defRPr sz="2400"/>
            </a:lvl2pPr>
            <a:lvl3pPr marL="0" indent="0">
              <a:lnSpc>
                <a:spcPts val="2200"/>
              </a:lnSpc>
              <a:defRPr sz="1800" b="1">
                <a:latin typeface="HelveticaNeueLT Pro 65 Md" panose="020B0804020202020204" pitchFamily="34" charset="0"/>
              </a:defRPr>
            </a:lvl3pPr>
            <a:lvl4pPr marL="0" indent="0">
              <a:lnSpc>
                <a:spcPts val="2200"/>
              </a:lnSpc>
              <a:defRPr sz="1800"/>
            </a:lvl4pPr>
            <a:lvl5pPr marL="0" indent="0">
              <a:lnSpc>
                <a:spcPts val="1800"/>
              </a:lnSpc>
              <a:defRPr sz="1400">
                <a:latin typeface="+mj-lt"/>
              </a:defRPr>
            </a:lvl5pPr>
            <a:lvl6pPr marL="0" indent="0">
              <a:lnSpc>
                <a:spcPts val="1800"/>
              </a:lnSpc>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
        <p:nvSpPr>
          <p:cNvPr id="6" name="Picture Placeholder 5">
            <a:extLst>
              <a:ext uri="{FF2B5EF4-FFF2-40B4-BE49-F238E27FC236}">
                <a16:creationId xmlns:a16="http://schemas.microsoft.com/office/drawing/2014/main" id="{BF86B70E-AD9A-41AA-81FB-D22780CCE5FF}"/>
              </a:ext>
            </a:extLst>
          </p:cNvPr>
          <p:cNvSpPr>
            <a:spLocks noGrp="1"/>
          </p:cNvSpPr>
          <p:nvPr>
            <p:ph type="pic" sz="quarter" idx="15"/>
          </p:nvPr>
        </p:nvSpPr>
        <p:spPr>
          <a:xfrm>
            <a:off x="6096000" y="381000"/>
            <a:ext cx="5715000" cy="5715000"/>
          </a:xfrm>
        </p:spPr>
        <p:txBody>
          <a:bodyPr anchor="ctr">
            <a:noAutofit/>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220403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96B9BE5-C108-42BE-8372-BFF1F124CE7A}"/>
              </a:ext>
            </a:extLst>
          </p:cNvPr>
          <p:cNvSpPr>
            <a:spLocks noGrp="1"/>
          </p:cNvSpPr>
          <p:nvPr>
            <p:ph type="body" sz="quarter" idx="14"/>
          </p:nvPr>
        </p:nvSpPr>
        <p:spPr>
          <a:xfrm>
            <a:off x="2320925" y="1828799"/>
            <a:ext cx="7545387" cy="4267201"/>
          </a:xfrm>
        </p:spPr>
        <p:txBody>
          <a:bodyPr>
            <a:noAutofit/>
          </a:bodyPr>
          <a:lstStyle>
            <a:lvl1pPr marL="180975" indent="-180975">
              <a:lnSpc>
                <a:spcPts val="2800"/>
              </a:lnSpc>
              <a:buFont typeface="Arial" panose="020B0604020202020204" pitchFamily="34" charset="0"/>
              <a:buChar char="•"/>
              <a:defRPr sz="2600">
                <a:latin typeface="+mj-lt"/>
              </a:defRPr>
            </a:lvl1pPr>
            <a:lvl2pPr marL="180975" indent="-180975">
              <a:lnSpc>
                <a:spcPts val="2800"/>
              </a:lnSpc>
              <a:buFont typeface="Arial" panose="020B0604020202020204" pitchFamily="34" charset="0"/>
              <a:buChar char="•"/>
              <a:defRPr sz="2600"/>
            </a:lvl2pPr>
            <a:lvl3pPr marL="180975" indent="-180975">
              <a:lnSpc>
                <a:spcPts val="2200"/>
              </a:lnSpc>
              <a:buFont typeface="Arial" panose="020B0604020202020204" pitchFamily="34" charset="0"/>
              <a:buChar char="•"/>
              <a:defRPr sz="1800" b="1">
                <a:latin typeface="HelveticaNeueLT Pro 65 Md" panose="020B0804020202020204" pitchFamily="34" charset="0"/>
              </a:defRPr>
            </a:lvl3pPr>
            <a:lvl4pPr marL="180975" indent="-180975">
              <a:lnSpc>
                <a:spcPts val="2200"/>
              </a:lnSpc>
              <a:buFont typeface="Arial" panose="020B0604020202020204" pitchFamily="34" charset="0"/>
              <a:buChar char="•"/>
              <a:defRPr sz="1800"/>
            </a:lvl4pPr>
            <a:lvl5pPr marL="180975" indent="-180975">
              <a:lnSpc>
                <a:spcPts val="1800"/>
              </a:lnSpc>
              <a:buFont typeface="Arial" panose="020B0604020202020204" pitchFamily="34" charset="0"/>
              <a:buChar char="•"/>
              <a:defRPr sz="1400">
                <a:latin typeface="+mj-lt"/>
              </a:defRPr>
            </a:lvl5pPr>
            <a:lvl6pPr marL="180975" indent="-180975">
              <a:lnSpc>
                <a:spcPts val="1800"/>
              </a:lnSpc>
              <a:buFont typeface="Arial" panose="020B0604020202020204" pitchFamily="34" charset="0"/>
              <a:buChar char="•"/>
              <a:defRPr sz="14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61DED2-9732-4BF6-A12C-79F30FCB3E4F}"/>
              </a:ext>
            </a:extLst>
          </p:cNvPr>
          <p:cNvSpPr>
            <a:spLocks noGrp="1"/>
          </p:cNvSpPr>
          <p:nvPr>
            <p:ph type="ftr" sz="quarter" idx="10"/>
          </p:nvPr>
        </p:nvSpPr>
        <p:spPr/>
        <p:txBody>
          <a:bodyPr/>
          <a:lstStyle/>
          <a:p>
            <a:r>
              <a:rPr lang="en-GB"/>
              <a:t>Footer text</a:t>
            </a:r>
            <a:endParaRPr lang="en-GB" dirty="0"/>
          </a:p>
        </p:txBody>
      </p:sp>
      <p:sp>
        <p:nvSpPr>
          <p:cNvPr id="4" name="Date Placeholder 3">
            <a:extLst>
              <a:ext uri="{FF2B5EF4-FFF2-40B4-BE49-F238E27FC236}">
                <a16:creationId xmlns:a16="http://schemas.microsoft.com/office/drawing/2014/main" id="{EAE14A52-A9F6-4840-B0AD-416F2F9318BD}"/>
              </a:ext>
            </a:extLst>
          </p:cNvPr>
          <p:cNvSpPr>
            <a:spLocks noGrp="1"/>
          </p:cNvSpPr>
          <p:nvPr>
            <p:ph type="dt" sz="half" idx="11"/>
          </p:nvPr>
        </p:nvSpPr>
        <p:spPr/>
        <p:txBody>
          <a:bodyPr/>
          <a:lstStyle/>
          <a:p>
            <a:endParaRPr lang="en-GB" dirty="0"/>
          </a:p>
        </p:txBody>
      </p:sp>
      <p:sp>
        <p:nvSpPr>
          <p:cNvPr id="5" name="Slide Number Placeholder 4">
            <a:extLst>
              <a:ext uri="{FF2B5EF4-FFF2-40B4-BE49-F238E27FC236}">
                <a16:creationId xmlns:a16="http://schemas.microsoft.com/office/drawing/2014/main" id="{191978AD-06BD-4417-BF16-A5AA3A3D1EBF}"/>
              </a:ext>
            </a:extLst>
          </p:cNvPr>
          <p:cNvSpPr>
            <a:spLocks noGrp="1"/>
          </p:cNvSpPr>
          <p:nvPr>
            <p:ph type="sldNum" sz="quarter" idx="12"/>
          </p:nvPr>
        </p:nvSpPr>
        <p:spPr/>
        <p:txBody>
          <a:bodyPr/>
          <a:lstStyle/>
          <a:p>
            <a:fld id="{89C05411-F5C4-44D6-90F3-776F91935555}" type="slidenum">
              <a:rPr lang="en-GB" smtClean="0"/>
              <a:pPr/>
              <a:t>‹#›</a:t>
            </a:fld>
            <a:endParaRPr lang="en-GB" dirty="0"/>
          </a:p>
        </p:txBody>
      </p:sp>
      <p:sp>
        <p:nvSpPr>
          <p:cNvPr id="15" name="Title 14">
            <a:extLst>
              <a:ext uri="{FF2B5EF4-FFF2-40B4-BE49-F238E27FC236}">
                <a16:creationId xmlns:a16="http://schemas.microsoft.com/office/drawing/2014/main" id="{8AF7EEA3-3AC2-41C8-B773-6101C6736E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7585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4174" y="363806"/>
            <a:ext cx="11422063" cy="514431"/>
          </a:xfrm>
          <a:prstGeom prst="rect">
            <a:avLst/>
          </a:prstGeom>
        </p:spPr>
        <p:txBody>
          <a:bodyPr wrap="square" lIns="0" tIns="0" rIns="0" bIns="0">
            <a:noAutofit/>
          </a:bodyPr>
          <a:lstStyle>
            <a:lvl1pPr>
              <a:defRPr/>
            </a:lvl1pPr>
          </a:lstStyle>
          <a:p>
            <a:endParaRPr dirty="0"/>
          </a:p>
        </p:txBody>
      </p:sp>
      <p:sp>
        <p:nvSpPr>
          <p:cNvPr id="3" name="Holder 3"/>
          <p:cNvSpPr>
            <a:spLocks noGrp="1"/>
          </p:cNvSpPr>
          <p:nvPr>
            <p:ph type="body" idx="1"/>
          </p:nvPr>
        </p:nvSpPr>
        <p:spPr>
          <a:xfrm>
            <a:off x="2320924" y="1577341"/>
            <a:ext cx="9485314" cy="185165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70205" y="6514200"/>
            <a:ext cx="7559358" cy="138498"/>
          </a:xfrm>
          <a:prstGeom prst="rect">
            <a:avLst/>
          </a:prstGeom>
        </p:spPr>
        <p:txBody>
          <a:bodyPr wrap="square" lIns="0" tIns="0" rIns="0" bIns="0">
            <a:spAutoFit/>
          </a:bodyPr>
          <a:lstStyle>
            <a:lvl1pPr algn="l">
              <a:defRPr lang="en-GB" sz="900" b="1" kern="1200" spc="0" baseline="0" dirty="0">
                <a:solidFill>
                  <a:schemeClr val="tx1"/>
                </a:solidFill>
                <a:latin typeface="Arial"/>
                <a:ea typeface="+mn-ea"/>
                <a:cs typeface="Arial"/>
              </a:defRPr>
            </a:lvl1pPr>
          </a:lstStyle>
          <a:p>
            <a:r>
              <a:rPr lang="en-GB"/>
              <a:t>Footer text</a:t>
            </a:r>
            <a:endParaRPr lang="en-GB" dirty="0"/>
          </a:p>
        </p:txBody>
      </p:sp>
      <p:sp>
        <p:nvSpPr>
          <p:cNvPr id="5" name="Holder 5"/>
          <p:cNvSpPr>
            <a:spLocks noGrp="1"/>
          </p:cNvSpPr>
          <p:nvPr>
            <p:ph type="dt" sz="half" idx="6"/>
          </p:nvPr>
        </p:nvSpPr>
        <p:spPr>
          <a:xfrm>
            <a:off x="8134353" y="6514201"/>
            <a:ext cx="1731960" cy="138498"/>
          </a:xfrm>
          <a:prstGeom prst="rect">
            <a:avLst/>
          </a:prstGeom>
        </p:spPr>
        <p:txBody>
          <a:bodyPr wrap="square" lIns="0" tIns="0" rIns="0" bIns="0">
            <a:spAutoFit/>
          </a:bodyPr>
          <a:lstStyle>
            <a:lvl1pPr algn="l">
              <a:defRPr lang="en-US" sz="900" b="1" kern="1200" spc="0" baseline="0" smtClean="0">
                <a:solidFill>
                  <a:schemeClr val="tx1"/>
                </a:solidFill>
                <a:latin typeface="Arial"/>
                <a:ea typeface="+mn-ea"/>
                <a:cs typeface="Arial"/>
              </a:defRPr>
            </a:lvl1pPr>
          </a:lstStyle>
          <a:p>
            <a:endParaRPr lang="en-GB" dirty="0"/>
          </a:p>
        </p:txBody>
      </p:sp>
      <p:sp>
        <p:nvSpPr>
          <p:cNvPr id="15" name="Slide Number Placeholder 14">
            <a:extLst>
              <a:ext uri="{FF2B5EF4-FFF2-40B4-BE49-F238E27FC236}">
                <a16:creationId xmlns:a16="http://schemas.microsoft.com/office/drawing/2014/main" id="{6B62648B-16FF-48A6-83BA-50BC14487A7E}"/>
              </a:ext>
            </a:extLst>
          </p:cNvPr>
          <p:cNvSpPr>
            <a:spLocks noGrp="1"/>
          </p:cNvSpPr>
          <p:nvPr>
            <p:ph type="sldNum" sz="quarter" idx="4"/>
          </p:nvPr>
        </p:nvSpPr>
        <p:spPr>
          <a:xfrm>
            <a:off x="11263313" y="6514200"/>
            <a:ext cx="542925" cy="138498"/>
          </a:xfrm>
          <a:prstGeom prst="rect">
            <a:avLst/>
          </a:prstGeom>
        </p:spPr>
        <p:txBody>
          <a:bodyPr vert="horz" lIns="0" tIns="0" rIns="0" bIns="0" rtlCol="0" anchor="ctr"/>
          <a:lstStyle>
            <a:lvl1pPr algn="r">
              <a:defRPr lang="en-GB" sz="900" b="1" kern="1200" spc="0" baseline="0" smtClean="0">
                <a:solidFill>
                  <a:schemeClr val="tx1"/>
                </a:solidFill>
                <a:latin typeface="Arial"/>
                <a:ea typeface="+mn-ea"/>
                <a:cs typeface="Arial"/>
              </a:defRPr>
            </a:lvl1pPr>
          </a:lstStyle>
          <a:p>
            <a:fld id="{89C05411-F5C4-44D6-90F3-776F91935555}" type="slidenum">
              <a:rPr lang="en-GB" smtClean="0"/>
              <a:pPr/>
              <a:t>‹#›</a:t>
            </a:fld>
            <a:endParaRPr lang="en-GB" dirty="0"/>
          </a:p>
        </p:txBody>
      </p:sp>
    </p:spTree>
    <p:extLst>
      <p:ext uri="{BB962C8B-B14F-4D97-AF65-F5344CB8AC3E}">
        <p14:creationId xmlns:p14="http://schemas.microsoft.com/office/powerpoint/2010/main" val="3732126036"/>
      </p:ext>
    </p:extLst>
  </p:cSld>
  <p:clrMap bg1="lt1" tx1="dk1" bg2="lt2" tx2="dk2" accent1="accent1" accent2="accent2" accent3="accent3" accent4="accent4" accent5="accent5" accent6="accent6" hlink="hlink" folHlink="folHlink"/>
  <p:sldLayoutIdLst>
    <p:sldLayoutId id="2147483667" r:id="rId1"/>
    <p:sldLayoutId id="2147483700" r:id="rId2"/>
    <p:sldLayoutId id="2147483678" r:id="rId3"/>
    <p:sldLayoutId id="2147483677" r:id="rId4"/>
    <p:sldLayoutId id="2147483676" r:id="rId5"/>
    <p:sldLayoutId id="2147483681" r:id="rId6"/>
    <p:sldLayoutId id="2147483682" r:id="rId7"/>
    <p:sldLayoutId id="2147483684" r:id="rId8"/>
    <p:sldLayoutId id="2147483686" r:id="rId9"/>
    <p:sldLayoutId id="2147483688" r:id="rId10"/>
    <p:sldLayoutId id="2147483689" r:id="rId11"/>
    <p:sldLayoutId id="2147483690" r:id="rId12"/>
    <p:sldLayoutId id="2147483687" r:id="rId13"/>
    <p:sldLayoutId id="2147483691" r:id="rId14"/>
    <p:sldLayoutId id="2147483692" r:id="rId15"/>
    <p:sldLayoutId id="2147483693" r:id="rId16"/>
    <p:sldLayoutId id="2147483694" r:id="rId17"/>
    <p:sldLayoutId id="2147483685" r:id="rId18"/>
    <p:sldLayoutId id="2147483703" r:id="rId19"/>
    <p:sldLayoutId id="2147483699" r:id="rId20"/>
    <p:sldLayoutId id="2147483671" r:id="rId21"/>
  </p:sldLayoutIdLst>
  <p:hf hdr="0" dt="0"/>
  <p:txStyles>
    <p:titleStyle>
      <a:lvl1pPr eaLnBrk="1" hangingPunct="1">
        <a:defRPr lang="en-GB" sz="1400" b="1" kern="1200" spc="4" dirty="0">
          <a:solidFill>
            <a:schemeClr val="tx1"/>
          </a:solidFill>
          <a:latin typeface="+mj-lt"/>
          <a:ea typeface="+mn-ea"/>
          <a:cs typeface="Arial"/>
        </a:defRPr>
      </a:lvl1pPr>
    </p:titleStyle>
    <p:body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p:bodyStyle>
    <p:otherStyle>
      <a:lvl1pPr marL="0" eaLnBrk="1" hangingPunct="1">
        <a:defRPr>
          <a:latin typeface="+mn-lt"/>
          <a:ea typeface="+mn-ea"/>
          <a:cs typeface="+mn-cs"/>
        </a:defRPr>
      </a:lvl1pPr>
      <a:lvl2pPr marL="414601" eaLnBrk="1" hangingPunct="1">
        <a:defRPr>
          <a:latin typeface="+mn-lt"/>
          <a:ea typeface="+mn-ea"/>
          <a:cs typeface="+mn-cs"/>
        </a:defRPr>
      </a:lvl2pPr>
      <a:lvl3pPr marL="829201" eaLnBrk="1" hangingPunct="1">
        <a:defRPr>
          <a:latin typeface="+mn-lt"/>
          <a:ea typeface="+mn-ea"/>
          <a:cs typeface="+mn-cs"/>
        </a:defRPr>
      </a:lvl3pPr>
      <a:lvl4pPr marL="1243802" eaLnBrk="1" hangingPunct="1">
        <a:defRPr>
          <a:latin typeface="+mn-lt"/>
          <a:ea typeface="+mn-ea"/>
          <a:cs typeface="+mn-cs"/>
        </a:defRPr>
      </a:lvl4pPr>
      <a:lvl5pPr marL="1658402" eaLnBrk="1" hangingPunct="1">
        <a:defRPr>
          <a:latin typeface="+mn-lt"/>
          <a:ea typeface="+mn-ea"/>
          <a:cs typeface="+mn-cs"/>
        </a:defRPr>
      </a:lvl5pPr>
      <a:lvl6pPr marL="2073002" eaLnBrk="1" hangingPunct="1">
        <a:defRPr>
          <a:latin typeface="+mn-lt"/>
          <a:ea typeface="+mn-ea"/>
          <a:cs typeface="+mn-cs"/>
        </a:defRPr>
      </a:lvl6pPr>
      <a:lvl7pPr marL="2487602" eaLnBrk="1" hangingPunct="1">
        <a:defRPr>
          <a:latin typeface="+mn-lt"/>
          <a:ea typeface="+mn-ea"/>
          <a:cs typeface="+mn-cs"/>
        </a:defRPr>
      </a:lvl7pPr>
      <a:lvl8pPr marL="2902203" eaLnBrk="1" hangingPunct="1">
        <a:defRPr>
          <a:latin typeface="+mn-lt"/>
          <a:ea typeface="+mn-ea"/>
          <a:cs typeface="+mn-cs"/>
        </a:defRPr>
      </a:lvl8pPr>
      <a:lvl9pPr marL="3316803" eaLnBrk="1" hangingPunct="1">
        <a:defRPr>
          <a:latin typeface="+mn-lt"/>
          <a:ea typeface="+mn-ea"/>
          <a:cs typeface="+mn-cs"/>
        </a:defRPr>
      </a:lvl9pPr>
    </p:otherStyle>
  </p:txStyles>
  <p:extLst>
    <p:ext uri="{27BBF7A9-308A-43DC-89C8-2F10F3537804}">
      <p15:sldGuideLst xmlns:p15="http://schemas.microsoft.com/office/powerpoint/2012/main">
        <p15:guide id="1" orient="horz" pos="243" userDrawn="1">
          <p15:clr>
            <a:srgbClr val="F26B43"/>
          </p15:clr>
        </p15:guide>
        <p15:guide id="2" orient="horz" pos="4077" userDrawn="1">
          <p15:clr>
            <a:srgbClr val="F26B43"/>
          </p15:clr>
        </p15:guide>
        <p15:guide id="3" pos="242" userDrawn="1">
          <p15:clr>
            <a:srgbClr val="F26B43"/>
          </p15:clr>
        </p15:guide>
        <p15:guide id="4" pos="1337" userDrawn="1">
          <p15:clr>
            <a:srgbClr val="F26B43"/>
          </p15:clr>
        </p15:guide>
        <p15:guide id="5" pos="1462" userDrawn="1">
          <p15:clr>
            <a:srgbClr val="F26B43"/>
          </p15:clr>
        </p15:guide>
        <p15:guide id="6" pos="2556" userDrawn="1">
          <p15:clr>
            <a:srgbClr val="F26B43"/>
          </p15:clr>
        </p15:guide>
        <p15:guide id="7" pos="2681" userDrawn="1">
          <p15:clr>
            <a:srgbClr val="F26B43"/>
          </p15:clr>
        </p15:guide>
        <p15:guide id="8" pos="3776" userDrawn="1">
          <p15:clr>
            <a:srgbClr val="F26B43"/>
          </p15:clr>
        </p15:guide>
        <p15:guide id="9" pos="3901" userDrawn="1">
          <p15:clr>
            <a:srgbClr val="F26B43"/>
          </p15:clr>
        </p15:guide>
        <p15:guide id="10" pos="4995" userDrawn="1">
          <p15:clr>
            <a:srgbClr val="F26B43"/>
          </p15:clr>
        </p15:guide>
        <p15:guide id="11" pos="5120" userDrawn="1">
          <p15:clr>
            <a:srgbClr val="F26B43"/>
          </p15:clr>
        </p15:guide>
        <p15:guide id="12" pos="6215" userDrawn="1">
          <p15:clr>
            <a:srgbClr val="F26B43"/>
          </p15:clr>
        </p15:guide>
        <p15:guide id="13" pos="6343" userDrawn="1">
          <p15:clr>
            <a:srgbClr val="F26B43"/>
          </p15:clr>
        </p15:guide>
        <p15:guide id="14" pos="7437" userDrawn="1">
          <p15:clr>
            <a:srgbClr val="F26B43"/>
          </p15:clr>
        </p15:guide>
        <p15:guide id="15" orient="horz" pos="2160" userDrawn="1">
          <p15:clr>
            <a:srgbClr val="5ACBF0"/>
          </p15:clr>
        </p15:guide>
        <p15:guide id="16" pos="3840" userDrawn="1">
          <p15:clr>
            <a:srgbClr val="5ACBF0"/>
          </p15:clr>
        </p15:guide>
        <p15:guide id="17" orient="horz" pos="3692" userDrawn="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8236-66ED-4BC1-A2C2-3DE4DA1C3903}"/>
              </a:ext>
            </a:extLst>
          </p:cNvPr>
          <p:cNvSpPr>
            <a:spLocks noGrp="1"/>
          </p:cNvSpPr>
          <p:nvPr>
            <p:ph type="ctrTitle"/>
          </p:nvPr>
        </p:nvSpPr>
        <p:spPr>
          <a:xfrm>
            <a:off x="158616" y="1579155"/>
            <a:ext cx="9561138" cy="1279196"/>
          </a:xfrm>
        </p:spPr>
        <p:txBody>
          <a:bodyPr/>
          <a:lstStyle/>
          <a:p>
            <a:r>
              <a:rPr lang="cy-GB"/>
              <a:t>Straeon ymarfer diogelwch</a:t>
            </a:r>
            <a:r>
              <a:rPr lang="cy-GB">
                <a:solidFill>
                  <a:schemeClr val="tx2"/>
                </a:solidFill>
              </a:rPr>
              <a:t>.</a:t>
            </a:r>
          </a:p>
        </p:txBody>
      </p:sp>
      <p:pic>
        <p:nvPicPr>
          <p:cNvPr id="17" name="Graphic 16">
            <a:extLst>
              <a:ext uri="{FF2B5EF4-FFF2-40B4-BE49-F238E27FC236}">
                <a16:creationId xmlns:a16="http://schemas.microsoft.com/office/drawing/2014/main" id="{B59C72C9-C684-4A20-9C4F-2145B5B5EB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1904" y="3993033"/>
            <a:ext cx="1228725" cy="1133475"/>
          </a:xfrm>
          <a:prstGeom prst="rect">
            <a:avLst/>
          </a:prstGeom>
        </p:spPr>
      </p:pic>
      <p:pic>
        <p:nvPicPr>
          <p:cNvPr id="18" name="Graphic 17">
            <a:extLst>
              <a:ext uri="{FF2B5EF4-FFF2-40B4-BE49-F238E27FC236}">
                <a16:creationId xmlns:a16="http://schemas.microsoft.com/office/drawing/2014/main" id="{0F3020A1-DBC5-4CC7-A9E5-A309887E5C3E}"/>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0862"/>
          <a:stretch/>
        </p:blipFill>
        <p:spPr>
          <a:xfrm>
            <a:off x="1468983" y="0"/>
            <a:ext cx="1979685" cy="1546682"/>
          </a:xfrm>
          <a:prstGeom prst="rect">
            <a:avLst/>
          </a:prstGeom>
          <a:effectLst>
            <a:outerShdw blurRad="38100" dist="12700" dir="2700000" algn="t" rotWithShape="0">
              <a:prstClr val="black">
                <a:alpha val="30000"/>
              </a:prstClr>
            </a:outerShdw>
          </a:effectLst>
        </p:spPr>
      </p:pic>
    </p:spTree>
    <p:extLst>
      <p:ext uri="{BB962C8B-B14F-4D97-AF65-F5344CB8AC3E}">
        <p14:creationId xmlns:p14="http://schemas.microsoft.com/office/powerpoint/2010/main" val="179305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
            <a:extLst>
              <a:ext uri="{FF2B5EF4-FFF2-40B4-BE49-F238E27FC236}">
                <a16:creationId xmlns:a16="http://schemas.microsoft.com/office/drawing/2014/main" id="{BF307BA0-D050-450D-89BE-E01323770CD0}"/>
              </a:ext>
            </a:extLst>
          </p:cNvPr>
          <p:cNvSpPr txBox="1"/>
          <p:nvPr/>
        </p:nvSpPr>
        <p:spPr>
          <a:xfrm>
            <a:off x="659540" y="838272"/>
            <a:ext cx="8777524" cy="1008112"/>
          </a:xfrm>
          <a:prstGeom prst="rect">
            <a:avLst/>
          </a:prstGeom>
          <a:solidFill>
            <a:schemeClr val="bg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y-GB" sz="1600" dirty="0">
                <a:latin typeface="+mj-lt"/>
                <a:ea typeface="HelveticaNeueLT Pro 45 Lt"/>
                <a:cs typeface="Times New Roman" panose="02020603050405020304" pitchFamily="18" charset="0"/>
              </a:rPr>
              <a:t>a. </a:t>
            </a:r>
            <a:r>
              <a:rPr lang="cy-GB" sz="1600" dirty="0">
                <a:latin typeface="HelveticaNeueLT Pro 45 Lt"/>
                <a:ea typeface="HelveticaNeueLT Pro 45 Lt"/>
                <a:cs typeface="Times New Roman" panose="02020603050405020304" pitchFamily="18" charset="0"/>
              </a:rPr>
              <a:t>Rydych chi’n chwarae pêl-droed yn y parc gyda ffrind. Mae tad eich ffrind yn eistedd ar fainc. Mae dyn ar fainc arall gerllaw wedi bod yn bwyta ei ginio. Yn sydyn, mae’n sefyll ar ei draed ac </a:t>
            </a:r>
            <a:br>
              <a:rPr lang="cy-GB" sz="1600" dirty="0">
                <a:latin typeface="HelveticaNeueLT Pro 45 Lt"/>
                <a:ea typeface="HelveticaNeueLT Pro 45 Lt"/>
                <a:cs typeface="Times New Roman" panose="02020603050405020304" pitchFamily="18" charset="0"/>
              </a:rPr>
            </a:br>
            <a:r>
              <a:rPr lang="cy-GB" sz="1600" dirty="0">
                <a:latin typeface="HelveticaNeueLT Pro 45 Lt"/>
                <a:ea typeface="HelveticaNeueLT Pro 45 Lt"/>
                <a:cs typeface="Times New Roman" panose="02020603050405020304" pitchFamily="18" charset="0"/>
              </a:rPr>
              <a:t>yn edrych yn ofnus. Mae’n edrych fel nad yw'n gallu anadlu, ac mae’n pwyntio at ei wddf.</a:t>
            </a:r>
          </a:p>
          <a:p>
            <a:pPr>
              <a:lnSpc>
                <a:spcPct val="107000"/>
              </a:lnSpc>
              <a:spcAft>
                <a:spcPts val="800"/>
              </a:spcAft>
            </a:pPr>
            <a:r>
              <a:rPr lang="cy-GB" sz="1800" dirty="0">
                <a:latin typeface="HelveticaNeueLT Pro 45 Lt"/>
                <a:ea typeface="HelveticaNeueLT Pro 45 Lt"/>
                <a:cs typeface="Times New Roman" panose="02020603050405020304" pitchFamily="18" charset="0"/>
              </a:rPr>
              <a:t> </a:t>
            </a:r>
          </a:p>
        </p:txBody>
      </p:sp>
      <p:sp>
        <p:nvSpPr>
          <p:cNvPr id="24" name="Text Box 2">
            <a:extLst>
              <a:ext uri="{FF2B5EF4-FFF2-40B4-BE49-F238E27FC236}">
                <a16:creationId xmlns:a16="http://schemas.microsoft.com/office/drawing/2014/main" id="{78296701-2723-49C6-B120-51C10765AF4F}"/>
              </a:ext>
            </a:extLst>
          </p:cNvPr>
          <p:cNvSpPr txBox="1">
            <a:spLocks noChangeArrowheads="1"/>
          </p:cNvSpPr>
          <p:nvPr/>
        </p:nvSpPr>
        <p:spPr bwMode="auto">
          <a:xfrm>
            <a:off x="673277" y="1978472"/>
            <a:ext cx="8750051" cy="9682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cy-GB" sz="1600" dirty="0">
                <a:latin typeface="+mj-lt"/>
                <a:ea typeface="HelveticaNeueLT Pro 45 Lt"/>
                <a:cs typeface="Times New Roman" panose="02020603050405020304" pitchFamily="18" charset="0"/>
              </a:rPr>
              <a:t>b. </a:t>
            </a:r>
            <a:r>
              <a:rPr lang="cy-GB" sz="1600" dirty="0">
                <a:latin typeface="HelveticaNeueLT Pro 45 Lt"/>
                <a:ea typeface="HelveticaNeueLT Pro 45 Lt"/>
                <a:cs typeface="Times New Roman" panose="02020603050405020304" pitchFamily="18" charset="0"/>
              </a:rPr>
              <a:t>Rydych chi ar faes chwarae’r ysgol. Mae grŵp o’ch ffrindiau’n rhedeg o gwmpas yn gyflym. Rydych chi'n gweld un ohonyn nhw’n baglu dros gôt sydd wedi cael ei gadael ar y llawr. </a:t>
            </a:r>
            <a:br>
              <a:rPr lang="cy-GB" sz="1600" dirty="0">
                <a:latin typeface="HelveticaNeueLT Pro 45 Lt"/>
                <a:ea typeface="HelveticaNeueLT Pro 45 Lt"/>
                <a:cs typeface="Times New Roman" panose="02020603050405020304" pitchFamily="18" charset="0"/>
              </a:rPr>
            </a:br>
            <a:r>
              <a:rPr lang="cy-GB" sz="1600" dirty="0">
                <a:latin typeface="HelveticaNeueLT Pro 45 Lt"/>
                <a:ea typeface="HelveticaNeueLT Pro 45 Lt"/>
                <a:cs typeface="Times New Roman" panose="02020603050405020304" pitchFamily="18" charset="0"/>
              </a:rPr>
              <a:t>Mae’n taro ei ben yn galed iawn ar y llawr ac yn dweud bod ei ben yn brifo llawer.</a:t>
            </a:r>
          </a:p>
          <a:p>
            <a:pPr>
              <a:lnSpc>
                <a:spcPct val="107000"/>
              </a:lnSpc>
              <a:spcAft>
                <a:spcPts val="800"/>
              </a:spcAft>
            </a:pPr>
            <a:r>
              <a:rPr lang="cy-GB" sz="1600" dirty="0">
                <a:latin typeface="HelveticaNeueLT Pro 45 Lt"/>
                <a:ea typeface="HelveticaNeueLT Pro 45 Lt"/>
                <a:cs typeface="Times New Roman" panose="02020603050405020304" pitchFamily="18" charset="0"/>
              </a:rPr>
              <a:t> </a:t>
            </a:r>
          </a:p>
        </p:txBody>
      </p:sp>
      <p:sp>
        <p:nvSpPr>
          <p:cNvPr id="25" name="Text Box 2">
            <a:extLst>
              <a:ext uri="{FF2B5EF4-FFF2-40B4-BE49-F238E27FC236}">
                <a16:creationId xmlns:a16="http://schemas.microsoft.com/office/drawing/2014/main" id="{7D5DE564-32F8-46D2-9DD5-71EFBAE7BCAE}"/>
              </a:ext>
            </a:extLst>
          </p:cNvPr>
          <p:cNvSpPr txBox="1">
            <a:spLocks noChangeArrowheads="1"/>
          </p:cNvSpPr>
          <p:nvPr/>
        </p:nvSpPr>
        <p:spPr bwMode="auto">
          <a:xfrm>
            <a:off x="659540" y="3081878"/>
            <a:ext cx="8750051" cy="9187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cy-GB" sz="1600" dirty="0">
                <a:latin typeface="+mj-lt"/>
                <a:ea typeface="HelveticaNeueLT Pro 45 Lt"/>
                <a:cs typeface="Times New Roman" panose="02020603050405020304" pitchFamily="18" charset="0"/>
              </a:rPr>
              <a:t>c. </a:t>
            </a:r>
            <a:r>
              <a:rPr lang="cy-GB" sz="1600" dirty="0">
                <a:latin typeface="HelveticaNeueLT Pro 45 Lt"/>
                <a:ea typeface="HelveticaNeueLT Pro 45 Lt"/>
                <a:cs typeface="Times New Roman" panose="02020603050405020304" pitchFamily="18" charset="0"/>
              </a:rPr>
              <a:t>Rydych chi’n rhedeg i lawr y grisiau gyda grŵp o’ch ffrindiau yn yr ysgol. Mae un o’ch ffrindiau’n syrthio i lawr y grisiau o’ch blaen, ac mae bellach yn crïo’n uchel ac yn dal ei fraich mewn llawer o boen.</a:t>
            </a:r>
          </a:p>
          <a:p>
            <a:pPr>
              <a:lnSpc>
                <a:spcPct val="107000"/>
              </a:lnSpc>
              <a:spcAft>
                <a:spcPts val="800"/>
              </a:spcAft>
            </a:pPr>
            <a:r>
              <a:rPr lang="cy-GB" sz="1600" dirty="0">
                <a:latin typeface="HelveticaNeueLT Pro 45 Lt"/>
                <a:ea typeface="HelveticaNeueLT Pro 45 Lt"/>
                <a:cs typeface="Times New Roman" panose="02020603050405020304" pitchFamily="18" charset="0"/>
              </a:rPr>
              <a:t> </a:t>
            </a:r>
          </a:p>
        </p:txBody>
      </p:sp>
      <p:sp>
        <p:nvSpPr>
          <p:cNvPr id="26" name="Text Box 2">
            <a:extLst>
              <a:ext uri="{FF2B5EF4-FFF2-40B4-BE49-F238E27FC236}">
                <a16:creationId xmlns:a16="http://schemas.microsoft.com/office/drawing/2014/main" id="{C6B3F61D-E287-4368-894B-B440B4FA8B15}"/>
              </a:ext>
            </a:extLst>
          </p:cNvPr>
          <p:cNvSpPr txBox="1">
            <a:spLocks noChangeArrowheads="1"/>
          </p:cNvSpPr>
          <p:nvPr/>
        </p:nvSpPr>
        <p:spPr bwMode="auto">
          <a:xfrm>
            <a:off x="653056" y="4182186"/>
            <a:ext cx="8750051" cy="11996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cy-GB" sz="1600" dirty="0">
                <a:latin typeface="+mj-lt"/>
                <a:ea typeface="HelveticaNeueLT Pro 45 Lt"/>
                <a:cs typeface="Times New Roman" panose="02020603050405020304" pitchFamily="18" charset="0"/>
              </a:rPr>
              <a:t>ch. </a:t>
            </a:r>
            <a:r>
              <a:rPr lang="cy-GB" sz="1600" dirty="0">
                <a:latin typeface="HelveticaNeueLT Pro 45 Lt"/>
                <a:ea typeface="HelveticaNeueLT Pro 45 Lt"/>
                <a:cs typeface="Times New Roman" panose="02020603050405020304" pitchFamily="18" charset="0"/>
              </a:rPr>
              <a:t>Rydych chi mewn caffi gyda ffrind a’i rieni. Mae gweinydd yn mynd heibio yn cario hambwrdd. Mae’r gweinydd yn baglu ac mae pot o de poeth yn cwympo oddi ar yr hambwrdd ac yn tywallt te dros fraich menyw sy’n eistedd ar y bwrdd wrth eich ymyl. Mae hi wedi cynhyrfu, ac mae ei braich yn mynd yn goch iawn.</a:t>
            </a:r>
          </a:p>
          <a:p>
            <a:pPr>
              <a:lnSpc>
                <a:spcPct val="107000"/>
              </a:lnSpc>
              <a:spcAft>
                <a:spcPts val="800"/>
              </a:spcAft>
            </a:pPr>
            <a:r>
              <a:rPr lang="cy-GB" sz="1600" dirty="0">
                <a:latin typeface="HelveticaNeueLT Pro 45 Lt"/>
                <a:ea typeface="HelveticaNeueLT Pro 45 Lt"/>
                <a:cs typeface="Times New Roman" panose="02020603050405020304" pitchFamily="18" charset="0"/>
              </a:rPr>
              <a:t> </a:t>
            </a:r>
          </a:p>
        </p:txBody>
      </p:sp>
      <p:sp>
        <p:nvSpPr>
          <p:cNvPr id="27" name="Text Box 2">
            <a:extLst>
              <a:ext uri="{FF2B5EF4-FFF2-40B4-BE49-F238E27FC236}">
                <a16:creationId xmlns:a16="http://schemas.microsoft.com/office/drawing/2014/main" id="{021AAD20-E821-4105-B167-E0CFC0147E10}"/>
              </a:ext>
            </a:extLst>
          </p:cNvPr>
          <p:cNvSpPr txBox="1">
            <a:spLocks noChangeArrowheads="1"/>
          </p:cNvSpPr>
          <p:nvPr/>
        </p:nvSpPr>
        <p:spPr bwMode="auto">
          <a:xfrm>
            <a:off x="653055" y="5563342"/>
            <a:ext cx="8750051" cy="99500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cy-GB" sz="1600" dirty="0" err="1">
                <a:latin typeface="+mj-lt"/>
                <a:ea typeface="HelveticaNeueLT Pro 45 Lt"/>
                <a:cs typeface="Times New Roman" panose="02020603050405020304" pitchFamily="18" charset="0"/>
              </a:rPr>
              <a:t>d.</a:t>
            </a:r>
            <a:r>
              <a:rPr lang="cy-GB" sz="1600" dirty="0">
                <a:latin typeface="+mj-lt"/>
                <a:ea typeface="HelveticaNeueLT Pro 45 Lt"/>
                <a:cs typeface="Times New Roman" panose="02020603050405020304" pitchFamily="18" charset="0"/>
              </a:rPr>
              <a:t> </a:t>
            </a:r>
            <a:r>
              <a:rPr lang="cy-GB" sz="1600" dirty="0">
                <a:latin typeface="HelveticaNeueLT Pro 45 Lt"/>
                <a:ea typeface="HelveticaNeueLT Pro 45 Lt"/>
                <a:cs typeface="Times New Roman" panose="02020603050405020304" pitchFamily="18" charset="0"/>
              </a:rPr>
              <a:t>Rydych chi gartref ac mae eich mam wedi gofyn i chi a’ch chwaer fach roi trefn ar yr ailgylchu. Mae’r ddau ohonoch chi’n rhuthro am eich bod am chwarae gêm newydd ar ôl gorffen. </a:t>
            </a:r>
            <a:br>
              <a:rPr lang="cy-GB" sz="1600" dirty="0">
                <a:latin typeface="HelveticaNeueLT Pro 45 Lt"/>
                <a:ea typeface="HelveticaNeueLT Pro 45 Lt"/>
                <a:cs typeface="Times New Roman" panose="02020603050405020304" pitchFamily="18" charset="0"/>
              </a:rPr>
            </a:br>
            <a:r>
              <a:rPr lang="cy-GB" sz="1600" dirty="0">
                <a:latin typeface="HelveticaNeueLT Pro 45 Lt"/>
                <a:ea typeface="HelveticaNeueLT Pro 45 Lt"/>
                <a:cs typeface="Times New Roman" panose="02020603050405020304" pitchFamily="18" charset="0"/>
              </a:rPr>
              <a:t>Mae eich chwaer yn torri ei chroen yn wael ar dun miniog iawn. Mae’n gwaedu llawer.</a:t>
            </a:r>
          </a:p>
        </p:txBody>
      </p:sp>
      <p:sp>
        <p:nvSpPr>
          <p:cNvPr id="7" name="Text Box 1">
            <a:extLst>
              <a:ext uri="{FF2B5EF4-FFF2-40B4-BE49-F238E27FC236}">
                <a16:creationId xmlns:a16="http://schemas.microsoft.com/office/drawing/2014/main" id="{037D9DEA-BE15-4D5B-9D80-F25CD20794E2}"/>
              </a:ext>
            </a:extLst>
          </p:cNvPr>
          <p:cNvSpPr txBox="1"/>
          <p:nvPr/>
        </p:nvSpPr>
        <p:spPr>
          <a:xfrm>
            <a:off x="738153" y="158464"/>
            <a:ext cx="8698911" cy="461378"/>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cy-GB" sz="2400" b="1">
                <a:solidFill>
                  <a:srgbClr val="FF0000"/>
                </a:solidFill>
                <a:latin typeface="HelveticaNeueLT Pro 45 Lt"/>
                <a:ea typeface="HelveticaNeueLT Pro 45 Lt"/>
                <a:cs typeface="Times New Roman" panose="02020603050405020304" pitchFamily="18" charset="0"/>
              </a:rPr>
              <a:t>Cardiau stori</a:t>
            </a:r>
            <a:r>
              <a:rPr lang="cy-GB" sz="2800" b="1">
                <a:solidFill>
                  <a:srgbClr val="FF0000"/>
                </a:solidFill>
                <a:latin typeface="HelveticaNeueLT Pro 45 Lt"/>
                <a:ea typeface="HelveticaNeueLT Pro 45 Lt"/>
                <a:cs typeface="Times New Roman" panose="02020603050405020304" pitchFamily="18" charset="0"/>
              </a:rPr>
              <a:t> </a:t>
            </a:r>
          </a:p>
        </p:txBody>
      </p:sp>
    </p:spTree>
    <p:extLst>
      <p:ext uri="{BB962C8B-B14F-4D97-AF65-F5344CB8AC3E}">
        <p14:creationId xmlns:p14="http://schemas.microsoft.com/office/powerpoint/2010/main" val="256300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78CE5462-7887-4839-9321-103D352E5D21}"/>
              </a:ext>
            </a:extLst>
          </p:cNvPr>
          <p:cNvSpPr txBox="1"/>
          <p:nvPr/>
        </p:nvSpPr>
        <p:spPr>
          <a:xfrm>
            <a:off x="407368" y="476672"/>
            <a:ext cx="8777524" cy="936104"/>
          </a:xfrm>
          <a:prstGeom prst="rect">
            <a:avLst/>
          </a:prstGeom>
          <a:solidFill>
            <a:schemeClr val="bg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cy-GB" sz="1600" dirty="0">
                <a:latin typeface="+mj-lt"/>
                <a:ea typeface="HelveticaNeueLT Pro 45 Lt"/>
                <a:cs typeface="Times New Roman" panose="02020603050405020304" pitchFamily="18" charset="0"/>
              </a:rPr>
              <a:t>a. </a:t>
            </a:r>
            <a:r>
              <a:rPr lang="cy-GB" sz="1600" dirty="0">
                <a:latin typeface="HelveticaNeueLT Pro 45 Lt"/>
                <a:ea typeface="HelveticaNeueLT Pro 45 Lt"/>
                <a:cs typeface="Times New Roman" panose="02020603050405020304" pitchFamily="18" charset="0"/>
              </a:rPr>
              <a:t>Rydych chi’n chwarae pêl-droed yn y parc gyda ffrind. Mae tad eich ffrind yn eistedd ar fainc. Mae dyn ar fainc arall gerllaw wedi bod yn </a:t>
            </a:r>
            <a:r>
              <a:rPr lang="cy-GB" sz="1600" b="1" dirty="0">
                <a:latin typeface="HelveticaNeueLT Pro 45 Lt"/>
                <a:ea typeface="HelveticaNeueLT Pro 45 Lt"/>
                <a:cs typeface="Times New Roman" panose="02020603050405020304" pitchFamily="18" charset="0"/>
              </a:rPr>
              <a:t>bwyta ei ginio</a:t>
            </a:r>
            <a:r>
              <a:rPr lang="cy-GB" sz="1600" dirty="0">
                <a:latin typeface="HelveticaNeueLT Pro 45 Lt"/>
                <a:ea typeface="HelveticaNeueLT Pro 45 Lt"/>
                <a:cs typeface="Times New Roman" panose="02020603050405020304" pitchFamily="18" charset="0"/>
              </a:rPr>
              <a:t>. Yn sydyn, mae’n sefyll ar ei draed ac </a:t>
            </a:r>
            <a:br>
              <a:rPr lang="cy-GB" sz="1600" dirty="0">
                <a:latin typeface="HelveticaNeueLT Pro 45 Lt"/>
                <a:ea typeface="HelveticaNeueLT Pro 45 Lt"/>
                <a:cs typeface="Times New Roman" panose="02020603050405020304" pitchFamily="18" charset="0"/>
              </a:rPr>
            </a:br>
            <a:r>
              <a:rPr lang="cy-GB" sz="1600" dirty="0">
                <a:latin typeface="HelveticaNeueLT Pro 45 Lt"/>
                <a:ea typeface="HelveticaNeueLT Pro 45 Lt"/>
                <a:cs typeface="Times New Roman" panose="02020603050405020304" pitchFamily="18" charset="0"/>
              </a:rPr>
              <a:t>yn edrych yn ofnus. Mae’n edrych fel </a:t>
            </a:r>
            <a:r>
              <a:rPr lang="cy-GB" sz="1600" b="1" dirty="0">
                <a:latin typeface="HelveticaNeueLT Pro 45 Lt"/>
                <a:ea typeface="HelveticaNeueLT Pro 45 Lt"/>
                <a:cs typeface="Times New Roman" panose="02020603050405020304" pitchFamily="18" charset="0"/>
              </a:rPr>
              <a:t>nad yw'n gallu anadlu</a:t>
            </a:r>
            <a:r>
              <a:rPr lang="cy-GB" sz="1600" dirty="0">
                <a:latin typeface="HelveticaNeueLT Pro 45 Lt"/>
                <a:ea typeface="HelveticaNeueLT Pro 45 Lt"/>
                <a:cs typeface="Times New Roman" panose="02020603050405020304" pitchFamily="18" charset="0"/>
              </a:rPr>
              <a:t>, ac mae’n </a:t>
            </a:r>
            <a:r>
              <a:rPr lang="cy-GB" sz="1600" b="1" dirty="0">
                <a:latin typeface="HelveticaNeueLT Pro 45 Lt"/>
                <a:ea typeface="HelveticaNeueLT Pro 45 Lt"/>
                <a:cs typeface="Times New Roman" panose="02020603050405020304" pitchFamily="18" charset="0"/>
              </a:rPr>
              <a:t>pwyntio at ei wddf</a:t>
            </a:r>
            <a:r>
              <a:rPr lang="cy-GB" sz="1600" dirty="0">
                <a:latin typeface="HelveticaNeueLT Pro 45 Lt"/>
                <a:ea typeface="HelveticaNeueLT Pro 45 Lt"/>
                <a:cs typeface="Times New Roman" panose="02020603050405020304" pitchFamily="18" charset="0"/>
              </a:rPr>
              <a:t>.</a:t>
            </a:r>
          </a:p>
          <a:p>
            <a:pPr>
              <a:lnSpc>
                <a:spcPct val="107000"/>
              </a:lnSpc>
              <a:spcAft>
                <a:spcPts val="800"/>
              </a:spcAft>
            </a:pPr>
            <a:r>
              <a:rPr lang="cy-GB" sz="1800" dirty="0">
                <a:latin typeface="HelveticaNeueLT Pro 45 Lt"/>
                <a:ea typeface="HelveticaNeueLT Pro 45 Lt"/>
                <a:cs typeface="Times New Roman" panose="02020603050405020304" pitchFamily="18" charset="0"/>
              </a:rPr>
              <a:t> </a:t>
            </a:r>
          </a:p>
        </p:txBody>
      </p:sp>
      <p:pic>
        <p:nvPicPr>
          <p:cNvPr id="3" name="Picture 2">
            <a:extLst>
              <a:ext uri="{FF2B5EF4-FFF2-40B4-BE49-F238E27FC236}">
                <a16:creationId xmlns:a16="http://schemas.microsoft.com/office/drawing/2014/main" id="{A4B4E33D-089D-4026-AF36-B449885636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3352" y="1734732"/>
            <a:ext cx="5180382" cy="3286125"/>
          </a:xfrm>
          <a:prstGeom prst="rect">
            <a:avLst/>
          </a:prstGeom>
        </p:spPr>
      </p:pic>
      <p:pic>
        <p:nvPicPr>
          <p:cNvPr id="4" name="Picture 3">
            <a:extLst>
              <a:ext uri="{FF2B5EF4-FFF2-40B4-BE49-F238E27FC236}">
                <a16:creationId xmlns:a16="http://schemas.microsoft.com/office/drawing/2014/main" id="{66992E0A-0A13-4B40-A99B-B6E8D05D47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98918" y="2708920"/>
            <a:ext cx="6545527" cy="3888432"/>
          </a:xfrm>
          <a:prstGeom prst="rect">
            <a:avLst/>
          </a:prstGeom>
        </p:spPr>
      </p:pic>
    </p:spTree>
    <p:extLst>
      <p:ext uri="{BB962C8B-B14F-4D97-AF65-F5344CB8AC3E}">
        <p14:creationId xmlns:p14="http://schemas.microsoft.com/office/powerpoint/2010/main" val="177841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6F6CDF5-1DF0-4453-9342-B6645547A40E}"/>
              </a:ext>
            </a:extLst>
          </p:cNvPr>
          <p:cNvSpPr txBox="1">
            <a:spLocks noChangeArrowheads="1"/>
          </p:cNvSpPr>
          <p:nvPr/>
        </p:nvSpPr>
        <p:spPr bwMode="auto">
          <a:xfrm>
            <a:off x="191344" y="404664"/>
            <a:ext cx="8750051" cy="9361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cy-GB" sz="1600" dirty="0">
                <a:latin typeface="+mj-lt"/>
                <a:ea typeface="HelveticaNeueLT Pro 45 Lt"/>
                <a:cs typeface="Times New Roman" panose="02020603050405020304" pitchFamily="18" charset="0"/>
              </a:rPr>
              <a:t>b. </a:t>
            </a:r>
            <a:r>
              <a:rPr lang="cy-GB" sz="1600" dirty="0">
                <a:latin typeface="HelveticaNeueLT Pro 45 Lt"/>
                <a:ea typeface="HelveticaNeueLT Pro 45 Lt"/>
                <a:cs typeface="Times New Roman" panose="02020603050405020304" pitchFamily="18" charset="0"/>
              </a:rPr>
              <a:t>Rydych chi ar faes chwarae’r ysgol. Mae grŵp o’ch ffrindiau’n rhedeg o gwmpas yn gyflym. Rydych chi'n gweld un ohonyn nhw’n </a:t>
            </a:r>
            <a:r>
              <a:rPr lang="cy-GB" sz="1600" b="1" dirty="0">
                <a:latin typeface="HelveticaNeueLT Pro 45 Lt"/>
                <a:ea typeface="HelveticaNeueLT Pro 45 Lt"/>
                <a:cs typeface="Times New Roman" panose="02020603050405020304" pitchFamily="18" charset="0"/>
              </a:rPr>
              <a:t>baglu</a:t>
            </a:r>
            <a:r>
              <a:rPr lang="cy-GB" sz="1600" dirty="0">
                <a:latin typeface="HelveticaNeueLT Pro 45 Lt"/>
                <a:ea typeface="HelveticaNeueLT Pro 45 Lt"/>
                <a:cs typeface="Times New Roman" panose="02020603050405020304" pitchFamily="18" charset="0"/>
              </a:rPr>
              <a:t> dros gôt sydd wedi cael ei gadael ar y llawr. </a:t>
            </a:r>
            <a:br>
              <a:rPr lang="cy-GB" sz="1600" dirty="0">
                <a:latin typeface="HelveticaNeueLT Pro 45 Lt"/>
                <a:ea typeface="HelveticaNeueLT Pro 45 Lt"/>
                <a:cs typeface="Times New Roman" panose="02020603050405020304" pitchFamily="18" charset="0"/>
              </a:rPr>
            </a:br>
            <a:r>
              <a:rPr lang="cy-GB" sz="1600" dirty="0">
                <a:latin typeface="HelveticaNeueLT Pro 45 Lt"/>
                <a:ea typeface="HelveticaNeueLT Pro 45 Lt"/>
                <a:cs typeface="Times New Roman" panose="02020603050405020304" pitchFamily="18" charset="0"/>
              </a:rPr>
              <a:t>Mae’n </a:t>
            </a:r>
            <a:r>
              <a:rPr lang="cy-GB" sz="1600" b="1" dirty="0">
                <a:latin typeface="HelveticaNeueLT Pro 45 Lt"/>
                <a:ea typeface="HelveticaNeueLT Pro 45 Lt"/>
                <a:cs typeface="Times New Roman" panose="02020603050405020304" pitchFamily="18" charset="0"/>
              </a:rPr>
              <a:t>taro ei ben</a:t>
            </a:r>
            <a:r>
              <a:rPr lang="cy-GB" sz="1600" dirty="0">
                <a:latin typeface="HelveticaNeueLT Pro 45 Lt"/>
                <a:ea typeface="HelveticaNeueLT Pro 45 Lt"/>
                <a:cs typeface="Times New Roman" panose="02020603050405020304" pitchFamily="18" charset="0"/>
              </a:rPr>
              <a:t> yn galed iawn ar y llawr ac yn dweud bod </a:t>
            </a:r>
            <a:r>
              <a:rPr lang="cy-GB" sz="1600" b="1" dirty="0">
                <a:latin typeface="HelveticaNeueLT Pro 45 Lt"/>
                <a:ea typeface="HelveticaNeueLT Pro 45 Lt"/>
                <a:cs typeface="Times New Roman" panose="02020603050405020304" pitchFamily="18" charset="0"/>
              </a:rPr>
              <a:t>ei ben yn brifo llawer</a:t>
            </a:r>
            <a:r>
              <a:rPr lang="cy-GB" sz="1600" dirty="0">
                <a:latin typeface="HelveticaNeueLT Pro 45 Lt"/>
                <a:ea typeface="HelveticaNeueLT Pro 45 Lt"/>
                <a:cs typeface="Times New Roman" panose="02020603050405020304" pitchFamily="18" charset="0"/>
              </a:rPr>
              <a:t>.</a:t>
            </a:r>
          </a:p>
          <a:p>
            <a:pPr>
              <a:lnSpc>
                <a:spcPct val="107000"/>
              </a:lnSpc>
              <a:spcAft>
                <a:spcPts val="800"/>
              </a:spcAft>
            </a:pPr>
            <a:r>
              <a:rPr lang="cy-GB" sz="1600" dirty="0">
                <a:latin typeface="HelveticaNeueLT Pro 45 Lt"/>
                <a:ea typeface="HelveticaNeueLT Pro 45 Lt"/>
                <a:cs typeface="Times New Roman" panose="02020603050405020304" pitchFamily="18" charset="0"/>
              </a:rPr>
              <a:t> </a:t>
            </a:r>
          </a:p>
        </p:txBody>
      </p:sp>
      <p:pic>
        <p:nvPicPr>
          <p:cNvPr id="3" name="Picture 2">
            <a:extLst>
              <a:ext uri="{FF2B5EF4-FFF2-40B4-BE49-F238E27FC236}">
                <a16:creationId xmlns:a16="http://schemas.microsoft.com/office/drawing/2014/main" id="{0EA33937-A0A7-4503-A8F4-60593B6D7E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3" y="1700808"/>
            <a:ext cx="5378209" cy="3333262"/>
          </a:xfrm>
          <a:prstGeom prst="rect">
            <a:avLst/>
          </a:prstGeom>
        </p:spPr>
      </p:pic>
      <p:pic>
        <p:nvPicPr>
          <p:cNvPr id="4" name="Picture 3">
            <a:extLst>
              <a:ext uri="{FF2B5EF4-FFF2-40B4-BE49-F238E27FC236}">
                <a16:creationId xmlns:a16="http://schemas.microsoft.com/office/drawing/2014/main" id="{D39FF84B-B548-4C29-ABF0-64AD3AD5B7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31903" y="2636912"/>
            <a:ext cx="6170463" cy="4052923"/>
          </a:xfrm>
          <a:prstGeom prst="rect">
            <a:avLst/>
          </a:prstGeom>
        </p:spPr>
      </p:pic>
    </p:spTree>
    <p:extLst>
      <p:ext uri="{BB962C8B-B14F-4D97-AF65-F5344CB8AC3E}">
        <p14:creationId xmlns:p14="http://schemas.microsoft.com/office/powerpoint/2010/main" val="239034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F0BE1344-9D2A-4EEB-8A4C-CC699A15FEAD}"/>
              </a:ext>
            </a:extLst>
          </p:cNvPr>
          <p:cNvSpPr txBox="1">
            <a:spLocks noChangeArrowheads="1"/>
          </p:cNvSpPr>
          <p:nvPr/>
        </p:nvSpPr>
        <p:spPr bwMode="auto">
          <a:xfrm>
            <a:off x="335360" y="420316"/>
            <a:ext cx="7021859" cy="9204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cy-GB" sz="1600" dirty="0">
                <a:latin typeface="+mj-lt"/>
                <a:ea typeface="HelveticaNeueLT Pro 45 Lt"/>
                <a:cs typeface="Times New Roman" panose="02020603050405020304" pitchFamily="18" charset="0"/>
              </a:rPr>
              <a:t>c. </a:t>
            </a:r>
            <a:r>
              <a:rPr lang="cy-GB" sz="1600" dirty="0">
                <a:latin typeface="HelveticaNeueLT Pro 45 Lt"/>
                <a:ea typeface="HelveticaNeueLT Pro 45 Lt"/>
                <a:cs typeface="Times New Roman" panose="02020603050405020304" pitchFamily="18" charset="0"/>
              </a:rPr>
              <a:t>Rydych chi’n </a:t>
            </a:r>
            <a:r>
              <a:rPr lang="cy-GB" sz="1600" b="1" dirty="0">
                <a:latin typeface="HelveticaNeueLT Pro 45 Lt"/>
                <a:ea typeface="HelveticaNeueLT Pro 45 Lt"/>
                <a:cs typeface="Times New Roman" panose="02020603050405020304" pitchFamily="18" charset="0"/>
              </a:rPr>
              <a:t>rhedeg</a:t>
            </a:r>
            <a:r>
              <a:rPr lang="cy-GB" sz="1600" dirty="0">
                <a:latin typeface="HelveticaNeueLT Pro 45 Lt"/>
                <a:ea typeface="HelveticaNeueLT Pro 45 Lt"/>
                <a:cs typeface="Times New Roman" panose="02020603050405020304" pitchFamily="18" charset="0"/>
              </a:rPr>
              <a:t> i lawr y grisiau gyda grŵp o’ch ffrindiau yn yr ysgol. </a:t>
            </a:r>
            <a:br>
              <a:rPr lang="cy-GB" sz="1600" dirty="0">
                <a:latin typeface="HelveticaNeueLT Pro 45 Lt"/>
                <a:ea typeface="HelveticaNeueLT Pro 45 Lt"/>
                <a:cs typeface="Times New Roman" panose="02020603050405020304" pitchFamily="18" charset="0"/>
              </a:rPr>
            </a:br>
            <a:r>
              <a:rPr lang="cy-GB" sz="1600" dirty="0">
                <a:latin typeface="HelveticaNeueLT Pro 45 Lt"/>
                <a:ea typeface="HelveticaNeueLT Pro 45 Lt"/>
                <a:cs typeface="Times New Roman" panose="02020603050405020304" pitchFamily="18" charset="0"/>
              </a:rPr>
              <a:t>Mae un o’ch ffrindiau’n </a:t>
            </a:r>
            <a:r>
              <a:rPr lang="cy-GB" sz="1600" b="1" dirty="0">
                <a:latin typeface="HelveticaNeueLT Pro 45 Lt"/>
                <a:ea typeface="HelveticaNeueLT Pro 45 Lt"/>
                <a:cs typeface="Times New Roman" panose="02020603050405020304" pitchFamily="18" charset="0"/>
              </a:rPr>
              <a:t>syrthio</a:t>
            </a:r>
            <a:r>
              <a:rPr lang="cy-GB" sz="1600" dirty="0">
                <a:latin typeface="HelveticaNeueLT Pro 45 Lt"/>
                <a:ea typeface="HelveticaNeueLT Pro 45 Lt"/>
                <a:cs typeface="Times New Roman" panose="02020603050405020304" pitchFamily="18" charset="0"/>
              </a:rPr>
              <a:t> i lawr y grisiau o’ch blaen, ac mae bellach </a:t>
            </a:r>
            <a:br>
              <a:rPr lang="cy-GB" sz="1600" dirty="0">
                <a:latin typeface="HelveticaNeueLT Pro 45 Lt"/>
                <a:ea typeface="HelveticaNeueLT Pro 45 Lt"/>
                <a:cs typeface="Times New Roman" panose="02020603050405020304" pitchFamily="18" charset="0"/>
              </a:rPr>
            </a:br>
            <a:r>
              <a:rPr lang="cy-GB" sz="1600" dirty="0">
                <a:latin typeface="HelveticaNeueLT Pro 45 Lt"/>
                <a:ea typeface="HelveticaNeueLT Pro 45 Lt"/>
                <a:cs typeface="Times New Roman" panose="02020603050405020304" pitchFamily="18" charset="0"/>
              </a:rPr>
              <a:t>yn </a:t>
            </a:r>
            <a:r>
              <a:rPr lang="cy-GB" sz="1600" b="1" dirty="0">
                <a:latin typeface="HelveticaNeueLT Pro 45 Lt"/>
                <a:ea typeface="HelveticaNeueLT Pro 45 Lt"/>
                <a:cs typeface="Times New Roman" panose="02020603050405020304" pitchFamily="18" charset="0"/>
              </a:rPr>
              <a:t>crïo’n uchel</a:t>
            </a:r>
            <a:r>
              <a:rPr lang="cy-GB" sz="1600" dirty="0">
                <a:latin typeface="HelveticaNeueLT Pro 45 Lt"/>
                <a:ea typeface="HelveticaNeueLT Pro 45 Lt"/>
                <a:cs typeface="Times New Roman" panose="02020603050405020304" pitchFamily="18" charset="0"/>
              </a:rPr>
              <a:t> ac yn </a:t>
            </a:r>
            <a:r>
              <a:rPr lang="cy-GB" sz="1600" b="1" dirty="0">
                <a:latin typeface="HelveticaNeueLT Pro 45 Lt"/>
                <a:ea typeface="HelveticaNeueLT Pro 45 Lt"/>
                <a:cs typeface="Times New Roman" panose="02020603050405020304" pitchFamily="18" charset="0"/>
              </a:rPr>
              <a:t>dal ei fraich</a:t>
            </a:r>
            <a:r>
              <a:rPr lang="cy-GB" sz="1600" dirty="0">
                <a:latin typeface="HelveticaNeueLT Pro 45 Lt"/>
                <a:ea typeface="HelveticaNeueLT Pro 45 Lt"/>
                <a:cs typeface="Times New Roman" panose="02020603050405020304" pitchFamily="18" charset="0"/>
              </a:rPr>
              <a:t> mewn </a:t>
            </a:r>
            <a:r>
              <a:rPr lang="cy-GB" sz="1600" b="1" dirty="0">
                <a:latin typeface="HelveticaNeueLT Pro 45 Lt"/>
                <a:ea typeface="HelveticaNeueLT Pro 45 Lt"/>
                <a:cs typeface="Times New Roman" panose="02020603050405020304" pitchFamily="18" charset="0"/>
              </a:rPr>
              <a:t>llawer o boen</a:t>
            </a:r>
            <a:r>
              <a:rPr lang="cy-GB" sz="1600" dirty="0">
                <a:latin typeface="HelveticaNeueLT Pro 45 Lt"/>
                <a:ea typeface="HelveticaNeueLT Pro 45 Lt"/>
                <a:cs typeface="Times New Roman" panose="02020603050405020304" pitchFamily="18" charset="0"/>
              </a:rPr>
              <a:t>.</a:t>
            </a:r>
          </a:p>
          <a:p>
            <a:pPr>
              <a:lnSpc>
                <a:spcPct val="107000"/>
              </a:lnSpc>
              <a:spcAft>
                <a:spcPts val="800"/>
              </a:spcAft>
            </a:pPr>
            <a:r>
              <a:rPr lang="cy-GB" sz="1600" dirty="0">
                <a:latin typeface="HelveticaNeueLT Pro 45 Lt"/>
                <a:ea typeface="HelveticaNeueLT Pro 45 Lt"/>
                <a:cs typeface="Times New Roman" panose="02020603050405020304" pitchFamily="18" charset="0"/>
              </a:rPr>
              <a:t> </a:t>
            </a:r>
          </a:p>
        </p:txBody>
      </p:sp>
      <p:pic>
        <p:nvPicPr>
          <p:cNvPr id="4" name="Picture 3">
            <a:extLst>
              <a:ext uri="{FF2B5EF4-FFF2-40B4-BE49-F238E27FC236}">
                <a16:creationId xmlns:a16="http://schemas.microsoft.com/office/drawing/2014/main" id="{3DB8AEE8-5062-41D6-9D97-AAA09CBD06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9328" y="1772816"/>
            <a:ext cx="5558796" cy="3528392"/>
          </a:xfrm>
          <a:prstGeom prst="rect">
            <a:avLst/>
          </a:prstGeom>
        </p:spPr>
      </p:pic>
      <p:pic>
        <p:nvPicPr>
          <p:cNvPr id="5" name="Picture 4">
            <a:extLst>
              <a:ext uri="{FF2B5EF4-FFF2-40B4-BE49-F238E27FC236}">
                <a16:creationId xmlns:a16="http://schemas.microsoft.com/office/drawing/2014/main" id="{CA15B44B-7707-448B-A33B-DF6ADA4221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91943" y="2564905"/>
            <a:ext cx="5833807" cy="4085596"/>
          </a:xfrm>
          <a:prstGeom prst="rect">
            <a:avLst/>
          </a:prstGeom>
        </p:spPr>
      </p:pic>
    </p:spTree>
    <p:extLst>
      <p:ext uri="{BB962C8B-B14F-4D97-AF65-F5344CB8AC3E}">
        <p14:creationId xmlns:p14="http://schemas.microsoft.com/office/powerpoint/2010/main" val="318280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8DF3518-943B-4A3D-825A-2AF70150E7FB}"/>
              </a:ext>
            </a:extLst>
          </p:cNvPr>
          <p:cNvSpPr txBox="1">
            <a:spLocks noChangeArrowheads="1"/>
          </p:cNvSpPr>
          <p:nvPr/>
        </p:nvSpPr>
        <p:spPr bwMode="auto">
          <a:xfrm>
            <a:off x="263353" y="404664"/>
            <a:ext cx="7776864" cy="115212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cy-GB" sz="1600" dirty="0">
                <a:latin typeface="+mj-lt"/>
                <a:ea typeface="HelveticaNeueLT Pro 45 Lt"/>
                <a:cs typeface="Times New Roman" panose="02020603050405020304" pitchFamily="18" charset="0"/>
              </a:rPr>
              <a:t>ch. </a:t>
            </a:r>
            <a:r>
              <a:rPr lang="cy-GB" sz="1600" dirty="0">
                <a:latin typeface="HelveticaNeueLT Pro 45 Lt"/>
                <a:ea typeface="HelveticaNeueLT Pro 45 Lt"/>
                <a:cs typeface="Times New Roman" panose="02020603050405020304" pitchFamily="18" charset="0"/>
              </a:rPr>
              <a:t>Rydych chi mewn caffi gyda ffrind a’i rieni. Mae gweinydd yn mynd heibio yn cario hambwrdd. Mae’r gweinydd yn baglu ac mae </a:t>
            </a:r>
            <a:r>
              <a:rPr lang="cy-GB" sz="1600" b="1" dirty="0">
                <a:latin typeface="HelveticaNeueLT Pro 45 Lt"/>
                <a:ea typeface="HelveticaNeueLT Pro 45 Lt"/>
                <a:cs typeface="Times New Roman" panose="02020603050405020304" pitchFamily="18" charset="0"/>
              </a:rPr>
              <a:t>pot o de poeth yn cwympo</a:t>
            </a:r>
            <a:r>
              <a:rPr lang="cy-GB" sz="1600" dirty="0">
                <a:latin typeface="HelveticaNeueLT Pro 45 Lt"/>
                <a:ea typeface="HelveticaNeueLT Pro 45 Lt"/>
                <a:cs typeface="Times New Roman" panose="02020603050405020304" pitchFamily="18" charset="0"/>
              </a:rPr>
              <a:t> oddi ar yr hambwrdd ac yn tywallt te dros </a:t>
            </a:r>
            <a:r>
              <a:rPr lang="cy-GB" sz="1600" b="1" dirty="0">
                <a:latin typeface="HelveticaNeueLT Pro 45 Lt"/>
                <a:ea typeface="HelveticaNeueLT Pro 45 Lt"/>
                <a:cs typeface="Times New Roman" panose="02020603050405020304" pitchFamily="18" charset="0"/>
              </a:rPr>
              <a:t>fraich</a:t>
            </a:r>
            <a:r>
              <a:rPr lang="cy-GB" sz="1600" dirty="0">
                <a:latin typeface="HelveticaNeueLT Pro 45 Lt"/>
                <a:ea typeface="HelveticaNeueLT Pro 45 Lt"/>
                <a:cs typeface="Times New Roman" panose="02020603050405020304" pitchFamily="18" charset="0"/>
              </a:rPr>
              <a:t> menyw sy’n eistedd ar y bwrdd wrth eich ymyl. Mae hi wedi </a:t>
            </a:r>
            <a:r>
              <a:rPr lang="cy-GB" sz="1600" b="1" dirty="0">
                <a:latin typeface="HelveticaNeueLT Pro 45 Lt"/>
                <a:ea typeface="HelveticaNeueLT Pro 45 Lt"/>
                <a:cs typeface="Times New Roman" panose="02020603050405020304" pitchFamily="18" charset="0"/>
              </a:rPr>
              <a:t>cynhyrfu</a:t>
            </a:r>
            <a:r>
              <a:rPr lang="cy-GB" sz="1600" dirty="0">
                <a:latin typeface="HelveticaNeueLT Pro 45 Lt"/>
                <a:ea typeface="HelveticaNeueLT Pro 45 Lt"/>
                <a:cs typeface="Times New Roman" panose="02020603050405020304" pitchFamily="18" charset="0"/>
              </a:rPr>
              <a:t>, ac mae </a:t>
            </a:r>
            <a:r>
              <a:rPr lang="cy-GB" sz="1600" b="1" dirty="0">
                <a:latin typeface="HelveticaNeueLT Pro 45 Lt"/>
                <a:ea typeface="HelveticaNeueLT Pro 45 Lt"/>
                <a:cs typeface="Times New Roman" panose="02020603050405020304" pitchFamily="18" charset="0"/>
              </a:rPr>
              <a:t>ei braich yn mynd yn goch iawn</a:t>
            </a:r>
            <a:r>
              <a:rPr lang="cy-GB" sz="1600" dirty="0">
                <a:latin typeface="HelveticaNeueLT Pro 45 Lt"/>
                <a:ea typeface="HelveticaNeueLT Pro 45 Lt"/>
                <a:cs typeface="Times New Roman" panose="02020603050405020304" pitchFamily="18" charset="0"/>
              </a:rPr>
              <a:t>.</a:t>
            </a:r>
          </a:p>
          <a:p>
            <a:pPr>
              <a:lnSpc>
                <a:spcPct val="107000"/>
              </a:lnSpc>
              <a:spcAft>
                <a:spcPts val="800"/>
              </a:spcAft>
            </a:pPr>
            <a:r>
              <a:rPr lang="cy-GB" sz="1600" dirty="0">
                <a:latin typeface="HelveticaNeueLT Pro 45 Lt"/>
                <a:ea typeface="HelveticaNeueLT Pro 45 Lt"/>
                <a:cs typeface="Times New Roman" panose="02020603050405020304" pitchFamily="18" charset="0"/>
              </a:rPr>
              <a:t> </a:t>
            </a:r>
          </a:p>
        </p:txBody>
      </p:sp>
      <p:pic>
        <p:nvPicPr>
          <p:cNvPr id="3" name="Picture 2">
            <a:extLst>
              <a:ext uri="{FF2B5EF4-FFF2-40B4-BE49-F238E27FC236}">
                <a16:creationId xmlns:a16="http://schemas.microsoft.com/office/drawing/2014/main" id="{3E5741B2-F092-4454-AB0F-CFADB33B12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6082" y="1732816"/>
            <a:ext cx="5269510" cy="3424376"/>
          </a:xfrm>
          <a:prstGeom prst="rect">
            <a:avLst/>
          </a:prstGeom>
        </p:spPr>
      </p:pic>
      <p:pic>
        <p:nvPicPr>
          <p:cNvPr id="4" name="Picture 3">
            <a:extLst>
              <a:ext uri="{FF2B5EF4-FFF2-40B4-BE49-F238E27FC236}">
                <a16:creationId xmlns:a16="http://schemas.microsoft.com/office/drawing/2014/main" id="{18350C73-6A3C-4DEA-BF07-E00A0B14E0A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59896" y="2780928"/>
            <a:ext cx="6291544" cy="3922452"/>
          </a:xfrm>
          <a:prstGeom prst="rect">
            <a:avLst/>
          </a:prstGeom>
        </p:spPr>
      </p:pic>
    </p:spTree>
    <p:extLst>
      <p:ext uri="{BB962C8B-B14F-4D97-AF65-F5344CB8AC3E}">
        <p14:creationId xmlns:p14="http://schemas.microsoft.com/office/powerpoint/2010/main" val="241010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EF2E36A-A100-4175-9277-B1B1FE36BBB7}"/>
              </a:ext>
            </a:extLst>
          </p:cNvPr>
          <p:cNvSpPr txBox="1">
            <a:spLocks noChangeArrowheads="1"/>
          </p:cNvSpPr>
          <p:nvPr/>
        </p:nvSpPr>
        <p:spPr bwMode="auto">
          <a:xfrm>
            <a:off x="272415" y="387801"/>
            <a:ext cx="8750051" cy="8809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cy-GB" sz="1600" dirty="0">
                <a:latin typeface="+mj-lt"/>
                <a:ea typeface="HelveticaNeueLT Pro 45 Lt"/>
                <a:cs typeface="Times New Roman" panose="02020603050405020304" pitchFamily="18" charset="0"/>
              </a:rPr>
              <a:t>d. </a:t>
            </a:r>
            <a:r>
              <a:rPr lang="cy-GB" sz="1600" dirty="0">
                <a:latin typeface="HelveticaNeueLT Pro 45 Lt"/>
                <a:ea typeface="HelveticaNeueLT Pro 45 Lt"/>
                <a:cs typeface="Times New Roman" panose="02020603050405020304" pitchFamily="18" charset="0"/>
              </a:rPr>
              <a:t>Rydych chi gartref ac mae eich mam wedi gofyn i chi a’ch chwaer fach roi trefn ar yr ailgylchu. Mae’r ddau ohonoch chi’n </a:t>
            </a:r>
            <a:r>
              <a:rPr lang="cy-GB" sz="1600" b="1" dirty="0">
                <a:latin typeface="HelveticaNeueLT Pro 45 Lt"/>
                <a:ea typeface="HelveticaNeueLT Pro 45 Lt"/>
                <a:cs typeface="Times New Roman" panose="02020603050405020304" pitchFamily="18" charset="0"/>
              </a:rPr>
              <a:t>rhuthro</a:t>
            </a:r>
            <a:r>
              <a:rPr lang="cy-GB" sz="1600" dirty="0">
                <a:latin typeface="HelveticaNeueLT Pro 45 Lt"/>
                <a:ea typeface="HelveticaNeueLT Pro 45 Lt"/>
                <a:cs typeface="Times New Roman" panose="02020603050405020304" pitchFamily="18" charset="0"/>
              </a:rPr>
              <a:t> am eich bod am chwarae gêm newydd ar ôl gorffen. </a:t>
            </a:r>
            <a:br>
              <a:rPr lang="cy-GB" sz="1600" dirty="0">
                <a:latin typeface="HelveticaNeueLT Pro 45 Lt"/>
                <a:ea typeface="HelveticaNeueLT Pro 45 Lt"/>
                <a:cs typeface="Times New Roman" panose="02020603050405020304" pitchFamily="18" charset="0"/>
              </a:rPr>
            </a:br>
            <a:r>
              <a:rPr lang="cy-GB" sz="1600" dirty="0">
                <a:latin typeface="HelveticaNeueLT Pro 45 Lt"/>
                <a:ea typeface="HelveticaNeueLT Pro 45 Lt"/>
                <a:cs typeface="Times New Roman" panose="02020603050405020304" pitchFamily="18" charset="0"/>
              </a:rPr>
              <a:t>Mae eich chwaer yn </a:t>
            </a:r>
            <a:r>
              <a:rPr lang="cy-GB" sz="1600" b="1" dirty="0">
                <a:latin typeface="HelveticaNeueLT Pro 45 Lt"/>
                <a:ea typeface="HelveticaNeueLT Pro 45 Lt"/>
                <a:cs typeface="Times New Roman" panose="02020603050405020304" pitchFamily="18" charset="0"/>
              </a:rPr>
              <a:t>torri ei chroen</a:t>
            </a:r>
            <a:r>
              <a:rPr lang="cy-GB" sz="1600" dirty="0">
                <a:latin typeface="HelveticaNeueLT Pro 45 Lt"/>
                <a:ea typeface="HelveticaNeueLT Pro 45 Lt"/>
                <a:cs typeface="Times New Roman" panose="02020603050405020304" pitchFamily="18" charset="0"/>
              </a:rPr>
              <a:t> yn wael ar </a:t>
            </a:r>
            <a:r>
              <a:rPr lang="cy-GB" sz="1600" b="1" dirty="0">
                <a:latin typeface="HelveticaNeueLT Pro 45 Lt"/>
                <a:ea typeface="HelveticaNeueLT Pro 45 Lt"/>
                <a:cs typeface="Times New Roman" panose="02020603050405020304" pitchFamily="18" charset="0"/>
              </a:rPr>
              <a:t>dun miniog iawn</a:t>
            </a:r>
            <a:r>
              <a:rPr lang="cy-GB" sz="1600" dirty="0">
                <a:latin typeface="HelveticaNeueLT Pro 45 Lt"/>
                <a:ea typeface="HelveticaNeueLT Pro 45 Lt"/>
                <a:cs typeface="Times New Roman" panose="02020603050405020304" pitchFamily="18" charset="0"/>
              </a:rPr>
              <a:t>. Mae’n </a:t>
            </a:r>
            <a:r>
              <a:rPr lang="cy-GB" sz="1600" b="1" dirty="0">
                <a:latin typeface="HelveticaNeueLT Pro 45 Lt"/>
                <a:ea typeface="HelveticaNeueLT Pro 45 Lt"/>
                <a:cs typeface="Times New Roman" panose="02020603050405020304" pitchFamily="18" charset="0"/>
              </a:rPr>
              <a:t>gwaedu</a:t>
            </a:r>
            <a:r>
              <a:rPr lang="cy-GB" sz="1600" dirty="0">
                <a:latin typeface="HelveticaNeueLT Pro 45 Lt"/>
                <a:ea typeface="HelveticaNeueLT Pro 45 Lt"/>
                <a:cs typeface="Times New Roman" panose="02020603050405020304" pitchFamily="18" charset="0"/>
              </a:rPr>
              <a:t> llawer.</a:t>
            </a:r>
          </a:p>
        </p:txBody>
      </p:sp>
      <p:pic>
        <p:nvPicPr>
          <p:cNvPr id="3" name="Picture 2">
            <a:extLst>
              <a:ext uri="{FF2B5EF4-FFF2-40B4-BE49-F238E27FC236}">
                <a16:creationId xmlns:a16="http://schemas.microsoft.com/office/drawing/2014/main" id="{DE4B67DC-27B8-46B9-8585-BEC45371BF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700808"/>
            <a:ext cx="5590648" cy="3528392"/>
          </a:xfrm>
          <a:prstGeom prst="rect">
            <a:avLst/>
          </a:prstGeom>
        </p:spPr>
      </p:pic>
      <p:pic>
        <p:nvPicPr>
          <p:cNvPr id="4" name="Picture 3">
            <a:extLst>
              <a:ext uri="{FF2B5EF4-FFF2-40B4-BE49-F238E27FC236}">
                <a16:creationId xmlns:a16="http://schemas.microsoft.com/office/drawing/2014/main" id="{0A84A548-3746-4936-A464-4E5E3C9556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47928" y="2821481"/>
            <a:ext cx="5976664" cy="3847879"/>
          </a:xfrm>
          <a:prstGeom prst="rect">
            <a:avLst/>
          </a:prstGeom>
        </p:spPr>
      </p:pic>
    </p:spTree>
    <p:extLst>
      <p:ext uri="{BB962C8B-B14F-4D97-AF65-F5344CB8AC3E}">
        <p14:creationId xmlns:p14="http://schemas.microsoft.com/office/powerpoint/2010/main" val="133267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EF2E36A-A100-4175-9277-B1B1FE36BBB7}"/>
              </a:ext>
            </a:extLst>
          </p:cNvPr>
          <p:cNvSpPr txBox="1">
            <a:spLocks noChangeArrowheads="1"/>
          </p:cNvSpPr>
          <p:nvPr/>
        </p:nvSpPr>
        <p:spPr bwMode="auto">
          <a:xfrm>
            <a:off x="1559497" y="980728"/>
            <a:ext cx="8208912" cy="518457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cy-GB" sz="2800" b="1" dirty="0">
                <a:solidFill>
                  <a:srgbClr val="FF0000"/>
                </a:solidFill>
                <a:latin typeface="HelveticaNeueLT Pro 45 Lt"/>
                <a:ea typeface="HelveticaNeueLT Pro 45 Lt"/>
                <a:cs typeface="Times New Roman" panose="02020603050405020304" pitchFamily="18" charset="0"/>
              </a:rPr>
              <a:t>Cwestiynau trafod</a:t>
            </a:r>
          </a:p>
          <a:p>
            <a:pPr marL="342900" lvl="0" indent="-342900">
              <a:lnSpc>
                <a:spcPct val="115000"/>
              </a:lnSpc>
              <a:spcAft>
                <a:spcPts val="0"/>
              </a:spcAft>
              <a:buClr>
                <a:srgbClr val="EE2A24"/>
              </a:buClr>
              <a:buSzPts val="1200"/>
              <a:buFont typeface="HelveticaNeueLT Pro 65 Md"/>
              <a:buChar char="-"/>
              <a:tabLst>
                <a:tab pos="228600" algn="l"/>
                <a:tab pos="457200" algn="l"/>
              </a:tabLst>
            </a:pPr>
            <a:r>
              <a:rPr lang="cy-GB" sz="2800" dirty="0">
                <a:solidFill>
                  <a:srgbClr val="1D1D1B"/>
                </a:solidFill>
                <a:ea typeface="HelveticaNeueLT Pro 45 Lt"/>
                <a:cs typeface="Arial" panose="020B0604020202020204" pitchFamily="34" charset="0"/>
              </a:rPr>
              <a:t>Beth oedd yn digwydd yn y stori hon? </a:t>
            </a:r>
          </a:p>
          <a:p>
            <a:pPr marL="342900" lvl="0" indent="-342900">
              <a:lnSpc>
                <a:spcPct val="115000"/>
              </a:lnSpc>
              <a:spcAft>
                <a:spcPts val="0"/>
              </a:spcAft>
              <a:buClr>
                <a:srgbClr val="EE2A24"/>
              </a:buClr>
              <a:buSzPts val="1200"/>
              <a:buFont typeface="HelveticaNeueLT Pro 65 Md"/>
              <a:buChar char="-"/>
              <a:tabLst>
                <a:tab pos="228600" algn="l"/>
                <a:tab pos="457200" algn="l"/>
              </a:tabLst>
            </a:pPr>
            <a:r>
              <a:rPr lang="cy-GB" sz="2800" dirty="0">
                <a:solidFill>
                  <a:srgbClr val="1D1D1B"/>
                </a:solidFill>
                <a:ea typeface="HelveticaNeueLT Pro 45 Lt"/>
                <a:cs typeface="Arial" panose="020B0604020202020204" pitchFamily="34" charset="0"/>
              </a:rPr>
              <a:t>A gafodd unrhyw un ei anafu? Beth roedd </a:t>
            </a:r>
            <a:br>
              <a:rPr lang="cy-GB" sz="2800" dirty="0">
                <a:solidFill>
                  <a:srgbClr val="1D1D1B"/>
                </a:solidFill>
                <a:ea typeface="HelveticaNeueLT Pro 45 Lt"/>
                <a:cs typeface="Arial" panose="020B0604020202020204" pitchFamily="34" charset="0"/>
              </a:rPr>
            </a:br>
            <a:r>
              <a:rPr lang="cy-GB" sz="2800" dirty="0">
                <a:solidFill>
                  <a:srgbClr val="1D1D1B"/>
                </a:solidFill>
                <a:ea typeface="HelveticaNeueLT Pro 45 Lt"/>
                <a:cs typeface="Arial" panose="020B0604020202020204" pitchFamily="34" charset="0"/>
              </a:rPr>
              <a:t>angen ei wneud i’w helpu? Beth oedd y cam </a:t>
            </a:r>
            <a:br>
              <a:rPr lang="cy-GB" sz="2800" dirty="0">
                <a:solidFill>
                  <a:srgbClr val="1D1D1B"/>
                </a:solidFill>
                <a:ea typeface="HelveticaNeueLT Pro 45 Lt"/>
                <a:cs typeface="Arial" panose="020B0604020202020204" pitchFamily="34" charset="0"/>
              </a:rPr>
            </a:br>
            <a:r>
              <a:rPr lang="cy-GB" sz="2800" dirty="0">
                <a:solidFill>
                  <a:srgbClr val="1D1D1B"/>
                </a:solidFill>
                <a:ea typeface="HelveticaNeueLT Pro 45 Lt"/>
                <a:cs typeface="Arial" panose="020B0604020202020204" pitchFamily="34" charset="0"/>
              </a:rPr>
              <a:t>cymorth cyntaf cywir i’w gymryd?</a:t>
            </a:r>
          </a:p>
          <a:p>
            <a:pPr marL="342900" lvl="0" indent="-342900">
              <a:lnSpc>
                <a:spcPct val="115000"/>
              </a:lnSpc>
              <a:spcAft>
                <a:spcPts val="0"/>
              </a:spcAft>
              <a:buClr>
                <a:srgbClr val="EE2A24"/>
              </a:buClr>
              <a:buSzPts val="1200"/>
              <a:buFont typeface="HelveticaNeueLT Pro 65 Md"/>
              <a:buChar char="-"/>
              <a:tabLst>
                <a:tab pos="228600" algn="l"/>
                <a:tab pos="457200" algn="l"/>
              </a:tabLst>
            </a:pPr>
            <a:r>
              <a:rPr lang="cy-GB" sz="2800" dirty="0">
                <a:solidFill>
                  <a:srgbClr val="1D1D1B"/>
                </a:solidFill>
                <a:ea typeface="HelveticaNeueLT Pro 45 Lt"/>
                <a:cs typeface="Arial" panose="020B0604020202020204" pitchFamily="34" charset="0"/>
              </a:rPr>
              <a:t>Beth roedd angen i’r cymeriadau feddwl amdano </a:t>
            </a:r>
            <a:br>
              <a:rPr lang="cy-GB" sz="2800" dirty="0">
                <a:solidFill>
                  <a:srgbClr val="1D1D1B"/>
                </a:solidFill>
                <a:ea typeface="HelveticaNeueLT Pro 45 Lt"/>
                <a:cs typeface="Arial" panose="020B0604020202020204" pitchFamily="34" charset="0"/>
              </a:rPr>
            </a:br>
            <a:r>
              <a:rPr lang="cy-GB" sz="2800" dirty="0">
                <a:solidFill>
                  <a:srgbClr val="1D1D1B"/>
                </a:solidFill>
                <a:ea typeface="HelveticaNeueLT Pro 45 Lt"/>
                <a:cs typeface="Arial" panose="020B0604020202020204" pitchFamily="34" charset="0"/>
              </a:rPr>
              <a:t>i’w cadw eu hunain ac eraill yn ddiogel? Beth wnaethon nhw i'w cadw eu hunain ac eraill yn ddiogel? A oedd yna unrhyw beth arall roedd </a:t>
            </a:r>
            <a:br>
              <a:rPr lang="cy-GB" sz="2800" dirty="0">
                <a:solidFill>
                  <a:srgbClr val="1D1D1B"/>
                </a:solidFill>
                <a:ea typeface="HelveticaNeueLT Pro 45 Lt"/>
                <a:cs typeface="Arial" panose="020B0604020202020204" pitchFamily="34" charset="0"/>
              </a:rPr>
            </a:br>
            <a:r>
              <a:rPr lang="cy-GB" sz="2800" dirty="0">
                <a:solidFill>
                  <a:srgbClr val="1D1D1B"/>
                </a:solidFill>
                <a:ea typeface="HelveticaNeueLT Pro 45 Lt"/>
                <a:cs typeface="Arial" panose="020B0604020202020204" pitchFamily="34" charset="0"/>
              </a:rPr>
              <a:t>angen iddyn nhw feddwl amdano?</a:t>
            </a:r>
          </a:p>
          <a:p>
            <a:pPr algn="ctr">
              <a:lnSpc>
                <a:spcPct val="107000"/>
              </a:lnSpc>
              <a:spcAft>
                <a:spcPts val="800"/>
              </a:spcAft>
            </a:pPr>
            <a:endParaRPr lang="en-US" sz="1600" b="1" dirty="0">
              <a:solidFill>
                <a:srgbClr val="FF0000"/>
              </a:solidFill>
              <a:latin typeface="HelveticaNeueLT Pro 45 Lt"/>
              <a:ea typeface="HelveticaNeueLT Pro 45 Lt"/>
              <a:cs typeface="Times New Roman" panose="02020603050405020304" pitchFamily="18" charset="0"/>
            </a:endParaRPr>
          </a:p>
        </p:txBody>
      </p:sp>
    </p:spTree>
    <p:extLst>
      <p:ext uri="{BB962C8B-B14F-4D97-AF65-F5344CB8AC3E}">
        <p14:creationId xmlns:p14="http://schemas.microsoft.com/office/powerpoint/2010/main" val="402670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EF2E36A-A100-4175-9277-B1B1FE36BBB7}"/>
              </a:ext>
            </a:extLst>
          </p:cNvPr>
          <p:cNvSpPr txBox="1">
            <a:spLocks noChangeArrowheads="1"/>
          </p:cNvSpPr>
          <p:nvPr/>
        </p:nvSpPr>
        <p:spPr bwMode="auto">
          <a:xfrm>
            <a:off x="2495600" y="764704"/>
            <a:ext cx="5544616" cy="51485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800"/>
              </a:spcAft>
            </a:pPr>
            <a:r>
              <a:rPr lang="cy-GB" sz="2800" b="1" dirty="0">
                <a:solidFill>
                  <a:srgbClr val="FF0000"/>
                </a:solidFill>
                <a:latin typeface="HelveticaNeueLT Pro 45 Lt"/>
                <a:ea typeface="HelveticaNeueLT Pro 45 Lt"/>
                <a:cs typeface="Times New Roman" panose="02020603050405020304" pitchFamily="18" charset="0"/>
              </a:rPr>
              <a:t>Crynhoi</a:t>
            </a:r>
          </a:p>
          <a:p>
            <a:pPr marL="342900" indent="-342900">
              <a:buClr>
                <a:srgbClr val="EE2A24"/>
              </a:buClr>
              <a:buSzPts val="1200"/>
              <a:buFont typeface="HelveticaNeueLT Pro 65 Md"/>
              <a:buChar char="-"/>
              <a:tabLst>
                <a:tab pos="228600" algn="l"/>
                <a:tab pos="457200" algn="l"/>
              </a:tabLst>
            </a:pPr>
            <a:r>
              <a:rPr lang="cy-GB" sz="2800" dirty="0">
                <a:solidFill>
                  <a:srgbClr val="1D1D1B"/>
                </a:solidFill>
                <a:cs typeface="Arial" panose="020B0604020202020204" pitchFamily="34" charset="0"/>
              </a:rPr>
              <a:t>Ym mha straeon roedd angen </a:t>
            </a:r>
            <a:br>
              <a:rPr lang="cy-GB" sz="2800" dirty="0">
                <a:solidFill>
                  <a:srgbClr val="1D1D1B"/>
                </a:solidFill>
                <a:cs typeface="Arial" panose="020B0604020202020204" pitchFamily="34" charset="0"/>
              </a:rPr>
            </a:br>
            <a:r>
              <a:rPr lang="cy-GB" sz="2800" dirty="0">
                <a:solidFill>
                  <a:srgbClr val="1D1D1B"/>
                </a:solidFill>
                <a:cs typeface="Arial" panose="020B0604020202020204" pitchFamily="34" charset="0"/>
              </a:rPr>
              <a:t>i’r cymeriadau feddwl fwyaf </a:t>
            </a:r>
            <a:br>
              <a:rPr lang="cy-GB" sz="2800" dirty="0">
                <a:solidFill>
                  <a:srgbClr val="1D1D1B"/>
                </a:solidFill>
                <a:cs typeface="Arial" panose="020B0604020202020204" pitchFamily="34" charset="0"/>
              </a:rPr>
            </a:br>
            <a:r>
              <a:rPr lang="cy-GB" sz="2800" dirty="0">
                <a:solidFill>
                  <a:srgbClr val="1D1D1B"/>
                </a:solidFill>
                <a:cs typeface="Arial" panose="020B0604020202020204" pitchFamily="34" charset="0"/>
              </a:rPr>
              <a:t>am ddiogelwch?</a:t>
            </a:r>
          </a:p>
          <a:p>
            <a:pPr marL="342900" indent="-342900">
              <a:buClr>
                <a:srgbClr val="EE2A24"/>
              </a:buClr>
              <a:buSzPts val="1200"/>
              <a:buFont typeface="HelveticaNeueLT Pro 65 Md"/>
              <a:buChar char="-"/>
              <a:tabLst>
                <a:tab pos="228600" algn="l"/>
                <a:tab pos="457200" algn="l"/>
              </a:tabLst>
            </a:pPr>
            <a:endParaRPr lang="en-US" sz="2800" dirty="0">
              <a:solidFill>
                <a:srgbClr val="1D1D1B"/>
              </a:solidFill>
              <a:cs typeface="Arial" panose="020B0604020202020204" pitchFamily="34" charset="0"/>
            </a:endParaRPr>
          </a:p>
          <a:p>
            <a:pPr marL="342900" indent="-342900">
              <a:buClr>
                <a:srgbClr val="EE2A24"/>
              </a:buClr>
              <a:buSzPts val="1200"/>
              <a:buFont typeface="HelveticaNeueLT Pro 65 Md"/>
              <a:buChar char="-"/>
              <a:tabLst>
                <a:tab pos="228600" algn="l"/>
                <a:tab pos="457200" algn="l"/>
              </a:tabLst>
            </a:pPr>
            <a:r>
              <a:rPr lang="cy-GB" sz="2800" dirty="0">
                <a:solidFill>
                  <a:srgbClr val="1D1D1B"/>
                </a:solidFill>
                <a:cs typeface="Arial" panose="020B0604020202020204" pitchFamily="34" charset="0"/>
              </a:rPr>
              <a:t>Beth wnaeth y cymeriadau i’w </a:t>
            </a:r>
            <a:br>
              <a:rPr lang="cy-GB" sz="2800" dirty="0">
                <a:solidFill>
                  <a:srgbClr val="1D1D1B"/>
                </a:solidFill>
                <a:cs typeface="Arial" panose="020B0604020202020204" pitchFamily="34" charset="0"/>
              </a:rPr>
            </a:br>
            <a:r>
              <a:rPr lang="cy-GB" sz="2800" dirty="0">
                <a:solidFill>
                  <a:srgbClr val="1D1D1B"/>
                </a:solidFill>
                <a:cs typeface="Arial" panose="020B0604020202020204" pitchFamily="34" charset="0"/>
              </a:rPr>
              <a:t>cadw eu hunain yn ddiogel?</a:t>
            </a:r>
          </a:p>
          <a:p>
            <a:pPr>
              <a:buClr>
                <a:srgbClr val="EE2A24"/>
              </a:buClr>
              <a:buSzPts val="1200"/>
              <a:tabLst>
                <a:tab pos="228600" algn="l"/>
                <a:tab pos="457200" algn="l"/>
              </a:tabLst>
            </a:pPr>
            <a:endParaRPr lang="en-GB" sz="2800" dirty="0">
              <a:solidFill>
                <a:srgbClr val="1D1D1B"/>
              </a:solidFill>
              <a:cs typeface="Arial" panose="020B0604020202020204" pitchFamily="34" charset="0"/>
            </a:endParaRPr>
          </a:p>
          <a:p>
            <a:pPr marL="342900" indent="-342900">
              <a:buClr>
                <a:srgbClr val="EE2A24"/>
              </a:buClr>
              <a:buSzPts val="1200"/>
              <a:buFont typeface="HelveticaNeueLT Pro 65 Md"/>
              <a:buChar char="-"/>
              <a:tabLst>
                <a:tab pos="228600" algn="l"/>
                <a:tab pos="457200" algn="l"/>
              </a:tabLst>
            </a:pPr>
            <a:r>
              <a:rPr lang="cy-GB" sz="2800" dirty="0">
                <a:solidFill>
                  <a:srgbClr val="1D1D1B"/>
                </a:solidFill>
                <a:cs typeface="Arial" panose="020B0604020202020204" pitchFamily="34" charset="0"/>
              </a:rPr>
              <a:t>Beth yw’r pethau allweddol i’w </a:t>
            </a:r>
            <a:br>
              <a:rPr lang="cy-GB" sz="2800" dirty="0">
                <a:solidFill>
                  <a:srgbClr val="1D1D1B"/>
                </a:solidFill>
                <a:cs typeface="Arial" panose="020B0604020202020204" pitchFamily="34" charset="0"/>
              </a:rPr>
            </a:br>
            <a:r>
              <a:rPr lang="cy-GB" sz="2800" dirty="0">
                <a:solidFill>
                  <a:srgbClr val="1D1D1B"/>
                </a:solidFill>
                <a:cs typeface="Arial" panose="020B0604020202020204" pitchFamily="34" charset="0"/>
              </a:rPr>
              <a:t>cofio wrth helpu pobl eraill a’ch </a:t>
            </a:r>
            <a:br>
              <a:rPr lang="cy-GB" sz="2800" dirty="0">
                <a:solidFill>
                  <a:srgbClr val="1D1D1B"/>
                </a:solidFill>
                <a:cs typeface="Arial" panose="020B0604020202020204" pitchFamily="34" charset="0"/>
              </a:rPr>
            </a:br>
            <a:r>
              <a:rPr lang="cy-GB" sz="2800" dirty="0">
                <a:solidFill>
                  <a:srgbClr val="1D1D1B"/>
                </a:solidFill>
                <a:cs typeface="Arial" panose="020B0604020202020204" pitchFamily="34" charset="0"/>
              </a:rPr>
              <a:t>cadw eich hun yn ddiogel? </a:t>
            </a:r>
          </a:p>
        </p:txBody>
      </p:sp>
    </p:spTree>
    <p:extLst>
      <p:ext uri="{BB962C8B-B14F-4D97-AF65-F5344CB8AC3E}">
        <p14:creationId xmlns:p14="http://schemas.microsoft.com/office/powerpoint/2010/main" val="1131925480"/>
      </p:ext>
    </p:extLst>
  </p:cSld>
  <p:clrMapOvr>
    <a:masterClrMapping/>
  </p:clrMapOvr>
</p:sld>
</file>

<file path=ppt/theme/theme1.xml><?xml version="1.0" encoding="utf-8"?>
<a:theme xmlns:a="http://schemas.openxmlformats.org/drawingml/2006/main" name="Red Cross FA V1">
  <a:themeElements>
    <a:clrScheme name="Office">
      <a:dk1>
        <a:srgbClr val="000000"/>
      </a:dk1>
      <a:lt1>
        <a:srgbClr val="FFFFFF"/>
      </a:lt1>
      <a:dk2>
        <a:srgbClr val="EE2A24"/>
      </a:dk2>
      <a:lt2>
        <a:srgbClr val="F6F6F6"/>
      </a:lt2>
      <a:accent1>
        <a:srgbClr val="D0011B"/>
      </a:accent1>
      <a:accent2>
        <a:srgbClr val="AFA48F"/>
      </a:accent2>
      <a:accent3>
        <a:srgbClr val="E95153"/>
      </a:accent3>
      <a:accent4>
        <a:srgbClr val="9D1F21"/>
      </a:accent4>
      <a:accent5>
        <a:srgbClr val="D7D8D7"/>
      </a:accent5>
      <a:accent6>
        <a:srgbClr val="65181B"/>
      </a:accent6>
      <a:hlink>
        <a:srgbClr val="EE2A24"/>
      </a:hlink>
      <a:folHlink>
        <a:srgbClr val="AFA48F"/>
      </a:folHlink>
    </a:clrScheme>
    <a:fontScheme name="Red Cross FA">
      <a:majorFont>
        <a:latin typeface="HelveticaNeueLT Pro 65 Md"/>
        <a:ea typeface=""/>
        <a:cs typeface=""/>
      </a:majorFont>
      <a:minorFont>
        <a:latin typeface="HelveticaNeueLT Pro 45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gn="l">
          <a:defRPr sz="1100" dirty="0" smtClean="0"/>
        </a:defPPr>
      </a:lstStyle>
    </a:txDef>
  </a:objectDefaults>
  <a:extraClrSchemeLst/>
  <a:custClrLst>
    <a:custClr name="Teacher Sand">
      <a:srgbClr val="E4D7AC"/>
    </a:custClr>
    <a:custClr name="Secondary Duck">
      <a:srgbClr val="BADDEA"/>
    </a:custClr>
    <a:custClr name="Primary Mustard">
      <a:srgbClr val="F1B13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Blue">
      <a:srgbClr val="193351"/>
    </a:custClr>
    <a:custClr name="Secondary Grey">
      <a:srgbClr val="5C747A"/>
    </a:custClr>
    <a:custClr name="Primary Sky">
      <a:srgbClr val="158AC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Teal">
      <a:srgbClr val="2B7586"/>
    </a:custClr>
    <a:custClr name="Secondary Steel">
      <a:srgbClr val="5A98C0"/>
    </a:custClr>
    <a:custClr name="Primary Green">
      <a:srgbClr val="40A22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 Claret">
      <a:srgbClr val="7D1C23"/>
    </a:custClr>
    <a:custClr name="Secondary Dark Green">
      <a:srgbClr val="05853A"/>
    </a:custClr>
  </a:custClrLst>
  <a:extLst>
    <a:ext uri="{05A4C25C-085E-4340-85A3-A5531E510DB2}">
      <thm15:themeFamily xmlns:thm15="http://schemas.microsoft.com/office/thememl/2012/main" name="BRC_FirstAid_PowerPoint V2-1-nc-Primary.pptx" id="{0036F32F-BF86-441A-88AE-BEE03C56CB0A}" vid="{E8494D48-662F-44E1-8171-456CBDE4C9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0018B266A524D8C6ED64754E3AA0C" ma:contentTypeVersion="38" ma:contentTypeDescription="Create a new document." ma:contentTypeScope="" ma:versionID="2c4d18413f6cbb8c67f5727473a6ba48">
  <xsd:schema xmlns:xsd="http://www.w3.org/2001/XMLSchema" xmlns:xs="http://www.w3.org/2001/XMLSchema" xmlns:p="http://schemas.microsoft.com/office/2006/metadata/properties" xmlns:ns2="097b2218-eb8c-44f0-b50d-d57756f492cd" xmlns:ns3="7aff5d3a-ac69-412e-8e86-2dc83d63a9de" targetNamespace="http://schemas.microsoft.com/office/2006/metadata/properties" ma:root="true" ma:fieldsID="da635d3af652d0743de53ea3db0bc43c" ns2:_="" ns3:_="">
    <xsd:import namespace="097b2218-eb8c-44f0-b50d-d57756f492cd"/>
    <xsd:import namespace="7aff5d3a-ac69-412e-8e86-2dc83d63a9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Area"/>
                <xsd:element ref="ns3:HighLevelFolder"/>
                <xsd:element ref="ns3:SubFolder" minOccurs="0"/>
                <xsd:element ref="ns3:Archive" minOccurs="0"/>
                <xsd:element ref="ns3:Subfolder2" minOccurs="0"/>
                <xsd:element ref="ns3:Status" minOccurs="0"/>
                <xsd:element ref="ns3:GDPRnonCompliancedate" minOccurs="0"/>
                <xsd:element ref="ns3:Misc_x002e_" minOccurs="0"/>
                <xsd:element ref="ns3:MediaServiceLocation" minOccurs="0"/>
                <xsd:element ref="ns3:MediaLengthInSeconds"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2218-eb8c-44f0-b50d-d57756f492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ff5d3a-ac69-412e-8e86-2dc83d63a9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Area" ma:index="19" ma:displayName="Area (of responsibility)" ma:description="An area of CE activity with a named manager responsible for it. " ma:format="Dropdown" ma:indexed="true" ma:internalName="Area">
      <xsd:simpleType>
        <xsd:restriction base="dms:Choice">
          <xsd:enumeration value="Adult Portfolio"/>
          <xsd:enumeration value="Learning Design"/>
          <xsd:enumeration value="Direct Delivery"/>
          <xsd:enumeration value="Learning and Development"/>
          <xsd:enumeration value="Marketing"/>
          <xsd:enumeration value="Youth Portfolio"/>
          <xsd:enumeration value="Leadership Team"/>
          <xsd:enumeration value="Funding"/>
        </xsd:restriction>
      </xsd:simpleType>
    </xsd:element>
    <xsd:element name="HighLevelFolder" ma:index="20" ma:displayName="High Level Folder" ma:description="The main types of document CE produce" ma:format="Dropdown" ma:indexed="true" ma:internalName="HighLevelFolder">
      <xsd:simpleType>
        <xsd:restriction base="dms:Choice">
          <xsd:enumeration value="Communication"/>
          <xsd:enumeration value="Learning Design"/>
          <xsd:enumeration value="Products"/>
          <xsd:enumeration value="Procedural Documents"/>
          <xsd:enumeration value="Policy Documents"/>
          <xsd:enumeration value="Portfolio"/>
          <xsd:enumeration value="Content Assets"/>
          <xsd:enumeration value="Strategy"/>
          <xsd:enumeration value="Research and Insight"/>
          <xsd:enumeration value="Products / Resources"/>
        </xsd:restriction>
      </xsd:simpleType>
    </xsd:element>
    <xsd:element name="SubFolder" ma:index="21" nillable="true" ma:displayName="Topic" ma:description="What overall topic does this file belong under? - A tag audit is currently ongoing, currently available tags are not representative of the final selection." ma:format="Dropdown" ma:internalName="SubFolder">
      <xsd:complexType>
        <xsd:complexContent>
          <xsd:extension base="dms:MultiChoice">
            <xsd:sequence>
              <xsd:element name="Value" maxOccurs="unbounded" minOccurs="0" nillable="true">
                <xsd:simpleType>
                  <xsd:restriction base="dms:Choice">
                    <xsd:enumeration value="-Apps"/>
                    <xsd:enumeration value="-Kindness"/>
                    <xsd:enumeration value="-Climate Change"/>
                    <xsd:enumeration value="-Curriculum"/>
                    <xsd:enumeration value="-Loneliness"/>
                    <xsd:enumeration value="-Disasters and Emergencies"/>
                    <xsd:enumeration value="-First Aid"/>
                    <xsd:enumeration value="-Refugees and Migration"/>
                    <xsd:enumeration value="-Empathy"/>
                    <xsd:enumeration value="-Pedagogy"/>
                    <xsd:enumeration value="-Agile"/>
                    <xsd:enumeration value="-Support Centre"/>
                    <xsd:enumeration value="-Recruitment and Development"/>
                    <xsd:enumeration value="-Volunteers"/>
                    <xsd:enumeration value="-Ways of Working"/>
                    <xsd:enumeration value="-Conflict"/>
                    <xsd:enumeration value="-Marketing Tools"/>
                    <xsd:enumeration value="-Preparedness"/>
                    <xsd:enumeration value="-Returning to Face to Face"/>
                    <xsd:enumeration value="-Handovers"/>
                    <xsd:enumeration value="-Wellbeing"/>
                    <xsd:enumeration value="-Equality Diversity and Inclusion (EDI)"/>
                    <xsd:enumeration value="- Adapt and Recover"/>
                    <xsd:enumeration value="-Health inequalities"/>
                    <xsd:enumeration value="-Education Standards"/>
                    <xsd:enumeration value="-Respect"/>
                    <xsd:enumeration value="Career Development Pathways"/>
                  </xsd:restriction>
                </xsd:simpleType>
              </xsd:element>
            </xsd:sequence>
          </xsd:extension>
        </xsd:complexContent>
      </xsd:complexType>
    </xsd:element>
    <xsd:element name="Archive" ma:index="22" nillable="true" ma:displayName="Archive" ma:default="0" ma:description="If yes is selected the file will be archived and no longer appear in the general view. It will instead appear in the archive view." ma:format="Dropdown" ma:indexed="true" ma:internalName="Archive">
      <xsd:simpleType>
        <xsd:restriction base="dms:Boolean"/>
      </xsd:simpleType>
    </xsd:element>
    <xsd:element name="Subfolder2" ma:index="23" nillable="true" ma:displayName="Project" ma:description="Which Product or Project does this file relate to? - A tag audit is currently ongoing, currently available tags are not representative of the final selection." ma:format="Dropdown" ma:internalName="Subfolder2">
      <xsd:complexType>
        <xsd:complexContent>
          <xsd:extension base="dms:MultiChoice">
            <xsd:sequence>
              <xsd:element name="Value" maxOccurs="unbounded" minOccurs="0" nillable="true">
                <xsd:simpleType>
                  <xsd:restriction base="dms:Choice">
                    <xsd:enumeration value="-Drugs and Alcohol"/>
                    <xsd:enumeration value="-First Aid Champions"/>
                    <xsd:enumeration value="-Homelessness"/>
                    <xsd:enumeration value="-Knife Crime"/>
                    <xsd:enumeration value="-Lifescan"/>
                    <xsd:enumeration value="-Museums and Archives Posters"/>
                    <xsd:enumeration value="-Older People"/>
                    <xsd:enumeration value="-Sprint"/>
                    <xsd:enumeration value="-Summer of Kindness"/>
                    <xsd:enumeration value="-Training Programmes"/>
                    <xsd:enumeration value="-Bitesize"/>
                    <xsd:enumeration value="-Life Live It"/>
                    <xsd:enumeration value="-Global Disaster Preparedness Centre"/>
                    <xsd:enumeration value="-Not on Sunday"/>
                    <xsd:enumeration value="-World First Aid Day"/>
                    <xsd:enumeration value="-EveryDay First Aid"/>
                    <xsd:enumeration value="-EDI Working Group"/>
                    <xsd:enumeration value="-Scouts"/>
                    <xsd:enumeration value="-Vaccine Voices"/>
                    <xsd:enumeration value="-Refugee Week"/>
                    <xsd:enumeration value="-Newsthink"/>
                    <xsd:enumeration value="-Black Lives Matter"/>
                    <xsd:enumeration value="-Online Teaching Resource"/>
                    <xsd:enumeration value="-Education Standards"/>
                    <xsd:enumeration value="-Co-production"/>
                    <xsd:enumeration value="-Face to Face"/>
                    <xsd:enumeration value="Coping with challenges"/>
                    <xsd:enumeration value="Quality Assurance"/>
                  </xsd:restriction>
                </xsd:simpleType>
              </xsd:element>
            </xsd:sequence>
          </xsd:extension>
        </xsd:complexContent>
      </xsd:complexType>
    </xsd:element>
    <xsd:element name="Status" ma:index="24" nillable="true" ma:displayName="Status" ma:description="To show which of the documents reflects the final live product, and which are just drafts or supported development of product" ma:format="Dropdown" ma:internalName="Status">
      <xsd:simpleType>
        <xsd:union memberTypes="dms:Text">
          <xsd:simpleType>
            <xsd:restriction base="dms:Choice">
              <xsd:enumeration value="Live"/>
              <xsd:enumeration value="In review"/>
              <xsd:enumeration value="Draft"/>
              <xsd:enumeration value="Supporting documents"/>
              <xsd:enumeration value="Non GDPR Compliant"/>
            </xsd:restriction>
          </xsd:simpleType>
        </xsd:union>
      </xsd:simpleType>
    </xsd:element>
    <xsd:element name="GDPRnonCompliancedate" ma:index="25" nillable="true" ma:displayName="GDPR non Compliance date" ma:format="DateOnly" ma:indexed="true" ma:internalName="GDPRnonCompliancedate">
      <xsd:simpleType>
        <xsd:restriction base="dms:DateTime"/>
      </xsd:simpleType>
    </xsd:element>
    <xsd:element name="Misc_x002e_" ma:index="26" nillable="true" ma:displayName="Misc. " ma:description="After the file has been tagged under Topic and Project, this column is for any further description to be added. Please avoid acronyms where possible. " ma:format="Dropdown" ma:internalName="Misc_x002e_">
      <xsd:complexType>
        <xsd:complexContent>
          <xsd:extension base="dms:MultiChoice">
            <xsd:sequence>
              <xsd:element name="Value" maxOccurs="unbounded" minOccurs="0" nillable="true">
                <xsd:simpleType>
                  <xsd:restriction base="dms:Choice">
                    <xsd:enumeration value="Business Case"/>
                    <xsd:enumeration value="-Covid-19"/>
                    <xsd:enumeration value="-Comms Plans"/>
                    <xsd:enumeration value="-Creative"/>
                    <xsd:enumeration value="-Direct Delivery"/>
                    <xsd:enumeration value="-Discrimination"/>
                    <xsd:enumeration value="-Diversity"/>
                    <xsd:enumeration value="-Evaluation"/>
                    <xsd:enumeration value="-GDPR"/>
                    <xsd:enumeration value="-Guidance"/>
                    <xsd:enumeration value="-Induction"/>
                    <xsd:enumeration value="-Minutes"/>
                    <xsd:enumeration value="-Partnerships"/>
                    <xsd:enumeration value="-Printed Pack"/>
                    <xsd:enumeration value="-Retrospective"/>
                    <xsd:enumeration value="-Analysis"/>
                    <xsd:enumeration value="-21 Day Challenge"/>
                    <xsd:enumeration value="-Bookings"/>
                    <xsd:enumeration value="-Competitor Landscape"/>
                    <xsd:enumeration value="-Advocacy"/>
                    <xsd:enumeration value="-Style Guide"/>
                    <xsd:enumeration value="-Engagement"/>
                    <xsd:enumeration value="-Impact Assessment"/>
                    <xsd:enumeration value="-Evidence"/>
                    <xsd:enumeration value="-Kick-off"/>
                    <xsd:enumeration value="-Forms"/>
                    <xsd:enumeration value="-Kids Kits Cards"/>
                    <xsd:enumeration value="-Icons"/>
                    <xsd:enumeration value="-Intern"/>
                    <xsd:enumeration value="-Introduction"/>
                    <xsd:enumeration value="-July 2020 survey"/>
                    <xsd:enumeration value="-Lunch and Learn"/>
                    <xsd:enumeration value="-Visuals and Artwork"/>
                    <xsd:enumeration value="-Pilot"/>
                    <xsd:enumeration value="-Primary School"/>
                    <xsd:enumeration value="-Project Board"/>
                    <xsd:enumeration value="-React"/>
                    <xsd:enumeration value="-Recover"/>
                    <xsd:enumeration value="-Reflect"/>
                    <xsd:enumeration value="-Reporting"/>
                    <xsd:enumeration value="-Risk Assessments"/>
                    <xsd:enumeration value="-Secondary School"/>
                    <xsd:enumeration value="-Skill Guide"/>
                    <xsd:enumeration value="-Comms"/>
                    <xsd:enumeration value="-Content"/>
                    <xsd:enumeration value="-Other"/>
                    <xsd:enumeration value="-Welsh Language"/>
                    <xsd:enumeration value="-Sticker"/>
                    <xsd:enumeration value="-Minutes"/>
                    <xsd:enumeration value="-Template"/>
                    <xsd:enumeration value="-User Workshop"/>
                    <xsd:enumeration value="-Project Management"/>
                    <xsd:enumeration value="-Baby and Child"/>
                    <xsd:enumeration value="-E-mails"/>
                    <xsd:enumeration value="-Photos"/>
                    <xsd:enumeration value="-Video"/>
                    <xsd:enumeration value="Leaflet"/>
                  </xsd:restriction>
                </xsd:simpleType>
              </xsd:element>
            </xsd:sequence>
          </xsd:extension>
        </xsd:complexContent>
      </xsd:complexType>
    </xsd:element>
    <xsd:element name="MediaServiceLocation" ma:index="27" nillable="true" ma:displayName="Location" ma:internalName="MediaServiceLocation"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15167c16-a890-4d0e-8066-19c144e748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chive xmlns="7aff5d3a-ac69-412e-8e86-2dc83d63a9de">false</Archive>
    <Status xmlns="7aff5d3a-ac69-412e-8e86-2dc83d63a9de" xsi:nil="true"/>
    <Subfolder2 xmlns="7aff5d3a-ac69-412e-8e86-2dc83d63a9de" xsi:nil="true"/>
    <Area xmlns="7aff5d3a-ac69-412e-8e86-2dc83d63a9de"/>
    <HighLevelFolder xmlns="7aff5d3a-ac69-412e-8e86-2dc83d63a9de"/>
    <Misc_x002e_ xmlns="7aff5d3a-ac69-412e-8e86-2dc83d63a9de" xsi:nil="true"/>
    <GDPRnonCompliancedate xmlns="7aff5d3a-ac69-412e-8e86-2dc83d63a9de" xsi:nil="true"/>
    <SubFolder xmlns="7aff5d3a-ac69-412e-8e86-2dc83d63a9de" xsi:nil="true"/>
    <lcf76f155ced4ddcb4097134ff3c332f xmlns="7aff5d3a-ac69-412e-8e86-2dc83d63a9d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50044E7-8F50-432A-9120-7947C1D15C59}"/>
</file>

<file path=customXml/itemProps2.xml><?xml version="1.0" encoding="utf-8"?>
<ds:datastoreItem xmlns:ds="http://schemas.openxmlformats.org/officeDocument/2006/customXml" ds:itemID="{92D9E2AB-ADF7-4392-82B0-17760D7EE285}"/>
</file>

<file path=customXml/itemProps3.xml><?xml version="1.0" encoding="utf-8"?>
<ds:datastoreItem xmlns:ds="http://schemas.openxmlformats.org/officeDocument/2006/customXml" ds:itemID="{2B1EC2EA-B201-4ECA-B7BA-D7BE0F4E5D03}"/>
</file>

<file path=docProps/app.xml><?xml version="1.0" encoding="utf-8"?>
<Properties xmlns="http://schemas.openxmlformats.org/officeDocument/2006/extended-properties" xmlns:vt="http://schemas.openxmlformats.org/officeDocument/2006/docPropsVTypes">
  <Template>Primary_BRC_FirstAid_PowerPoint</Template>
  <TotalTime>114</TotalTime>
  <Words>734</Words>
  <Application>Microsoft Macintosh PowerPoint</Application>
  <PresentationFormat>Widescreen</PresentationFormat>
  <Paragraphs>39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HelveticaNeueLT Pro 45 Lt</vt:lpstr>
      <vt:lpstr>HelveticaNeueLT Pro 55 Roman</vt:lpstr>
      <vt:lpstr>HelveticaNeueLT Pro 65 Md</vt:lpstr>
      <vt:lpstr>Red Cross FA V1</vt:lpstr>
      <vt:lpstr>Straeon ymarfer diogelwch.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dc:title>
  <dc:creator>Pippa Ward</dc:creator>
  <cp:lastModifiedBy>Dafydd Williams</cp:lastModifiedBy>
  <cp:revision>11</cp:revision>
  <dcterms:created xsi:type="dcterms:W3CDTF">2019-11-19T09:59:33Z</dcterms:created>
  <dcterms:modified xsi:type="dcterms:W3CDTF">2023-07-28T16:21:09Z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2019-08-12T00:00:00Z</vt:filetime>
  </property>
  <property fmtid="{D5CDD505-2E9C-101B-9397-08002B2CF9AE}" pid="3" name="Creator">
    <vt:lpwstr>Adobe InDesign 14.0 (Windows)</vt:lpwstr>
  </property>
  <property fmtid="{D5CDD505-2E9C-101B-9397-08002B2CF9AE}" pid="4" name="LastSaved">
    <vt:filetime>2019-08-12T00:00:00Z</vt:filetime>
  </property>
  <property fmtid="{D5CDD505-2E9C-101B-9397-08002B2CF9AE}" pid="5" name="ContentTypeId">
    <vt:lpwstr>0x0101002470018B266A524D8C6ED64754E3AA0C</vt:lpwstr>
  </property>
  <property fmtid="{D5CDD505-2E9C-101B-9397-08002B2CF9AE}" pid="6" name="_dlc_policyId">
    <vt:lpwstr/>
  </property>
  <property fmtid="{D5CDD505-2E9C-101B-9397-08002B2CF9AE}" pid="7" name="ItemRetentionFormula">
    <vt:lpwstr/>
  </property>
  <property fmtid="{D5CDD505-2E9C-101B-9397-08002B2CF9AE}" pid="8" name="MediaServiceImageTags">
    <vt:lpwstr/>
  </property>
  <property fmtid="{D5CDD505-2E9C-101B-9397-08002B2CF9AE}" pid="9" name="TaxCatchAll">
    <vt:lpwstr/>
  </property>
  <property fmtid="{D5CDD505-2E9C-101B-9397-08002B2CF9AE}" pid="10" name="b5bd0e747d9243cdba6014139b7d7e8a">
    <vt:lpwstr/>
  </property>
  <property fmtid="{D5CDD505-2E9C-101B-9397-08002B2CF9AE}" pid="11" name="BRC_x002d_Classification">
    <vt:lpwstr/>
  </property>
  <property fmtid="{D5CDD505-2E9C-101B-9397-08002B2CF9AE}" pid="12" name="BRC-Classification">
    <vt:lpwstr/>
  </property>
</Properties>
</file>